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  <p:sldId id="274" r:id="rId16"/>
    <p:sldId id="276" r:id="rId17"/>
    <p:sldId id="275" r:id="rId18"/>
    <p:sldId id="270" r:id="rId19"/>
    <p:sldId id="271" r:id="rId20"/>
    <p:sldId id="272" r:id="rId21"/>
    <p:sldId id="273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308" autoAdjust="0"/>
  </p:normalViewPr>
  <p:slideViewPr>
    <p:cSldViewPr snapToGrid="0">
      <p:cViewPr varScale="1">
        <p:scale>
          <a:sx n="76" d="100"/>
          <a:sy n="76" d="100"/>
        </p:scale>
        <p:origin x="91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A2E52D-7E46-4D92-8300-943EAE485DB3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51CAB6-3F97-4222-A22B-15F37596EF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30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1CAB6-3F97-4222-A22B-15F37596EF9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907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373B2E-2188-41F6-ADD7-674BC3BB22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05BF22-7CED-4A4B-B94E-269D26ECA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5953E7-0C16-4D00-9F96-6F4D6AF8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6190-9D87-4295-8BFE-BF5E9CD0B9EC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CCDA02-9B1C-4D35-B491-3D77AB4AE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17F470-E4A7-4063-A8F3-4A65E72E4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F737F-0E9E-471B-A809-A5A76DF8E0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502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36A670-C564-4823-83A6-A27B893F4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C520EA-6E1F-4F47-A971-ED5173F9F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4D6B05-910D-4F69-9A0A-13440824C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6190-9D87-4295-8BFE-BF5E9CD0B9EC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CBF6D5-C283-436A-B74A-877774722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D0AB72-E04B-46EC-AB56-DD364832D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F737F-0E9E-471B-A809-A5A76DF8E0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552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0F9692-9454-4A5F-A9C0-FBB9B68208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D44044-6E89-4399-9C5C-41A42BEE66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00F8A4-79E5-4621-B9C2-918C7991B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6190-9D87-4295-8BFE-BF5E9CD0B9EC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5E1B91-94AE-45C5-A90F-71E321B17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DD38FA-A2D2-4CE6-8357-4FFE7F24F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F737F-0E9E-471B-A809-A5A76DF8E0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983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A93465-6AF6-48B2-AAB5-3695D96D5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324C80-11F5-4EF5-970F-A2A74E105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C8DBB6-7BA1-4344-9754-2C66639E1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6190-9D87-4295-8BFE-BF5E9CD0B9EC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20CCF3-5DC7-42AE-884D-07B8C3136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E9746E-B567-495E-8F83-7219D03A9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F737F-0E9E-471B-A809-A5A76DF8E0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525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1B8602-8D09-499E-846F-45D0328BE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0EA056-4654-4297-9D7A-064E86CA8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4D4159-044C-43F4-8D56-6488D6180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6190-9D87-4295-8BFE-BF5E9CD0B9EC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AF8547-6588-46FD-BA47-499B7C9B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6A69E9-5221-4FD1-A08E-7C736A9DF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F737F-0E9E-471B-A809-A5A76DF8E0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994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EC93FA-59FF-4EB9-A040-4A724C76F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8A7BA1-F385-4FEF-8ED2-06EB7CA80B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2BAEC2-9547-4313-BEDD-F9409B52D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BB14F0-6A37-4B6F-82A6-4E06A6185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6190-9D87-4295-8BFE-BF5E9CD0B9EC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7A7E15-9958-441F-9351-E5A723299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72CB02-E161-41EA-9BD8-129A11AF6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F737F-0E9E-471B-A809-A5A76DF8E0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887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800F22-D6AF-4588-B7C6-B3E2B2E14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E20DDB-6E8E-4735-A070-ED16E7804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6B3135-2FBF-4ABF-9D1A-083543C71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D12B7D-F63D-42F8-A53E-15D64C73BF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2B90AA9-B919-4B02-99CE-413BA6F8D2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D7DF328-9C87-4EBA-A843-111D52C57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6190-9D87-4295-8BFE-BF5E9CD0B9EC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0BD7E34-1D38-4805-9304-1DFB4E1CC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ED6D7E-1C9E-42C8-A5F9-025BD856F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F737F-0E9E-471B-A809-A5A76DF8E0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505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E8D93A-08CD-495B-9C31-507DDDACC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EC0FBED-918C-464F-8BC2-056E4BC08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6190-9D87-4295-8BFE-BF5E9CD0B9EC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F102D8-20C7-4C40-9F3B-6D9EC4DA6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BF07F6-8A17-4A23-9513-E3827FE4F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F737F-0E9E-471B-A809-A5A76DF8E0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922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8FDDB54-7088-4072-AD4D-A1933FD94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6190-9D87-4295-8BFE-BF5E9CD0B9EC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8FCD01-0463-4093-9E7B-E0A5C44AE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74180-9EF0-4C7D-BD68-CED1ACE40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F737F-0E9E-471B-A809-A5A76DF8E0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50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8BFA2-4C63-49F5-AA01-68BC30E84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377B54-4A1A-46F9-9C1A-4EE9EAF23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D38CF8-BDB6-48C5-91DA-C4CCCB212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00BDA3-378C-4B80-87BE-A7ED06FB0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6190-9D87-4295-8BFE-BF5E9CD0B9EC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E94210-33E9-4365-9F54-7E685571C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AC26D2-2E58-4978-986C-808DC5C28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F737F-0E9E-471B-A809-A5A76DF8E0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443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7CA574-986B-4C66-A92E-BF2E70345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18BBB5-9DD0-4911-BC52-AC722A3B51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658285-8603-4C7D-8DDA-0EBBA48BC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4443C0-EB4D-458F-B767-4AE0581A0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6190-9D87-4295-8BFE-BF5E9CD0B9EC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BA47F1-FD64-4DB3-BB0D-9B3E0AAF6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1B687B-38C8-4955-829B-602F3FAC5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F737F-0E9E-471B-A809-A5A76DF8E0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584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D789C2-C1B5-4705-B45D-2B96B904B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80498E-C03E-43BA-A197-0C1EC1F2C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1A5C38-6D7D-4F69-B562-E7A0AA1EB3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C6190-9D87-4295-8BFE-BF5E9CD0B9EC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FEC9D1-3FB3-4582-8E6A-13E7BB39E0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A15072-BC4D-44A5-8FD7-3E8C013DC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F737F-0E9E-471B-A809-A5A76DF8E0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51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A0DAFA-C954-4DB9-89C7-F6808E8D46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小程序开发和部署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27A41D-E326-47A4-AB48-C5B93F1861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493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D04ED-861A-4BA7-AAD8-7337C0B1C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小程序</a:t>
            </a:r>
            <a:r>
              <a:rPr lang="en-US" altLang="zh-CN" dirty="0"/>
              <a:t>demo——</a:t>
            </a:r>
            <a:r>
              <a:rPr lang="zh-CN" altLang="en-US" dirty="0"/>
              <a:t>项目配置文件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479E7E-C44D-44EF-9E69-C2E9DA915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/>
              <a:t>project.config.json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1FEACA1-8370-43C9-A421-D188FE56B8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685" y="1398408"/>
            <a:ext cx="6505088" cy="477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546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AC9F43-337B-4626-A29E-F1C38B29A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小程序</a:t>
            </a:r>
            <a:r>
              <a:rPr lang="en-US" altLang="zh-CN" dirty="0"/>
              <a:t>demo——</a:t>
            </a:r>
            <a:r>
              <a:rPr lang="zh-CN" altLang="en-US" dirty="0"/>
              <a:t>云函数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3B5A5C-167E-4C4D-AE9A-4F73A5FFC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云函数即在云端（服务器端）运行的函数。在物理设计上，一个云函数可由多个文件组成，占用一定量的 </a:t>
            </a:r>
            <a:r>
              <a:rPr lang="en-US" altLang="zh-CN" dirty="0"/>
              <a:t>CPU </a:t>
            </a:r>
            <a:r>
              <a:rPr lang="zh-CN" altLang="en-US" dirty="0"/>
              <a:t>内存等计算资源；各云函数完全独立；可分别部署在不同的地区。开发者无需购买、搭建服务器，只需编写函数代码并部署到云端即可在小程序端调用，同时云函数之间也可互相调用。</a:t>
            </a:r>
          </a:p>
        </p:txBody>
      </p:sp>
    </p:spTree>
    <p:extLst>
      <p:ext uri="{BB962C8B-B14F-4D97-AF65-F5344CB8AC3E}">
        <p14:creationId xmlns:p14="http://schemas.microsoft.com/office/powerpoint/2010/main" val="3886869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C42570-A71B-4DA2-A6B0-E8373DFA7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小程序</a:t>
            </a:r>
            <a:r>
              <a:rPr lang="en-US" altLang="zh-CN" dirty="0"/>
              <a:t>demo——</a:t>
            </a:r>
            <a:r>
              <a:rPr lang="zh-CN" altLang="en-US" dirty="0"/>
              <a:t>云函数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ED6B1F-FFAA-47FA-8E06-8F0F99C7D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14946" cy="4351338"/>
          </a:xfrm>
        </p:spPr>
        <p:txBody>
          <a:bodyPr/>
          <a:lstStyle/>
          <a:p>
            <a:r>
              <a:rPr lang="en-US" altLang="zh-CN" dirty="0" err="1"/>
              <a:t>Cloudfunctions</a:t>
            </a:r>
            <a:r>
              <a:rPr lang="zh-CN" altLang="en-US" dirty="0"/>
              <a:t>文件夹</a:t>
            </a:r>
            <a:endParaRPr lang="en-US" altLang="zh-CN" dirty="0"/>
          </a:p>
          <a:p>
            <a:r>
              <a:rPr lang="en-US" altLang="zh-CN" dirty="0"/>
              <a:t>Login</a:t>
            </a:r>
            <a:r>
              <a:rPr lang="zh-CN" altLang="en-US" dirty="0"/>
              <a:t>函数用于将经自动鉴权过的小程序用户</a:t>
            </a:r>
            <a:r>
              <a:rPr lang="en-US" altLang="zh-CN" dirty="0" err="1"/>
              <a:t>openid</a:t>
            </a:r>
            <a:r>
              <a:rPr lang="zh-CN" altLang="en-US" dirty="0"/>
              <a:t>返回给小程序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F46E251-3A4D-42A5-B11A-58931BC0D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744" y="1825625"/>
            <a:ext cx="6970503" cy="393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70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F9487-C187-4940-8FDC-E5EAD3529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小程序</a:t>
            </a:r>
            <a:r>
              <a:rPr lang="en-US" altLang="zh-CN" dirty="0"/>
              <a:t>demo——</a:t>
            </a:r>
            <a:r>
              <a:rPr lang="zh-CN" altLang="en-US" dirty="0"/>
              <a:t>上传云函数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21AC25-51CA-44DE-BF6A-776A5D560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node</a:t>
            </a:r>
            <a:r>
              <a:rPr lang="zh-CN" altLang="en-US" dirty="0"/>
              <a:t>和</a:t>
            </a:r>
            <a:r>
              <a:rPr lang="en-US" altLang="zh-CN" dirty="0" err="1"/>
              <a:t>npm</a:t>
            </a:r>
            <a:endParaRPr lang="en-US" altLang="zh-CN" dirty="0"/>
          </a:p>
          <a:p>
            <a:r>
              <a:rPr lang="zh-CN" altLang="en-US" dirty="0"/>
              <a:t>安装</a:t>
            </a:r>
            <a:r>
              <a:rPr lang="en-US" altLang="zh-CN" dirty="0" err="1"/>
              <a:t>wx</a:t>
            </a:r>
            <a:r>
              <a:rPr lang="en-US" altLang="zh-CN" dirty="0"/>
              <a:t>-server-</a:t>
            </a:r>
            <a:r>
              <a:rPr lang="en-US" altLang="zh-CN" dirty="0" err="1"/>
              <a:t>sdk</a:t>
            </a:r>
            <a:r>
              <a:rPr lang="zh-CN" altLang="en-US" dirty="0"/>
              <a:t>依赖： </a:t>
            </a:r>
            <a:r>
              <a:rPr lang="nb-NO" altLang="zh-CN" dirty="0"/>
              <a:t>npm install --save wx-server-sdk@latest</a:t>
            </a:r>
          </a:p>
          <a:p>
            <a:r>
              <a:rPr lang="zh-CN" altLang="en-US" dirty="0"/>
              <a:t>右键云函数，选择上传并部署</a:t>
            </a:r>
          </a:p>
        </p:txBody>
      </p:sp>
    </p:spTree>
    <p:extLst>
      <p:ext uri="{BB962C8B-B14F-4D97-AF65-F5344CB8AC3E}">
        <p14:creationId xmlns:p14="http://schemas.microsoft.com/office/powerpoint/2010/main" val="511509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FC6B6F-AC6D-4272-A633-EB8E363DF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小程序</a:t>
            </a:r>
            <a:r>
              <a:rPr lang="en-US" altLang="zh-CN" dirty="0"/>
              <a:t>demo——</a:t>
            </a:r>
            <a:r>
              <a:rPr lang="zh-CN" altLang="en-US" dirty="0"/>
              <a:t>使用云函数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9791C8-87B9-41A8-9C28-E289ED958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wx.cloud.callFunction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8669E47-EF10-47E7-94BD-FDBA518AC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07573"/>
            <a:ext cx="4915326" cy="358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302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2FED8A-2DB6-42CA-8FF8-222FD3132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小程序</a:t>
            </a:r>
            <a:r>
              <a:rPr lang="en-US" altLang="zh-CN" dirty="0"/>
              <a:t>demo——</a:t>
            </a:r>
            <a:r>
              <a:rPr lang="zh-CN" altLang="en-US" dirty="0"/>
              <a:t>数据库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AADA5F-5B31-4A6C-A0A6-C0BFD9F19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云开发提供了一个 </a:t>
            </a:r>
            <a:r>
              <a:rPr lang="en-US" altLang="zh-CN" dirty="0"/>
              <a:t>JSON </a:t>
            </a:r>
            <a:r>
              <a:rPr lang="zh-CN" altLang="en-US" dirty="0"/>
              <a:t>数据库，顾名思义，数据库中的每条记录都是一个 </a:t>
            </a:r>
            <a:r>
              <a:rPr lang="en-US" altLang="zh-CN" dirty="0"/>
              <a:t>JSON </a:t>
            </a:r>
            <a:r>
              <a:rPr lang="zh-CN" altLang="en-US" dirty="0"/>
              <a:t>格式的对象。一个数据库可以有多个集合（相当于关系型数据中的表），集合可看做一个 </a:t>
            </a:r>
            <a:r>
              <a:rPr lang="en-US" altLang="zh-CN" dirty="0"/>
              <a:t>JSON </a:t>
            </a:r>
            <a:r>
              <a:rPr lang="zh-CN" altLang="en-US" dirty="0"/>
              <a:t>数组，数组中的每个对象就是一条记录，记录的格式是 </a:t>
            </a:r>
            <a:r>
              <a:rPr lang="en-US" altLang="zh-CN" dirty="0"/>
              <a:t>JSON </a:t>
            </a:r>
            <a:r>
              <a:rPr lang="zh-CN" altLang="en-US" dirty="0"/>
              <a:t>对象。</a:t>
            </a:r>
          </a:p>
        </p:txBody>
      </p:sp>
    </p:spTree>
    <p:extLst>
      <p:ext uri="{BB962C8B-B14F-4D97-AF65-F5344CB8AC3E}">
        <p14:creationId xmlns:p14="http://schemas.microsoft.com/office/powerpoint/2010/main" val="3347806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8ECE7C-2C87-40A3-8534-480A4A633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小程序</a:t>
            </a:r>
            <a:r>
              <a:rPr lang="en-US" altLang="zh-CN" dirty="0"/>
              <a:t>demo——</a:t>
            </a:r>
            <a:r>
              <a:rPr lang="zh-CN" altLang="en-US" dirty="0"/>
              <a:t>文档数据库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DBCAFE0-F58A-420E-8ACA-E26ED46F80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2486" y="1603598"/>
            <a:ext cx="6790008" cy="270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267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42FBB-B7C4-44B9-B5E7-BE2092A57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小程序</a:t>
            </a:r>
            <a:r>
              <a:rPr lang="en-US" altLang="zh-CN" dirty="0"/>
              <a:t>demo——</a:t>
            </a:r>
            <a:r>
              <a:rPr lang="zh-CN" altLang="en-US" dirty="0"/>
              <a:t>使用数据库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5DD806-B633-42EF-BFEE-B21FD65F1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84E9D79-0EA7-4329-B320-411F1B074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10197682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268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21CB79-0961-47E1-8347-FD1A14066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小程序</a:t>
            </a:r>
            <a:r>
              <a:rPr lang="en-US" altLang="zh-CN" dirty="0"/>
              <a:t>——</a:t>
            </a:r>
            <a:r>
              <a:rPr lang="zh-CN" altLang="en-US" dirty="0"/>
              <a:t>预览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33D78D-90D0-4FBF-B6AF-4E334B16D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提交之前先通过预览测试小程序功能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9AB130F-18BE-4F96-AC8C-76EC35DDE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831" y="2523700"/>
            <a:ext cx="6111770" cy="62489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CDA4076-A02E-4DC9-8745-B203F06C1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8898" y="571557"/>
            <a:ext cx="3063505" cy="543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476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6B06C5-55B6-4A21-A29C-F98297100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小程序</a:t>
            </a:r>
            <a:r>
              <a:rPr lang="en-US" altLang="zh-CN" dirty="0"/>
              <a:t>——</a:t>
            </a:r>
            <a:r>
              <a:rPr lang="zh-CN" altLang="en-US" dirty="0"/>
              <a:t>上传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2BCBB1-EF0A-408B-9259-EDFF6BA03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在开发者工具上传代码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D302322-A4C1-46E9-8537-3C2A2199F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659" y="2672224"/>
            <a:ext cx="5692633" cy="215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111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BC01A1-8937-4D8F-9439-9E3A72B3B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注册小程序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89DF0D-C21D-4DF0-8EA8-284C017E8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https://mp.weixin.qq.com/wxopen/waregister?action=step1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8BFC48B-08EB-43BF-AB3A-C5290A0C2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939" y="2287411"/>
            <a:ext cx="760541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975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953D0-3315-4415-B82D-94348CEE9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小程序</a:t>
            </a:r>
            <a:r>
              <a:rPr lang="en-US" altLang="zh-CN" dirty="0"/>
              <a:t>——</a:t>
            </a:r>
            <a:r>
              <a:rPr lang="zh-CN" altLang="en-US" dirty="0"/>
              <a:t>提交审核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998975-0422-4DF0-9CFC-C163BBEB2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在微信公众平台</a:t>
            </a:r>
            <a:r>
              <a:rPr lang="en-US" altLang="zh-CN" dirty="0"/>
              <a:t>——</a:t>
            </a:r>
            <a:r>
              <a:rPr lang="zh-CN" altLang="en-US" dirty="0"/>
              <a:t>版本管理中提交审核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90C555F-B4AB-4889-ACEC-6D94DECE8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951" y="2434504"/>
            <a:ext cx="10364098" cy="198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171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F50D28-6D77-4F05-9002-2466288E5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小程序</a:t>
            </a:r>
            <a:r>
              <a:rPr lang="en-US" altLang="zh-CN" dirty="0"/>
              <a:t>——</a:t>
            </a:r>
            <a:r>
              <a:rPr lang="zh-CN" altLang="en-US" dirty="0"/>
              <a:t>上线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B3BDA3-0E4B-4B17-8A2C-C86A858A2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审核通过之后在微信公众平台将通过的版本上线</a:t>
            </a:r>
          </a:p>
        </p:txBody>
      </p:sp>
    </p:spTree>
    <p:extLst>
      <p:ext uri="{BB962C8B-B14F-4D97-AF65-F5344CB8AC3E}">
        <p14:creationId xmlns:p14="http://schemas.microsoft.com/office/powerpoint/2010/main" val="3081927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A9F8E7-6C6B-49DC-9694-AC7D77A28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登陆微信公众平台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E42A1F-7AE5-4CE5-9738-9258FAB74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https://mp.weixin.qq.com/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2C96450-BBB0-40EB-A045-7DC857335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646" y="2404736"/>
            <a:ext cx="10668925" cy="377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484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21511-8AF7-49F9-A80A-8062314A7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开发设置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75524A-8480-4835-A781-976125743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登陆后查看小程序的</a:t>
            </a:r>
            <a:r>
              <a:rPr lang="en-US" altLang="zh-CN" dirty="0" err="1"/>
              <a:t>appid</a:t>
            </a:r>
            <a:endParaRPr lang="en-US" altLang="zh-CN" dirty="0"/>
          </a:p>
          <a:p>
            <a:r>
              <a:rPr lang="zh-CN" altLang="en-US" dirty="0"/>
              <a:t>设置小程序对应的服务器域名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7FF5AE-9B2C-45DB-B52D-DD2215A95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402" y="-50998"/>
            <a:ext cx="4282811" cy="627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675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11A53A-906B-4844-B5F6-EEA571FF6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下载微信开发者工具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F5E724-034D-461B-AAF7-48BE64DFB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https://developers.weixin.qq.com/miniprogram/dev/devtools/download.html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4562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BAE0F2-3DBA-47CB-A7DE-752682BF5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新建小程序项目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F80BCBB-DA48-4231-950D-69FEA6795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4265" y="1816198"/>
            <a:ext cx="6419799" cy="435133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93B918F-7136-426F-8AA8-8270EF0FE915}"/>
              </a:ext>
            </a:extLst>
          </p:cNvPr>
          <p:cNvSpPr txBox="1"/>
          <p:nvPr/>
        </p:nvSpPr>
        <p:spPr>
          <a:xfrm>
            <a:off x="1064443" y="1885361"/>
            <a:ext cx="37432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AppID</a:t>
            </a:r>
            <a:r>
              <a:rPr lang="zh-CN" altLang="en-US" dirty="0"/>
              <a:t>填写注册小程序的</a:t>
            </a:r>
            <a:r>
              <a:rPr lang="en-US" altLang="zh-CN" dirty="0"/>
              <a:t>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如果自己搭建服务器，选择不使用云服务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89566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AB4A34-ABB4-4624-86EC-23D3DDB3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小程序</a:t>
            </a:r>
            <a:r>
              <a:rPr lang="en-US" altLang="zh-CN" dirty="0"/>
              <a:t>demo——</a:t>
            </a:r>
            <a:r>
              <a:rPr lang="zh-CN" altLang="en-US" dirty="0"/>
              <a:t>文件结构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FB5471-44A8-4666-A885-0C12C624E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以选择小程序</a:t>
            </a:r>
            <a:r>
              <a:rPr lang="en-US" altLang="zh-CN" dirty="0"/>
              <a:t>-</a:t>
            </a:r>
            <a:r>
              <a:rPr lang="zh-CN" altLang="en-US" dirty="0"/>
              <a:t>云开发生成的</a:t>
            </a:r>
            <a:r>
              <a:rPr lang="en-US" altLang="zh-CN" dirty="0"/>
              <a:t>demo</a:t>
            </a:r>
            <a:r>
              <a:rPr lang="zh-CN" altLang="en-US" dirty="0"/>
              <a:t>为例介绍小程序开发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0A480A2-A0C6-4CB3-909F-D6C22D44E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093" y="2427627"/>
            <a:ext cx="2933954" cy="339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207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421D56-05F6-4DA3-9CEA-EECB7B299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小程序</a:t>
            </a:r>
            <a:r>
              <a:rPr lang="en-US" altLang="zh-CN" dirty="0"/>
              <a:t>demo——</a:t>
            </a:r>
            <a:r>
              <a:rPr lang="zh-CN" altLang="en-US" dirty="0"/>
              <a:t>主体部分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0D7BF6-1357-4EC5-BAAD-1E492C3B5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App.js——</a:t>
            </a:r>
            <a:r>
              <a:rPr lang="zh-CN" altLang="en-US" dirty="0"/>
              <a:t>小程序逻辑</a:t>
            </a:r>
            <a:endParaRPr lang="en-US" altLang="zh-CN" dirty="0"/>
          </a:p>
          <a:p>
            <a:r>
              <a:rPr lang="en-US" altLang="zh-CN" dirty="0" err="1"/>
              <a:t>App.json</a:t>
            </a:r>
            <a:r>
              <a:rPr lang="en-US" altLang="zh-CN" dirty="0"/>
              <a:t>——</a:t>
            </a:r>
            <a:r>
              <a:rPr lang="zh-CN" altLang="en-US" dirty="0"/>
              <a:t>小程序公共设置</a:t>
            </a:r>
            <a:endParaRPr lang="en-US" altLang="zh-CN" dirty="0"/>
          </a:p>
          <a:p>
            <a:r>
              <a:rPr lang="en-US" altLang="zh-CN" dirty="0" err="1"/>
              <a:t>App.wxss</a:t>
            </a:r>
            <a:r>
              <a:rPr lang="en-US" altLang="zh-CN" dirty="0"/>
              <a:t>——</a:t>
            </a:r>
            <a:r>
              <a:rPr lang="zh-CN" altLang="en-US" dirty="0"/>
              <a:t>小程序公共样式表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F35EA93-3820-41A2-8594-BCF470C2E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7408" y="1759637"/>
            <a:ext cx="4107536" cy="271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492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F6103A-2378-4AC1-B434-ED610A59C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小程序</a:t>
            </a:r>
            <a:r>
              <a:rPr lang="en-US" altLang="zh-CN" dirty="0"/>
              <a:t>demo——</a:t>
            </a:r>
            <a:r>
              <a:rPr lang="zh-CN" altLang="en-US" dirty="0"/>
              <a:t>页面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3AAAF0-8F81-4B7B-975D-5CECB47BF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小程序页面代码在</a:t>
            </a:r>
            <a:r>
              <a:rPr lang="en-US" altLang="zh-CN" dirty="0" err="1"/>
              <a:t>pags</a:t>
            </a:r>
            <a:r>
              <a:rPr lang="zh-CN" altLang="en-US" dirty="0"/>
              <a:t>文件夹中，每个页面由四个文件组成</a:t>
            </a:r>
            <a:endParaRPr lang="en-US" altLang="zh-CN" dirty="0"/>
          </a:p>
          <a:p>
            <a:r>
              <a:rPr lang="en-US" altLang="zh-CN" dirty="0"/>
              <a:t>Js——</a:t>
            </a:r>
            <a:r>
              <a:rPr lang="zh-CN" altLang="en-US" dirty="0"/>
              <a:t>页面逻辑</a:t>
            </a:r>
            <a:endParaRPr lang="en-US" altLang="zh-CN" dirty="0"/>
          </a:p>
          <a:p>
            <a:r>
              <a:rPr lang="en-US" altLang="zh-CN" dirty="0" err="1"/>
              <a:t>Wxml</a:t>
            </a:r>
            <a:r>
              <a:rPr lang="en-US" altLang="zh-CN" dirty="0"/>
              <a:t>——</a:t>
            </a:r>
            <a:r>
              <a:rPr lang="zh-CN" altLang="en-US" dirty="0"/>
              <a:t>页面结构</a:t>
            </a:r>
            <a:endParaRPr lang="en-US" altLang="zh-CN" dirty="0"/>
          </a:p>
          <a:p>
            <a:r>
              <a:rPr lang="en-US" altLang="zh-CN" dirty="0" err="1"/>
              <a:t>Wxss</a:t>
            </a:r>
            <a:r>
              <a:rPr lang="en-US" altLang="zh-CN" dirty="0"/>
              <a:t>——</a:t>
            </a:r>
            <a:r>
              <a:rPr lang="zh-CN" altLang="en-US" dirty="0"/>
              <a:t>页面样式表</a:t>
            </a:r>
            <a:endParaRPr lang="en-US" altLang="zh-CN" dirty="0"/>
          </a:p>
          <a:p>
            <a:r>
              <a:rPr lang="en-US" altLang="zh-CN" dirty="0"/>
              <a:t>Json——</a:t>
            </a:r>
            <a:r>
              <a:rPr lang="zh-CN" altLang="en-US" dirty="0"/>
              <a:t>页面配置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E40BD98-465A-48BC-B6E6-C10940BA7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6310" y="2534015"/>
            <a:ext cx="2812024" cy="243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174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507</Words>
  <Application>Microsoft Office PowerPoint</Application>
  <PresentationFormat>宽屏</PresentationFormat>
  <Paragraphs>51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等线</vt:lpstr>
      <vt:lpstr>等线 Light</vt:lpstr>
      <vt:lpstr>Arial</vt:lpstr>
      <vt:lpstr>Office 主题​​</vt:lpstr>
      <vt:lpstr>小程序开发和部署</vt:lpstr>
      <vt:lpstr>注册小程序</vt:lpstr>
      <vt:lpstr>登陆微信公众平台</vt:lpstr>
      <vt:lpstr>开发设置</vt:lpstr>
      <vt:lpstr>下载微信开发者工具</vt:lpstr>
      <vt:lpstr>新建小程序项目</vt:lpstr>
      <vt:lpstr>小程序demo——文件结构</vt:lpstr>
      <vt:lpstr>小程序demo——主体部分</vt:lpstr>
      <vt:lpstr>小程序demo——页面</vt:lpstr>
      <vt:lpstr>小程序demo——项目配置文件</vt:lpstr>
      <vt:lpstr>小程序demo——云函数</vt:lpstr>
      <vt:lpstr>小程序demo——云函数</vt:lpstr>
      <vt:lpstr>小程序demo——上传云函数</vt:lpstr>
      <vt:lpstr>小程序demo——使用云函数</vt:lpstr>
      <vt:lpstr>小程序demo——数据库</vt:lpstr>
      <vt:lpstr>小程序demo——文档数据库</vt:lpstr>
      <vt:lpstr>小程序demo——使用数据库</vt:lpstr>
      <vt:lpstr>小程序——预览</vt:lpstr>
      <vt:lpstr>小程序——上传</vt:lpstr>
      <vt:lpstr>小程序——提交审核</vt:lpstr>
      <vt:lpstr>小程序——上线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小程序开发和部署</dc:title>
  <dc:creator>张 苏可</dc:creator>
  <cp:lastModifiedBy>张 苏可</cp:lastModifiedBy>
  <cp:revision>14</cp:revision>
  <dcterms:created xsi:type="dcterms:W3CDTF">2019-04-25T19:45:27Z</dcterms:created>
  <dcterms:modified xsi:type="dcterms:W3CDTF">2019-04-26T00:46:58Z</dcterms:modified>
</cp:coreProperties>
</file>