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41984-D312-4E50-8D36-2D12F71B5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0B314C-8832-43A1-8F5E-4ECD9C9A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464CD-84D4-484B-AB3B-6355124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5C2E49-91A4-4745-813E-9F3C99AE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6BA7E3-39EC-45FD-8288-7AFC4646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5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6AC57-991A-4C20-AE33-6EE7E753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CB11F4-A40F-49B0-97A9-30792E70B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3312B-C3B5-4803-BA7C-F94DBC4B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74CFE-4621-47A7-B515-38AE45C0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F629D-F300-4420-BAA7-F204D4D6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6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CC7A2C-96CB-43BE-AA67-DDDBFB638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51EC32-47E5-48A5-9518-1BE7B700B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E024E3-EC46-4D6D-847C-3221BD8D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79D2D-172B-4A71-B72A-E33962ED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D93E6-6B73-4274-8F3F-8806DBD8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04F7-8047-4C25-AF10-E66EC9A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74859C-A57B-4B18-8CA5-2000EF2F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D3D71-A319-4111-AD4E-FBD21038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C68EF-FA4B-4568-A7D0-401DB4F6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D29A6-CF4F-43F1-905B-403F2116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4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07098-FD27-46EA-9697-9351B605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AE49D5-A565-49D1-B66D-65709336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AC85C-17D7-420F-9980-646F895B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9AC02-30C3-410F-81E7-0B29EEF6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4397A-5D7C-4B16-B5D8-EA9CAF02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7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A657B-63D0-4BD3-91F7-E5858894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64F99-8470-4B79-9664-01BB83410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C93522-5A95-491A-ACCE-B3A26069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0CB4B4-D5B4-4AF4-A4F8-C95C8C89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AC4034-6FB3-463A-A29C-8FC45BED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0674DD-D645-4E3C-A009-A31706CC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08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03170-846A-4129-A455-B1773713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15454D-DE99-48FF-9FE9-84A6AB6F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C091EE-5A4B-4A12-B60D-322753C1B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54458B-0C89-40EE-AA6A-6C9919628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8A91A6-65A8-4C83-85DB-3638DD1A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951796-0EBB-454E-ACB8-FB07B7D5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D4672D-27D7-46A3-9488-4A43485A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279F0E-6619-4AF9-9FD5-9E95B9AF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00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8E8C1-5F55-4055-886C-2FEF073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1D6F43-6648-4F2A-91BD-B5639D49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5FD531-6C3E-4554-8B01-A59450A4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2D20E-D4F9-47C4-B98D-A5FD7754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6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94CCB7-77BB-4A0B-B78D-054D5D89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CD446E-5F88-4D9E-9679-D4E3C7BB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12C97-9A9E-4E75-B32B-12D14743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4DAF7-3943-42D9-B664-9E959AFA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7C370-7E68-4427-979A-8BA6DF99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C0926F-E430-406B-9AA3-72220420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876CB-12B8-4981-984B-C111ECA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54C2A0-6EBB-40E0-8DAE-1C4EC560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DA4215-202C-4507-B5D3-4294F0F1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48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3EAC-76B4-4535-BC3B-AF53D669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5CC858-011C-45F7-9223-AF41444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AE4A8E-2C4D-43C5-A40D-B862403A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902872-431E-4A16-A310-E9710516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9E8184-4221-4AD5-AA4B-9D49F9DE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1D7B-F846-4059-9B31-5BD03D72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4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D7633D-5F6F-4C3F-AFA9-C0B079A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0452AB-E3DE-44D6-9ABC-1E258AE9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86820-6282-4C3B-B8B4-DB344B3EC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FA03-2C4C-4AED-AA9B-66E957303C94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C68FC-DBBF-43F3-A0B4-555D5F65D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42296-F867-4A3A-93DB-8D6A341A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BDBA-370C-40AC-9F25-70E43B4D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7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313831.337617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B4361-7962-4242-B2D2-A2FF371B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149257"/>
            <a:ext cx="9601200" cy="2387600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b="1" dirty="0"/>
              <a:t>Understanding and Visualizing Data Iteration in Machine Learning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977A94-181F-4D1F-B418-735921CF7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阅读报告</a:t>
            </a:r>
            <a:endParaRPr lang="en-US" altLang="zh-CN" dirty="0"/>
          </a:p>
          <a:p>
            <a:r>
              <a:rPr lang="en-US" altLang="zh-TW" dirty="0"/>
              <a:t>181250090 </a:t>
            </a:r>
            <a:r>
              <a:rPr lang="zh-CN" altLang="en-US" dirty="0"/>
              <a:t>刘育麟</a:t>
            </a:r>
            <a:endParaRPr lang="en-US" altLang="zh-CN" dirty="0"/>
          </a:p>
          <a:p>
            <a:r>
              <a:rPr lang="en-US" altLang="zh-TW" dirty="0">
                <a:hlinkClick r:id="rId2"/>
              </a:rPr>
              <a:t>https://dl.acm.org/doi/10.1145/3313831.3376177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28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D31B-CB62-4409-9E1B-1C268956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数据集迭代的可视化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B7373-9154-4F8B-8B76-40F12D72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CHAMELEON</a:t>
            </a:r>
          </a:p>
          <a:p>
            <a:pPr lvl="1"/>
            <a:r>
              <a:rPr lang="zh-CN" altLang="en-US" dirty="0"/>
              <a:t>为了解决数据迭代问题衍生的产品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数据版本时间线（</a:t>
            </a:r>
            <a:r>
              <a:rPr lang="en-US" altLang="zh-CN" dirty="0"/>
              <a:t>T1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版本数据集对模型影响（</a:t>
            </a:r>
            <a:r>
              <a:rPr lang="en-US" altLang="zh-CN" dirty="0"/>
              <a:t>T1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数据集特征统计与显示（</a:t>
            </a:r>
            <a:r>
              <a:rPr lang="en-US" altLang="zh-CN" dirty="0"/>
              <a:t>T3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数据版本对模型度量的比较（</a:t>
            </a:r>
            <a:r>
              <a:rPr lang="en-US" altLang="zh-CN" dirty="0"/>
              <a:t>T2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数据版本间的比较（</a:t>
            </a:r>
            <a:r>
              <a:rPr lang="en-US" altLang="zh-CN" dirty="0"/>
              <a:t>T4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814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D31B-CB62-4409-9E1B-1C268956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数据集迭代的可视化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E85919-842A-4997-982A-4370ED9A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79" y="1436268"/>
            <a:ext cx="8710842" cy="50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8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D31B-CB62-4409-9E1B-1C268956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数据集迭代的可视化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AF673D-5792-4D83-BC6F-5E80BEF9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9" y="1690688"/>
            <a:ext cx="10096201" cy="40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A4FEE-8571-4829-9EA8-58629692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案例研究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87BC8-83EF-448D-8C07-3FB8C82D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案例一：传感器研究</a:t>
            </a:r>
            <a:endParaRPr lang="en-US" altLang="zh-CN" dirty="0"/>
          </a:p>
          <a:p>
            <a:pPr lvl="1"/>
            <a:r>
              <a:rPr lang="zh-CN" altLang="en-US" dirty="0"/>
              <a:t>传感器分类决定是否使用手机特定功能</a:t>
            </a:r>
            <a:endParaRPr lang="en-US" altLang="zh-CN" dirty="0"/>
          </a:p>
          <a:p>
            <a:pPr lvl="1"/>
            <a:r>
              <a:rPr lang="zh-CN" altLang="en-US" dirty="0"/>
              <a:t>通过软件进行版本迭代后，找到离群的案例并去除。</a:t>
            </a:r>
            <a:endParaRPr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0B4EA8-F7BF-406E-A534-531CEAF1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99" y="4480075"/>
            <a:ext cx="10451701" cy="20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9FFD7-D521-45C2-9DBB-6BE0EAB1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案例研究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C2620-A9EB-46B1-83BE-1081D00B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案例二：日志学习</a:t>
            </a:r>
            <a:endParaRPr lang="en-US" altLang="zh-CN" dirty="0"/>
          </a:p>
          <a:p>
            <a:pPr lvl="1"/>
            <a:r>
              <a:rPr lang="zh-CN" altLang="en-US" dirty="0"/>
              <a:t>通过用户交互日志决定手机推荐给用户的操作</a:t>
            </a:r>
            <a:endParaRPr lang="en-US" altLang="zh-CN" dirty="0"/>
          </a:p>
          <a:p>
            <a:pPr lvl="1"/>
            <a:r>
              <a:rPr lang="zh-CN" altLang="en-US" dirty="0"/>
              <a:t>软件提供对数据的聚合统计、模型敏感性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CC0DD9-194E-4E9F-B536-06C8EC9F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24" y="3306113"/>
            <a:ext cx="5296951" cy="34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84C72-C374-4574-B9C3-ECF1F532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结论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FDB56-9295-4CCF-9807-56DED5DB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案例讨论</a:t>
            </a:r>
            <a:endParaRPr lang="en-US" altLang="zh-CN" dirty="0"/>
          </a:p>
          <a:p>
            <a:pPr lvl="1"/>
            <a:r>
              <a:rPr lang="zh-CN" altLang="en-US" dirty="0"/>
              <a:t>改善数据迭代的界面</a:t>
            </a:r>
            <a:endParaRPr lang="en-US" altLang="zh-CN" dirty="0"/>
          </a:p>
          <a:p>
            <a:pPr lvl="1"/>
            <a:r>
              <a:rPr lang="zh-CN" altLang="en-US" dirty="0"/>
              <a:t>通知和提示未来的数据迭代</a:t>
            </a:r>
            <a:endParaRPr lang="en-US" altLang="zh-CN" dirty="0"/>
          </a:p>
          <a:p>
            <a:r>
              <a:rPr lang="zh-CN" altLang="en-US" dirty="0"/>
              <a:t>未来数据迭代工具</a:t>
            </a:r>
            <a:endParaRPr lang="en-US" altLang="zh-CN" dirty="0"/>
          </a:p>
          <a:p>
            <a:pPr lvl="1"/>
            <a:r>
              <a:rPr lang="zh-CN" altLang="en-US" dirty="0"/>
              <a:t>数据与模型迭代的界面</a:t>
            </a:r>
            <a:endParaRPr lang="en-US" altLang="zh-CN" dirty="0"/>
          </a:p>
          <a:p>
            <a:pPr lvl="1"/>
            <a:r>
              <a:rPr lang="zh-CN" altLang="en-US" dirty="0"/>
              <a:t>有助于实验性切换的数据迭代工具</a:t>
            </a:r>
            <a:endParaRPr lang="en-US" altLang="zh-CN" dirty="0"/>
          </a:p>
          <a:p>
            <a:pPr lvl="1"/>
            <a:r>
              <a:rPr lang="zh-CN" altLang="en-US" dirty="0"/>
              <a:t>数据作为跨用户专业知识的共享连接</a:t>
            </a:r>
            <a:endParaRPr lang="en-US" altLang="zh-CN" dirty="0"/>
          </a:p>
          <a:p>
            <a:pPr lvl="1"/>
            <a:r>
              <a:rPr lang="zh-CN" altLang="en-US" dirty="0"/>
              <a:t>可视化数据编程的可能标签</a:t>
            </a:r>
            <a:endParaRPr lang="en-US" altLang="zh-CN" dirty="0"/>
          </a:p>
          <a:p>
            <a:pPr lvl="1"/>
            <a:r>
              <a:rPr lang="zh-CN" altLang="en-US" dirty="0"/>
              <a:t>对其他数据类型兼容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25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7E919-6A84-470B-AF9D-396C981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读后感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A6D7D-E59D-45E6-A766-F47078EC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数据可视化的好处</a:t>
            </a:r>
            <a:endParaRPr lang="en-US" altLang="zh-CN" dirty="0"/>
          </a:p>
          <a:p>
            <a:pPr lvl="1"/>
            <a:r>
              <a:rPr lang="zh-CN" altLang="en-US" dirty="0"/>
              <a:t>便于阅读</a:t>
            </a:r>
            <a:endParaRPr lang="en-US" altLang="zh-CN" dirty="0"/>
          </a:p>
          <a:p>
            <a:pPr lvl="1"/>
            <a:r>
              <a:rPr lang="zh-CN" altLang="en-US" dirty="0"/>
              <a:t>有利找出问题</a:t>
            </a:r>
            <a:endParaRPr lang="en-US" altLang="zh-CN" dirty="0"/>
          </a:p>
          <a:p>
            <a:pPr lvl="1"/>
            <a:r>
              <a:rPr lang="zh-CN" altLang="en-US" dirty="0"/>
              <a:t>数字统计</a:t>
            </a:r>
            <a:endParaRPr lang="en-US" altLang="zh-CN" dirty="0"/>
          </a:p>
          <a:p>
            <a:r>
              <a:rPr lang="zh-CN" altLang="en-US" dirty="0"/>
              <a:t>版本管理的好处</a:t>
            </a:r>
            <a:endParaRPr lang="en-US" altLang="zh-CN" dirty="0"/>
          </a:p>
          <a:p>
            <a:pPr lvl="1"/>
            <a:r>
              <a:rPr lang="zh-CN" altLang="en-US" dirty="0"/>
              <a:t>控制开发进度</a:t>
            </a:r>
            <a:endParaRPr lang="en-US" altLang="zh-CN" dirty="0"/>
          </a:p>
          <a:p>
            <a:pPr lvl="1"/>
            <a:r>
              <a:rPr lang="zh-CN" altLang="en-US" dirty="0"/>
              <a:t>避免错误</a:t>
            </a:r>
            <a:endParaRPr lang="en-US" altLang="zh-CN" dirty="0"/>
          </a:p>
          <a:p>
            <a:pPr lvl="1"/>
            <a:r>
              <a:rPr lang="zh-CN" altLang="en-US" dirty="0"/>
              <a:t>分支开发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87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7E919-6A84-470B-AF9D-396C981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读后感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A6D7D-E59D-45E6-A766-F47078EC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软件的人机交互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图表显示数据</a:t>
            </a:r>
            <a:endParaRPr lang="en-US" altLang="zh-CN" dirty="0"/>
          </a:p>
          <a:p>
            <a:pPr lvl="1"/>
            <a:r>
              <a:rPr lang="zh-CN" altLang="en-US" dirty="0"/>
              <a:t>版本迭代清晰易读</a:t>
            </a:r>
            <a:endParaRPr lang="en-US" altLang="zh-CN" dirty="0"/>
          </a:p>
          <a:p>
            <a:pPr lvl="1"/>
            <a:r>
              <a:rPr lang="zh-CN" altLang="en-US" dirty="0"/>
              <a:t>两版本可以互相比较</a:t>
            </a:r>
            <a:endParaRPr lang="en-US" altLang="zh-CN" dirty="0"/>
          </a:p>
          <a:p>
            <a:pPr lvl="1"/>
            <a:r>
              <a:rPr lang="zh-CN" altLang="en-US" dirty="0"/>
              <a:t>控制全部版本的迭代数据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配置拥挤</a:t>
            </a:r>
            <a:endParaRPr lang="en-US" altLang="zh-CN" dirty="0"/>
          </a:p>
          <a:p>
            <a:pPr lvl="1"/>
            <a:r>
              <a:rPr lang="zh-CN" altLang="en-US" dirty="0"/>
              <a:t>提供数字数据较少，对需要精密计算的数据迭代来说不友好</a:t>
            </a:r>
            <a:endParaRPr lang="en-US" altLang="zh-CN" dirty="0"/>
          </a:p>
          <a:p>
            <a:pPr lvl="1"/>
            <a:r>
              <a:rPr lang="zh-CN" altLang="en-US" dirty="0"/>
              <a:t>只提供表格数据的兼容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897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9A84BF-7CEC-48D5-8183-17EFC5506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9085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2EC49-06EB-49AE-91D1-E60B6ED0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B4AAF-9075-4F27-B05E-83767E50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  <a:endParaRPr lang="en-US" altLang="zh-CN" dirty="0"/>
          </a:p>
          <a:p>
            <a:r>
              <a:rPr lang="zh-CN" altLang="en-US" dirty="0"/>
              <a:t>了解问题</a:t>
            </a:r>
            <a:endParaRPr lang="en-US" altLang="zh-CN" dirty="0"/>
          </a:p>
          <a:p>
            <a:pPr lvl="1"/>
            <a:r>
              <a:rPr lang="zh-CN" altLang="en-US" dirty="0"/>
              <a:t>形式化数据迭代的问题</a:t>
            </a:r>
            <a:endParaRPr lang="en-US" altLang="zh-CN" dirty="0"/>
          </a:p>
          <a:p>
            <a:r>
              <a:rPr lang="zh-CN" altLang="en-US" dirty="0"/>
              <a:t>解决问题</a:t>
            </a:r>
            <a:endParaRPr lang="en-US" altLang="zh-CN" dirty="0"/>
          </a:p>
          <a:p>
            <a:pPr lvl="1"/>
            <a:r>
              <a:rPr lang="zh-CN" altLang="en-US" dirty="0"/>
              <a:t>数据集迭代的可视化</a:t>
            </a:r>
            <a:endParaRPr lang="en-US" altLang="zh-CN" dirty="0"/>
          </a:p>
          <a:p>
            <a:pPr lvl="1"/>
            <a:r>
              <a:rPr lang="zh-CN" altLang="en-US" dirty="0"/>
              <a:t>案例研究</a:t>
            </a:r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r>
              <a:rPr lang="zh-CN" altLang="en-US" dirty="0"/>
              <a:t>读后感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A025C-63AA-49B8-A275-4E293386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发现问题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A6601-5D4E-4BAD-BAB2-CA2EEFE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成功的机器学习应用</a:t>
            </a:r>
            <a:endParaRPr lang="en-US" altLang="zh-CN" dirty="0"/>
          </a:p>
          <a:p>
            <a:pPr lvl="1"/>
            <a:r>
              <a:rPr lang="zh-CN" altLang="en-US" dirty="0"/>
              <a:t>模型迭代：找到更好的结构</a:t>
            </a:r>
            <a:endParaRPr lang="en-US" altLang="zh-CN" dirty="0"/>
          </a:p>
          <a:p>
            <a:pPr lvl="1"/>
            <a:r>
              <a:rPr lang="zh-CN" altLang="en-US" dirty="0"/>
              <a:t>数据迭代：搜集新数据</a:t>
            </a:r>
            <a:endParaRPr lang="en-US" altLang="zh-CN" dirty="0"/>
          </a:p>
          <a:p>
            <a:r>
              <a:rPr lang="zh-CN" altLang="en-US" dirty="0"/>
              <a:t>多数研究只关注模型迭代</a:t>
            </a:r>
            <a:endParaRPr lang="en-US" altLang="zh-CN" dirty="0"/>
          </a:p>
          <a:p>
            <a:r>
              <a:rPr lang="zh-CN" altLang="en-US" dirty="0"/>
              <a:t>模型迭代到一定阶段 </a:t>
            </a:r>
            <a:r>
              <a:rPr lang="en-US" altLang="zh-CN" dirty="0"/>
              <a:t>-&gt; </a:t>
            </a:r>
            <a:r>
              <a:rPr lang="zh-CN" altLang="en-US" dirty="0"/>
              <a:t>发现未包含的问题域 </a:t>
            </a:r>
            <a:r>
              <a:rPr lang="en-US" altLang="zh-CN" dirty="0"/>
              <a:t>-&gt; </a:t>
            </a:r>
            <a:r>
              <a:rPr lang="zh-CN" altLang="en-US" dirty="0"/>
              <a:t>更新数据集 </a:t>
            </a:r>
            <a:r>
              <a:rPr lang="en-US" altLang="zh-CN" dirty="0"/>
              <a:t>-&gt; </a:t>
            </a:r>
            <a:r>
              <a:rPr lang="zh-CN" altLang="en-US" dirty="0"/>
              <a:t>迭代新模型</a:t>
            </a:r>
            <a:endParaRPr lang="en-US" altLang="zh-CN" dirty="0"/>
          </a:p>
          <a:p>
            <a:r>
              <a:rPr lang="zh-CN" altLang="en-US" dirty="0"/>
              <a:t>数据迭代的可视化问题</a:t>
            </a:r>
            <a:endParaRPr lang="en-US" altLang="zh-CN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D9F949-A35C-42B0-8198-BF889A68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7322"/>
            <a:ext cx="4507258" cy="19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6DCD1-87C9-4A88-8C1A-222E67C1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了解问题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53AB5F-DDD9-4CB6-9AF8-6400EB91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解决问题的过程</a:t>
            </a:r>
            <a:endParaRPr lang="en-US" altLang="zh-CN" dirty="0"/>
          </a:p>
          <a:p>
            <a:pPr lvl="1"/>
            <a:r>
              <a:rPr lang="zh-CN" altLang="en-US" dirty="0"/>
              <a:t>形式化数据迭代的问题</a:t>
            </a:r>
            <a:endParaRPr lang="en-US" altLang="zh-CN" dirty="0"/>
          </a:p>
          <a:p>
            <a:pPr lvl="1"/>
            <a:r>
              <a:rPr lang="zh-CN" altLang="en-US" dirty="0"/>
              <a:t>数据集迭代的可视化</a:t>
            </a:r>
            <a:endParaRPr lang="en-US" altLang="zh-CN" dirty="0"/>
          </a:p>
          <a:p>
            <a:pPr lvl="1"/>
            <a:r>
              <a:rPr lang="zh-CN" altLang="en-US" dirty="0"/>
              <a:t>案例研究</a:t>
            </a:r>
            <a:endParaRPr lang="en-US" altLang="zh-CN" dirty="0"/>
          </a:p>
          <a:p>
            <a:r>
              <a:rPr lang="en-US" altLang="zh-TW" dirty="0"/>
              <a:t>Data iteration</a:t>
            </a:r>
            <a:r>
              <a:rPr lang="en-US" altLang="zh-TW" i="1" dirty="0"/>
              <a:t> </a:t>
            </a:r>
            <a:r>
              <a:rPr lang="en-US" altLang="zh-CN" dirty="0"/>
              <a:t>V.S. </a:t>
            </a:r>
            <a:r>
              <a:rPr lang="en-US" altLang="zh-TW" dirty="0"/>
              <a:t>Data processing</a:t>
            </a:r>
          </a:p>
          <a:p>
            <a:pPr lvl="1"/>
            <a:r>
              <a:rPr lang="en-US" altLang="zh-TW" dirty="0"/>
              <a:t>Data iteration: </a:t>
            </a:r>
            <a:r>
              <a:rPr lang="zh-CN" altLang="en-US" dirty="0"/>
              <a:t>在模型开发中的数据改变</a:t>
            </a:r>
            <a:endParaRPr lang="en-US" altLang="zh-CN" dirty="0"/>
          </a:p>
          <a:p>
            <a:pPr lvl="1"/>
            <a:r>
              <a:rPr lang="en-US" altLang="zh-TW" dirty="0"/>
              <a:t>Data processing:</a:t>
            </a:r>
            <a:r>
              <a:rPr lang="zh-CN" altLang="en-US" dirty="0"/>
              <a:t> 数据形式的改变（</a:t>
            </a:r>
            <a:r>
              <a:rPr lang="en-US" altLang="zh-CN" dirty="0"/>
              <a:t>Ex. </a:t>
            </a:r>
            <a:r>
              <a:rPr lang="zh-CN" altLang="en-US" dirty="0"/>
              <a:t>行 </a:t>
            </a:r>
            <a:r>
              <a:rPr lang="en-US" altLang="zh-CN" dirty="0"/>
              <a:t>-&gt; </a:t>
            </a:r>
            <a:r>
              <a:rPr lang="zh-CN" altLang="en-US" dirty="0"/>
              <a:t>表格）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3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1849-082C-416F-9F04-5EBF61CC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了解问题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26A0C-3A49-4BC4-A738-DB472C5B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r>
              <a:rPr lang="zh-CN" altLang="en-US" dirty="0"/>
              <a:t>应用开发</a:t>
            </a:r>
            <a:endParaRPr lang="en-US" altLang="zh-CN" dirty="0"/>
          </a:p>
          <a:p>
            <a:pPr lvl="1"/>
            <a:r>
              <a:rPr lang="zh-CN" altLang="en-US" dirty="0"/>
              <a:t>牵一发而动全身</a:t>
            </a:r>
            <a:endParaRPr lang="en-US" altLang="zh-CN" dirty="0"/>
          </a:p>
          <a:p>
            <a:r>
              <a:rPr lang="en-US" altLang="zh-CN" dirty="0"/>
              <a:t>ML</a:t>
            </a:r>
            <a:r>
              <a:rPr lang="zh-CN" altLang="en-US" dirty="0"/>
              <a:t>可视化</a:t>
            </a:r>
            <a:endParaRPr lang="en-US" altLang="zh-CN" dirty="0"/>
          </a:p>
          <a:p>
            <a:pPr lvl="1"/>
            <a:r>
              <a:rPr lang="zh-CN" altLang="en-US" dirty="0"/>
              <a:t>旧系统关注模型改进</a:t>
            </a:r>
            <a:endParaRPr lang="en-US" altLang="zh-CN" dirty="0"/>
          </a:p>
          <a:p>
            <a:r>
              <a:rPr lang="zh-CN" altLang="en-US" dirty="0"/>
              <a:t>数据探索可视化</a:t>
            </a:r>
            <a:endParaRPr lang="en-US" altLang="zh-CN" dirty="0"/>
          </a:p>
          <a:p>
            <a:pPr lvl="1"/>
            <a:r>
              <a:rPr lang="zh-CN" altLang="en-US" dirty="0"/>
              <a:t>旧系统没有数据改变的过程</a:t>
            </a:r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95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C8B33-4138-4E14-8F69-379A24B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形式化数据迭代的问题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0C755-5A9D-4CC6-95F9-8F23995A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23</a:t>
            </a:r>
            <a:r>
              <a:rPr lang="zh-CN" altLang="en-US" dirty="0"/>
              <a:t>位苹果公司专家访谈</a:t>
            </a:r>
            <a:endParaRPr lang="en-US" altLang="zh-CN" dirty="0"/>
          </a:p>
          <a:p>
            <a:pPr lvl="1"/>
            <a:r>
              <a:rPr lang="en-US" altLang="zh-CN" dirty="0"/>
              <a:t>Computer Vision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Natural language processing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TW" dirty="0"/>
              <a:t>Applied ML + systems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TW" dirty="0"/>
              <a:t>Sensors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数据迭代</a:t>
            </a:r>
            <a:endParaRPr lang="en-US" altLang="zh-CN" dirty="0"/>
          </a:p>
          <a:p>
            <a:pPr lvl="1"/>
            <a:r>
              <a:rPr lang="zh-CN" altLang="en-US" dirty="0"/>
              <a:t>数据从小到大</a:t>
            </a:r>
            <a:endParaRPr lang="en-US" altLang="zh-CN" dirty="0"/>
          </a:p>
          <a:p>
            <a:pPr lvl="1"/>
            <a:r>
              <a:rPr lang="zh-CN" altLang="en-US" dirty="0"/>
              <a:t>数据改善模型表现</a:t>
            </a:r>
            <a:endParaRPr lang="en-US" altLang="zh-CN" dirty="0"/>
          </a:p>
          <a:p>
            <a:pPr lvl="1"/>
            <a:r>
              <a:rPr lang="zh-CN" altLang="en-US" dirty="0"/>
              <a:t>数据需要不断更新</a:t>
            </a:r>
            <a:endParaRPr lang="en-US" altLang="zh-CN" dirty="0"/>
          </a:p>
          <a:p>
            <a:r>
              <a:rPr lang="zh-CN" altLang="en-US" dirty="0"/>
              <a:t>复杂迭代</a:t>
            </a:r>
            <a:endParaRPr lang="en-US" altLang="zh-CN" dirty="0"/>
          </a:p>
          <a:p>
            <a:pPr lvl="1"/>
            <a:r>
              <a:rPr lang="zh-CN" altLang="en-US" dirty="0"/>
              <a:t>现有工具不足</a:t>
            </a:r>
            <a:endParaRPr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25ECA4-D251-4CF9-B446-ABDD7EE6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05" y="1690687"/>
            <a:ext cx="5056695" cy="31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EA968-4E6C-433C-8C42-F454DAD2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形式化数据迭代的问题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20887-0D7F-45EE-B15A-F9E7C8D5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迭代数据的方法</a:t>
            </a:r>
            <a:endParaRPr lang="en-US" altLang="zh-CN" dirty="0"/>
          </a:p>
          <a:p>
            <a:pPr lvl="1"/>
            <a:r>
              <a:rPr lang="zh-CN" altLang="en-US" dirty="0"/>
              <a:t>增加随机样本</a:t>
            </a:r>
            <a:endParaRPr lang="en-US" altLang="zh-CN" dirty="0"/>
          </a:p>
          <a:p>
            <a:pPr lvl="1"/>
            <a:r>
              <a:rPr lang="zh-CN" altLang="en-US" dirty="0"/>
              <a:t>增加特定标签或特征的数据</a:t>
            </a:r>
            <a:endParaRPr lang="en-US" altLang="zh-CN" dirty="0"/>
          </a:p>
          <a:p>
            <a:pPr lvl="1"/>
            <a:r>
              <a:rPr lang="zh-CN" altLang="en-US" dirty="0"/>
              <a:t>合成或扩充现有数据</a:t>
            </a:r>
            <a:endParaRPr lang="en-US" altLang="zh-CN" dirty="0"/>
          </a:p>
          <a:p>
            <a:pPr lvl="1"/>
            <a:r>
              <a:rPr lang="zh-CN" altLang="en-US" dirty="0"/>
              <a:t>增加标签</a:t>
            </a:r>
            <a:endParaRPr lang="en-US" altLang="zh-CN" dirty="0"/>
          </a:p>
          <a:p>
            <a:pPr lvl="1"/>
            <a:r>
              <a:rPr lang="zh-CN" altLang="en-US" dirty="0"/>
              <a:t>移除噪声或离群值</a:t>
            </a:r>
            <a:endParaRPr lang="en-US" altLang="zh-CN" dirty="0"/>
          </a:p>
          <a:p>
            <a:pPr lvl="1"/>
            <a:r>
              <a:rPr lang="zh-CN" altLang="en-US" dirty="0"/>
              <a:t>修改提取的特征或标签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86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0B62B-48D5-4C7C-8E85-92F16516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形式化数据迭代的问题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CADA85-90DA-4B22-8673-ABE029A3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迭代数据的困难</a:t>
            </a:r>
            <a:endParaRPr lang="en-US" altLang="zh-CN" dirty="0"/>
          </a:p>
          <a:p>
            <a:pPr lvl="1"/>
            <a:r>
              <a:rPr lang="zh-CN" altLang="en-US" dirty="0"/>
              <a:t>跟踪实验与迭代历史</a:t>
            </a:r>
            <a:endParaRPr lang="en-US" altLang="zh-CN" dirty="0"/>
          </a:p>
          <a:p>
            <a:pPr lvl="1"/>
            <a:r>
              <a:rPr lang="zh-CN" altLang="en-US" dirty="0"/>
              <a:t>何时迭代数据版本</a:t>
            </a:r>
            <a:endParaRPr lang="en-US" altLang="zh-CN" dirty="0"/>
          </a:p>
          <a:p>
            <a:pPr lvl="1"/>
            <a:r>
              <a:rPr lang="zh-CN" altLang="en-US" dirty="0"/>
              <a:t>何时结束搜集数据</a:t>
            </a:r>
            <a:endParaRPr lang="en-US" altLang="zh-CN" dirty="0"/>
          </a:p>
          <a:p>
            <a:pPr lvl="1"/>
            <a:r>
              <a:rPr lang="zh-CN" altLang="en-US" dirty="0"/>
              <a:t>错误分析</a:t>
            </a:r>
            <a:endParaRPr lang="en-US" altLang="zh-CN" dirty="0"/>
          </a:p>
          <a:p>
            <a:pPr lvl="1"/>
            <a:r>
              <a:rPr lang="zh-CN" altLang="en-US" dirty="0"/>
              <a:t>建立无用数据表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478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4731D-6B94-4C66-8616-970CA0B6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解决问题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A9CD7-8B50-40B5-A5CC-2B2292C7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追踪数据及模型在每个数据版本上的度量（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数据迭代对模型度量的改变（</a:t>
            </a:r>
            <a:r>
              <a:rPr lang="en-US" altLang="zh-CN" dirty="0"/>
              <a:t>C2</a:t>
            </a:r>
            <a:r>
              <a:rPr lang="zh-CN" altLang="en-US" dirty="0"/>
              <a:t>， </a:t>
            </a:r>
            <a:r>
              <a:rPr lang="en-US" altLang="zh-CN" dirty="0"/>
              <a:t>C3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通过训练和测试数据划分、性能、数据版本来比较特征分布（</a:t>
            </a:r>
            <a:r>
              <a:rPr lang="en-US" altLang="zh-CN" dirty="0"/>
              <a:t>C2</a:t>
            </a:r>
            <a:r>
              <a:rPr lang="zh-CN" altLang="en-US" dirty="0"/>
              <a:t>，</a:t>
            </a:r>
            <a:r>
              <a:rPr lang="en-US" altLang="zh-CN" dirty="0"/>
              <a:t>C3</a:t>
            </a:r>
            <a:r>
              <a:rPr lang="zh-CN" altLang="en-US" dirty="0"/>
              <a:t>，</a:t>
            </a:r>
            <a:r>
              <a:rPr lang="en-US" altLang="zh-CN" dirty="0"/>
              <a:t>C5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了解模型对数据版本的敏感性（</a:t>
            </a:r>
            <a:r>
              <a:rPr lang="en-US" altLang="zh-CN" dirty="0"/>
              <a:t>C4</a:t>
            </a:r>
            <a:r>
              <a:rPr lang="zh-CN" altLang="en-US" dirty="0"/>
              <a:t>，</a:t>
            </a:r>
            <a:r>
              <a:rPr lang="en-US" altLang="zh-CN" dirty="0"/>
              <a:t>C5</a:t>
            </a:r>
            <a:r>
              <a:rPr lang="zh-CN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01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591</Words>
  <Application>Microsoft Office PowerPoint</Application>
  <PresentationFormat>寬螢幕</PresentationFormat>
  <Paragraphs>118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  Understanding and Visualizing Data Iteration in Machine Learning </vt:lpstr>
      <vt:lpstr>Outline</vt:lpstr>
      <vt:lpstr>发现问题</vt:lpstr>
      <vt:lpstr>了解问题</vt:lpstr>
      <vt:lpstr>了解问题</vt:lpstr>
      <vt:lpstr>形式化数据迭代的问题</vt:lpstr>
      <vt:lpstr>形式化数据迭代的问题</vt:lpstr>
      <vt:lpstr>形式化数据迭代的问题</vt:lpstr>
      <vt:lpstr>解决问题</vt:lpstr>
      <vt:lpstr>数据集迭代的可视化</vt:lpstr>
      <vt:lpstr>数据集迭代的可视化</vt:lpstr>
      <vt:lpstr>数据集迭代的可视化</vt:lpstr>
      <vt:lpstr>案例研究</vt:lpstr>
      <vt:lpstr>案例研究</vt:lpstr>
      <vt:lpstr>结论</vt:lpstr>
      <vt:lpstr>读后感</vt:lpstr>
      <vt:lpstr>读后感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Visualizing Data Iteration in Machine Learning</dc:title>
  <dc:creator>育麟 劉</dc:creator>
  <cp:lastModifiedBy>育麟 劉</cp:lastModifiedBy>
  <cp:revision>19</cp:revision>
  <dcterms:created xsi:type="dcterms:W3CDTF">2020-09-29T10:03:24Z</dcterms:created>
  <dcterms:modified xsi:type="dcterms:W3CDTF">2020-09-30T03:36:00Z</dcterms:modified>
</cp:coreProperties>
</file>