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71" r:id="rId5"/>
    <p:sldId id="281" r:id="rId6"/>
    <p:sldId id="278" r:id="rId7"/>
    <p:sldId id="286" r:id="rId8"/>
    <p:sldId id="266" r:id="rId9"/>
    <p:sldId id="274" r:id="rId10"/>
    <p:sldId id="25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7D7"/>
    <a:srgbClr val="34A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BD2A0B-6109-475A-96E2-35D17EAC7D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5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2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8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3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6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0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5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4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4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408B60-4ADC-4BBA-9E8C-446915899B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408B60-4ADC-4BBA-9E8C-446915899B7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B1170-BF8D-461B-BC8A-002A639045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3"/>
          <a:srcRect l="-2" r="827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组合 11"/>
          <p:cNvGrpSpPr/>
          <p:nvPr/>
        </p:nvGrpSpPr>
        <p:grpSpPr>
          <a:xfrm>
            <a:off x="8772525" y="0"/>
            <a:ext cx="3419475" cy="1193800"/>
            <a:chOff x="8772769" y="0"/>
            <a:chExt cx="3419232" cy="1193800"/>
          </a:xfrm>
        </p:grpSpPr>
        <p:sp>
          <p:nvSpPr>
            <p:cNvPr id="10" name="任意多边形 9"/>
            <p:cNvSpPr/>
            <p:nvPr/>
          </p:nvSpPr>
          <p:spPr>
            <a:xfrm flipV="1">
              <a:off x="8772769" y="0"/>
              <a:ext cx="3117362" cy="1193800"/>
            </a:xfrm>
            <a:custGeom>
              <a:avLst/>
              <a:gdLst>
                <a:gd name="connsiteX0" fmla="*/ 0 w 3117362"/>
                <a:gd name="connsiteY0" fmla="*/ 1193800 h 1193800"/>
                <a:gd name="connsiteX1" fmla="*/ 3117362 w 3117362"/>
                <a:gd name="connsiteY1" fmla="*/ 1193800 h 1193800"/>
                <a:gd name="connsiteX2" fmla="*/ 1558681 w 3117362"/>
                <a:gd name="connsiteY2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362" h="1193800">
                  <a:moveTo>
                    <a:pt x="0" y="1193800"/>
                  </a:moveTo>
                  <a:lnTo>
                    <a:pt x="3117362" y="1193800"/>
                  </a:lnTo>
                  <a:lnTo>
                    <a:pt x="1558681" y="0"/>
                  </a:lnTo>
                  <a:close/>
                </a:path>
              </a:pathLst>
            </a:custGeom>
            <a:solidFill>
              <a:schemeClr val="tx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V="1">
              <a:off x="9541120" y="0"/>
              <a:ext cx="2650881" cy="1193800"/>
            </a:xfrm>
            <a:custGeom>
              <a:avLst/>
              <a:gdLst>
                <a:gd name="connsiteX0" fmla="*/ 0 w 2650881"/>
                <a:gd name="connsiteY0" fmla="*/ 1193800 h 1193800"/>
                <a:gd name="connsiteX1" fmla="*/ 2650881 w 2650881"/>
                <a:gd name="connsiteY1" fmla="*/ 1193800 h 1193800"/>
                <a:gd name="connsiteX2" fmla="*/ 2650881 w 2650881"/>
                <a:gd name="connsiteY2" fmla="*/ 836520 h 1193800"/>
                <a:gd name="connsiteX3" fmla="*/ 1558681 w 2650881"/>
                <a:gd name="connsiteY3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881" h="1193800">
                  <a:moveTo>
                    <a:pt x="0" y="1193800"/>
                  </a:moveTo>
                  <a:lnTo>
                    <a:pt x="2650881" y="1193800"/>
                  </a:lnTo>
                  <a:lnTo>
                    <a:pt x="2650881" y="836520"/>
                  </a:lnTo>
                  <a:lnTo>
                    <a:pt x="1558681" y="0"/>
                  </a:lnTo>
                  <a:close/>
                </a:path>
              </a:pathLst>
            </a:custGeom>
            <a:solidFill>
              <a:srgbClr val="34A7D7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矩形 12"/>
          <p:cNvSpPr/>
          <p:nvPr/>
        </p:nvSpPr>
        <p:spPr>
          <a:xfrm>
            <a:off x="-14287" y="5202238"/>
            <a:ext cx="12206288" cy="1246188"/>
          </a:xfrm>
          <a:custGeom>
            <a:avLst/>
            <a:gdLst>
              <a:gd name="connsiteX0" fmla="*/ 0 w 12192000"/>
              <a:gd name="connsiteY0" fmla="*/ 0 h 1115552"/>
              <a:gd name="connsiteX1" fmla="*/ 12192000 w 12192000"/>
              <a:gd name="connsiteY1" fmla="*/ 0 h 1115552"/>
              <a:gd name="connsiteX2" fmla="*/ 12192000 w 12192000"/>
              <a:gd name="connsiteY2" fmla="*/ 1115552 h 1115552"/>
              <a:gd name="connsiteX3" fmla="*/ 0 w 12192000"/>
              <a:gd name="connsiteY3" fmla="*/ 1115552 h 1115552"/>
              <a:gd name="connsiteX4" fmla="*/ 0 w 12192000"/>
              <a:gd name="connsiteY4" fmla="*/ 0 h 1115552"/>
              <a:gd name="connsiteX0-1" fmla="*/ 0 w 12192000"/>
              <a:gd name="connsiteY0-2" fmla="*/ 754743 h 1870295"/>
              <a:gd name="connsiteX1-3" fmla="*/ 12192000 w 12192000"/>
              <a:gd name="connsiteY1-4" fmla="*/ 0 h 1870295"/>
              <a:gd name="connsiteX2-5" fmla="*/ 12192000 w 12192000"/>
              <a:gd name="connsiteY2-6" fmla="*/ 1870295 h 1870295"/>
              <a:gd name="connsiteX3-7" fmla="*/ 0 w 12192000"/>
              <a:gd name="connsiteY3-8" fmla="*/ 1870295 h 1870295"/>
              <a:gd name="connsiteX4-9" fmla="*/ 0 w 12192000"/>
              <a:gd name="connsiteY4-10" fmla="*/ 754743 h 1870295"/>
              <a:gd name="connsiteX0-11" fmla="*/ 0 w 12206514"/>
              <a:gd name="connsiteY0-12" fmla="*/ 464457 h 1870295"/>
              <a:gd name="connsiteX1-13" fmla="*/ 12206514 w 12206514"/>
              <a:gd name="connsiteY1-14" fmla="*/ 0 h 1870295"/>
              <a:gd name="connsiteX2-15" fmla="*/ 12206514 w 12206514"/>
              <a:gd name="connsiteY2-16" fmla="*/ 1870295 h 1870295"/>
              <a:gd name="connsiteX3-17" fmla="*/ 14514 w 12206514"/>
              <a:gd name="connsiteY3-18" fmla="*/ 1870295 h 1870295"/>
              <a:gd name="connsiteX4-19" fmla="*/ 0 w 12206514"/>
              <a:gd name="connsiteY4-20" fmla="*/ 464457 h 1870295"/>
              <a:gd name="connsiteX0-21" fmla="*/ 0 w 12206514"/>
              <a:gd name="connsiteY0-22" fmla="*/ 0 h 1405838"/>
              <a:gd name="connsiteX1-23" fmla="*/ 12206514 w 12206514"/>
              <a:gd name="connsiteY1-24" fmla="*/ 29029 h 1405838"/>
              <a:gd name="connsiteX2-25" fmla="*/ 12206514 w 12206514"/>
              <a:gd name="connsiteY2-26" fmla="*/ 1405838 h 1405838"/>
              <a:gd name="connsiteX3-27" fmla="*/ 14514 w 12206514"/>
              <a:gd name="connsiteY3-28" fmla="*/ 1405838 h 1405838"/>
              <a:gd name="connsiteX4-29" fmla="*/ 0 w 12206514"/>
              <a:gd name="connsiteY4-30" fmla="*/ 0 h 1405838"/>
              <a:gd name="connsiteX0-31" fmla="*/ 0 w 12206514"/>
              <a:gd name="connsiteY0-32" fmla="*/ 0 h 1405838"/>
              <a:gd name="connsiteX1-33" fmla="*/ 12206514 w 12206514"/>
              <a:gd name="connsiteY1-34" fmla="*/ 159658 h 1405838"/>
              <a:gd name="connsiteX2-35" fmla="*/ 12206514 w 12206514"/>
              <a:gd name="connsiteY2-36" fmla="*/ 1405838 h 1405838"/>
              <a:gd name="connsiteX3-37" fmla="*/ 14514 w 12206514"/>
              <a:gd name="connsiteY3-38" fmla="*/ 1405838 h 1405838"/>
              <a:gd name="connsiteX4-39" fmla="*/ 0 w 12206514"/>
              <a:gd name="connsiteY4-40" fmla="*/ 0 h 1405838"/>
              <a:gd name="connsiteX0-41" fmla="*/ 0 w 12206514"/>
              <a:gd name="connsiteY0-42" fmla="*/ 116113 h 1246180"/>
              <a:gd name="connsiteX1-43" fmla="*/ 12206514 w 12206514"/>
              <a:gd name="connsiteY1-44" fmla="*/ 0 h 1246180"/>
              <a:gd name="connsiteX2-45" fmla="*/ 12206514 w 12206514"/>
              <a:gd name="connsiteY2-46" fmla="*/ 1246180 h 1246180"/>
              <a:gd name="connsiteX3-47" fmla="*/ 14514 w 12206514"/>
              <a:gd name="connsiteY3-48" fmla="*/ 1246180 h 1246180"/>
              <a:gd name="connsiteX4-49" fmla="*/ 0 w 12206514"/>
              <a:gd name="connsiteY4-50" fmla="*/ 116113 h 1246180"/>
              <a:gd name="connsiteX0-51" fmla="*/ 0 w 12206514"/>
              <a:gd name="connsiteY0-52" fmla="*/ 535213 h 1246180"/>
              <a:gd name="connsiteX1-53" fmla="*/ 12206514 w 12206514"/>
              <a:gd name="connsiteY1-54" fmla="*/ 0 h 1246180"/>
              <a:gd name="connsiteX2-55" fmla="*/ 12206514 w 12206514"/>
              <a:gd name="connsiteY2-56" fmla="*/ 1246180 h 1246180"/>
              <a:gd name="connsiteX3-57" fmla="*/ 14514 w 12206514"/>
              <a:gd name="connsiteY3-58" fmla="*/ 1246180 h 1246180"/>
              <a:gd name="connsiteX4-59" fmla="*/ 0 w 12206514"/>
              <a:gd name="connsiteY4-60" fmla="*/ 535213 h 1246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6514" h="1246180">
                <a:moveTo>
                  <a:pt x="0" y="535213"/>
                </a:moveTo>
                <a:lnTo>
                  <a:pt x="12206514" y="0"/>
                </a:lnTo>
                <a:lnTo>
                  <a:pt x="12206514" y="1246180"/>
                </a:lnTo>
                <a:lnTo>
                  <a:pt x="14514" y="1246180"/>
                </a:lnTo>
                <a:lnTo>
                  <a:pt x="0" y="535213"/>
                </a:lnTo>
                <a:close/>
              </a:path>
            </a:pathLst>
          </a:custGeom>
          <a:solidFill>
            <a:srgbClr val="31A7D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7" name="组合 21"/>
          <p:cNvGrpSpPr/>
          <p:nvPr/>
        </p:nvGrpSpPr>
        <p:grpSpPr>
          <a:xfrm>
            <a:off x="-14287" y="4889500"/>
            <a:ext cx="12206287" cy="1987550"/>
            <a:chOff x="-14516" y="4714199"/>
            <a:chExt cx="12206516" cy="2163523"/>
          </a:xfrm>
        </p:grpSpPr>
        <p:sp>
          <p:nvSpPr>
            <p:cNvPr id="17" name="矩形 12"/>
            <p:cNvSpPr/>
            <p:nvPr/>
          </p:nvSpPr>
          <p:spPr>
            <a:xfrm>
              <a:off x="-14516" y="4714199"/>
              <a:ext cx="12206515" cy="1086524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206514"/>
                <a:gd name="connsiteY0-12" fmla="*/ 464457 h 1870295"/>
                <a:gd name="connsiteX1-13" fmla="*/ 12206514 w 12206514"/>
                <a:gd name="connsiteY1-14" fmla="*/ 0 h 1870295"/>
                <a:gd name="connsiteX2-15" fmla="*/ 12206514 w 12206514"/>
                <a:gd name="connsiteY2-16" fmla="*/ 1870295 h 1870295"/>
                <a:gd name="connsiteX3-17" fmla="*/ 14514 w 12206514"/>
                <a:gd name="connsiteY3-18" fmla="*/ 1870295 h 1870295"/>
                <a:gd name="connsiteX4-19" fmla="*/ 0 w 12206514"/>
                <a:gd name="connsiteY4-20" fmla="*/ 464457 h 1870295"/>
                <a:gd name="connsiteX0-21" fmla="*/ 0 w 12206514"/>
                <a:gd name="connsiteY0-22" fmla="*/ 0 h 1405838"/>
                <a:gd name="connsiteX1-23" fmla="*/ 12206514 w 12206514"/>
                <a:gd name="connsiteY1-24" fmla="*/ 29029 h 1405838"/>
                <a:gd name="connsiteX2-25" fmla="*/ 12206514 w 12206514"/>
                <a:gd name="connsiteY2-26" fmla="*/ 1405838 h 1405838"/>
                <a:gd name="connsiteX3-27" fmla="*/ 14514 w 12206514"/>
                <a:gd name="connsiteY3-28" fmla="*/ 1405838 h 1405838"/>
                <a:gd name="connsiteX4-29" fmla="*/ 0 w 12206514"/>
                <a:gd name="connsiteY4-30" fmla="*/ 0 h 1405838"/>
                <a:gd name="connsiteX0-31" fmla="*/ 0 w 12206514"/>
                <a:gd name="connsiteY0-32" fmla="*/ 0 h 1405838"/>
                <a:gd name="connsiteX1-33" fmla="*/ 12206514 w 12206514"/>
                <a:gd name="connsiteY1-34" fmla="*/ 159658 h 1405838"/>
                <a:gd name="connsiteX2-35" fmla="*/ 12206514 w 12206514"/>
                <a:gd name="connsiteY2-36" fmla="*/ 1405838 h 1405838"/>
                <a:gd name="connsiteX3-37" fmla="*/ 14514 w 12206514"/>
                <a:gd name="connsiteY3-38" fmla="*/ 1405838 h 1405838"/>
                <a:gd name="connsiteX4-39" fmla="*/ 0 w 12206514"/>
                <a:gd name="connsiteY4-40" fmla="*/ 0 h 1405838"/>
                <a:gd name="connsiteX0-41" fmla="*/ 0 w 12206514"/>
                <a:gd name="connsiteY0-42" fmla="*/ 116113 h 1246180"/>
                <a:gd name="connsiteX1-43" fmla="*/ 12206514 w 12206514"/>
                <a:gd name="connsiteY1-44" fmla="*/ 0 h 1246180"/>
                <a:gd name="connsiteX2-45" fmla="*/ 12206514 w 12206514"/>
                <a:gd name="connsiteY2-46" fmla="*/ 1246180 h 1246180"/>
                <a:gd name="connsiteX3-47" fmla="*/ 14514 w 12206514"/>
                <a:gd name="connsiteY3-48" fmla="*/ 1246180 h 1246180"/>
                <a:gd name="connsiteX4-49" fmla="*/ 0 w 12206514"/>
                <a:gd name="connsiteY4-50" fmla="*/ 116113 h 1246180"/>
                <a:gd name="connsiteX0-51" fmla="*/ 1 w 12206515"/>
                <a:gd name="connsiteY0-52" fmla="*/ 116113 h 2189609"/>
                <a:gd name="connsiteX1-53" fmla="*/ 12206515 w 12206515"/>
                <a:gd name="connsiteY1-54" fmla="*/ 0 h 2189609"/>
                <a:gd name="connsiteX2-55" fmla="*/ 12206515 w 12206515"/>
                <a:gd name="connsiteY2-56" fmla="*/ 1246180 h 2189609"/>
                <a:gd name="connsiteX3-57" fmla="*/ 0 w 12206515"/>
                <a:gd name="connsiteY3-58" fmla="*/ 2189609 h 2189609"/>
                <a:gd name="connsiteX4-59" fmla="*/ 1 w 12206515"/>
                <a:gd name="connsiteY4-60" fmla="*/ 116113 h 2189609"/>
                <a:gd name="connsiteX0-61" fmla="*/ 1 w 12206515"/>
                <a:gd name="connsiteY0-62" fmla="*/ 1698170 h 2189609"/>
                <a:gd name="connsiteX1-63" fmla="*/ 12206515 w 12206515"/>
                <a:gd name="connsiteY1-64" fmla="*/ 0 h 2189609"/>
                <a:gd name="connsiteX2-65" fmla="*/ 12206515 w 12206515"/>
                <a:gd name="connsiteY2-66" fmla="*/ 1246180 h 2189609"/>
                <a:gd name="connsiteX3-67" fmla="*/ 0 w 12206515"/>
                <a:gd name="connsiteY3-68" fmla="*/ 2189609 h 2189609"/>
                <a:gd name="connsiteX4-69" fmla="*/ 1 w 12206515"/>
                <a:gd name="connsiteY4-70" fmla="*/ 1698170 h 2189609"/>
                <a:gd name="connsiteX0-71" fmla="*/ 1 w 12206515"/>
                <a:gd name="connsiteY0-72" fmla="*/ 1698170 h 2189609"/>
                <a:gd name="connsiteX1-73" fmla="*/ 12206515 w 12206515"/>
                <a:gd name="connsiteY1-74" fmla="*/ 0 h 2189609"/>
                <a:gd name="connsiteX2-75" fmla="*/ 12192001 w 12206515"/>
                <a:gd name="connsiteY2-76" fmla="*/ 1899323 h 2189609"/>
                <a:gd name="connsiteX3-77" fmla="*/ 0 w 12206515"/>
                <a:gd name="connsiteY3-78" fmla="*/ 2189609 h 2189609"/>
                <a:gd name="connsiteX4-79" fmla="*/ 1 w 12206515"/>
                <a:gd name="connsiteY4-80" fmla="*/ 1698170 h 2189609"/>
                <a:gd name="connsiteX0-81" fmla="*/ 1 w 12206515"/>
                <a:gd name="connsiteY0-82" fmla="*/ 595085 h 1086524"/>
                <a:gd name="connsiteX1-83" fmla="*/ 12206515 w 12206515"/>
                <a:gd name="connsiteY1-84" fmla="*/ 0 h 1086524"/>
                <a:gd name="connsiteX2-85" fmla="*/ 12192001 w 12206515"/>
                <a:gd name="connsiteY2-86" fmla="*/ 796238 h 1086524"/>
                <a:gd name="connsiteX3-87" fmla="*/ 0 w 12206515"/>
                <a:gd name="connsiteY3-88" fmla="*/ 1086524 h 1086524"/>
                <a:gd name="connsiteX4-89" fmla="*/ 1 w 12206515"/>
                <a:gd name="connsiteY4-90" fmla="*/ 595085 h 10865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206515" h="1086524">
                  <a:moveTo>
                    <a:pt x="1" y="595085"/>
                  </a:moveTo>
                  <a:lnTo>
                    <a:pt x="12206515" y="0"/>
                  </a:lnTo>
                  <a:lnTo>
                    <a:pt x="12192001" y="796238"/>
                  </a:lnTo>
                  <a:lnTo>
                    <a:pt x="0" y="1086524"/>
                  </a:lnTo>
                  <a:cubicBezTo>
                    <a:pt x="0" y="395359"/>
                    <a:pt x="1" y="1286250"/>
                    <a:pt x="1" y="595085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324927"/>
              <a:ext cx="12192000" cy="1552795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192000"/>
                <a:gd name="connsiteY0-12" fmla="*/ 1224643 h 1870295"/>
                <a:gd name="connsiteX1-13" fmla="*/ 12192000 w 12192000"/>
                <a:gd name="connsiteY1-14" fmla="*/ 0 h 1870295"/>
                <a:gd name="connsiteX2-15" fmla="*/ 12192000 w 12192000"/>
                <a:gd name="connsiteY2-16" fmla="*/ 1870295 h 1870295"/>
                <a:gd name="connsiteX3-17" fmla="*/ 0 w 12192000"/>
                <a:gd name="connsiteY3-18" fmla="*/ 1870295 h 1870295"/>
                <a:gd name="connsiteX4-19" fmla="*/ 0 w 12192000"/>
                <a:gd name="connsiteY4-20" fmla="*/ 1224643 h 1870295"/>
                <a:gd name="connsiteX0-21" fmla="*/ 0 w 12192000"/>
                <a:gd name="connsiteY0-22" fmla="*/ 907143 h 1552795"/>
                <a:gd name="connsiteX1-23" fmla="*/ 12192000 w 12192000"/>
                <a:gd name="connsiteY1-24" fmla="*/ 0 h 1552795"/>
                <a:gd name="connsiteX2-25" fmla="*/ 12192000 w 12192000"/>
                <a:gd name="connsiteY2-26" fmla="*/ 1552795 h 1552795"/>
                <a:gd name="connsiteX3-27" fmla="*/ 0 w 12192000"/>
                <a:gd name="connsiteY3-28" fmla="*/ 1552795 h 1552795"/>
                <a:gd name="connsiteX4-29" fmla="*/ 0 w 12192000"/>
                <a:gd name="connsiteY4-30" fmla="*/ 907143 h 1552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92000" h="1552795">
                  <a:moveTo>
                    <a:pt x="0" y="907143"/>
                  </a:moveTo>
                  <a:lnTo>
                    <a:pt x="12192000" y="0"/>
                  </a:lnTo>
                  <a:lnTo>
                    <a:pt x="12192000" y="1552795"/>
                  </a:lnTo>
                  <a:lnTo>
                    <a:pt x="0" y="1552795"/>
                  </a:lnTo>
                  <a:lnTo>
                    <a:pt x="0" y="907143"/>
                  </a:lnTo>
                  <a:close/>
                </a:path>
              </a:pathLst>
            </a:cu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78" name="文本框 18"/>
          <p:cNvSpPr txBox="1"/>
          <p:nvPr/>
        </p:nvSpPr>
        <p:spPr>
          <a:xfrm>
            <a:off x="795338" y="2405063"/>
            <a:ext cx="3103562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My</a:t>
            </a:r>
          </a:p>
          <a:p>
            <a:pPr lvl="0" eaLnBrk="1" hangingPunct="1"/>
            <a:r>
              <a:rPr lang="en-US" altLang="zh-CN" sz="5400" dirty="0">
                <a:solidFill>
                  <a:srgbClr val="31A7D7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Planner</a:t>
            </a:r>
            <a:endParaRPr lang="zh-CN" altLang="en-US" sz="5400" dirty="0">
              <a:solidFill>
                <a:srgbClr val="31A7D7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/>
          <p:cNvPicPr>
            <a:picLocks noChangeAspect="1"/>
          </p:cNvPicPr>
          <p:nvPr/>
        </p:nvPicPr>
        <p:blipFill>
          <a:blip r:embed="rId3"/>
          <a:srcRect l="-2" r="827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771" name="组合 11"/>
          <p:cNvGrpSpPr/>
          <p:nvPr/>
        </p:nvGrpSpPr>
        <p:grpSpPr>
          <a:xfrm>
            <a:off x="8772525" y="0"/>
            <a:ext cx="3419475" cy="1193800"/>
            <a:chOff x="8772769" y="0"/>
            <a:chExt cx="3419232" cy="1193800"/>
          </a:xfrm>
        </p:grpSpPr>
        <p:sp>
          <p:nvSpPr>
            <p:cNvPr id="10" name="任意多边形 9"/>
            <p:cNvSpPr/>
            <p:nvPr/>
          </p:nvSpPr>
          <p:spPr>
            <a:xfrm flipV="1">
              <a:off x="8772769" y="0"/>
              <a:ext cx="3117362" cy="1193800"/>
            </a:xfrm>
            <a:custGeom>
              <a:avLst/>
              <a:gdLst>
                <a:gd name="connsiteX0" fmla="*/ 0 w 3117362"/>
                <a:gd name="connsiteY0" fmla="*/ 1193800 h 1193800"/>
                <a:gd name="connsiteX1" fmla="*/ 3117362 w 3117362"/>
                <a:gd name="connsiteY1" fmla="*/ 1193800 h 1193800"/>
                <a:gd name="connsiteX2" fmla="*/ 1558681 w 3117362"/>
                <a:gd name="connsiteY2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362" h="1193800">
                  <a:moveTo>
                    <a:pt x="0" y="1193800"/>
                  </a:moveTo>
                  <a:lnTo>
                    <a:pt x="3117362" y="1193800"/>
                  </a:lnTo>
                  <a:lnTo>
                    <a:pt x="1558681" y="0"/>
                  </a:lnTo>
                  <a:close/>
                </a:path>
              </a:pathLst>
            </a:custGeom>
            <a:solidFill>
              <a:schemeClr val="tx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V="1">
              <a:off x="9541120" y="0"/>
              <a:ext cx="2650881" cy="1193800"/>
            </a:xfrm>
            <a:custGeom>
              <a:avLst/>
              <a:gdLst>
                <a:gd name="connsiteX0" fmla="*/ 0 w 2650881"/>
                <a:gd name="connsiteY0" fmla="*/ 1193800 h 1193800"/>
                <a:gd name="connsiteX1" fmla="*/ 2650881 w 2650881"/>
                <a:gd name="connsiteY1" fmla="*/ 1193800 h 1193800"/>
                <a:gd name="connsiteX2" fmla="*/ 2650881 w 2650881"/>
                <a:gd name="connsiteY2" fmla="*/ 836520 h 1193800"/>
                <a:gd name="connsiteX3" fmla="*/ 1558681 w 2650881"/>
                <a:gd name="connsiteY3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881" h="1193800">
                  <a:moveTo>
                    <a:pt x="0" y="1193800"/>
                  </a:moveTo>
                  <a:lnTo>
                    <a:pt x="2650881" y="1193800"/>
                  </a:lnTo>
                  <a:lnTo>
                    <a:pt x="2650881" y="836520"/>
                  </a:lnTo>
                  <a:lnTo>
                    <a:pt x="1558681" y="0"/>
                  </a:lnTo>
                  <a:close/>
                </a:path>
              </a:pathLst>
            </a:custGeom>
            <a:solidFill>
              <a:srgbClr val="34A7D7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矩形 12"/>
          <p:cNvSpPr/>
          <p:nvPr/>
        </p:nvSpPr>
        <p:spPr>
          <a:xfrm>
            <a:off x="-14287" y="5202238"/>
            <a:ext cx="12206288" cy="1246188"/>
          </a:xfrm>
          <a:custGeom>
            <a:avLst/>
            <a:gdLst>
              <a:gd name="connsiteX0" fmla="*/ 0 w 12192000"/>
              <a:gd name="connsiteY0" fmla="*/ 0 h 1115552"/>
              <a:gd name="connsiteX1" fmla="*/ 12192000 w 12192000"/>
              <a:gd name="connsiteY1" fmla="*/ 0 h 1115552"/>
              <a:gd name="connsiteX2" fmla="*/ 12192000 w 12192000"/>
              <a:gd name="connsiteY2" fmla="*/ 1115552 h 1115552"/>
              <a:gd name="connsiteX3" fmla="*/ 0 w 12192000"/>
              <a:gd name="connsiteY3" fmla="*/ 1115552 h 1115552"/>
              <a:gd name="connsiteX4" fmla="*/ 0 w 12192000"/>
              <a:gd name="connsiteY4" fmla="*/ 0 h 1115552"/>
              <a:gd name="connsiteX0-1" fmla="*/ 0 w 12192000"/>
              <a:gd name="connsiteY0-2" fmla="*/ 754743 h 1870295"/>
              <a:gd name="connsiteX1-3" fmla="*/ 12192000 w 12192000"/>
              <a:gd name="connsiteY1-4" fmla="*/ 0 h 1870295"/>
              <a:gd name="connsiteX2-5" fmla="*/ 12192000 w 12192000"/>
              <a:gd name="connsiteY2-6" fmla="*/ 1870295 h 1870295"/>
              <a:gd name="connsiteX3-7" fmla="*/ 0 w 12192000"/>
              <a:gd name="connsiteY3-8" fmla="*/ 1870295 h 1870295"/>
              <a:gd name="connsiteX4-9" fmla="*/ 0 w 12192000"/>
              <a:gd name="connsiteY4-10" fmla="*/ 754743 h 1870295"/>
              <a:gd name="connsiteX0-11" fmla="*/ 0 w 12206514"/>
              <a:gd name="connsiteY0-12" fmla="*/ 464457 h 1870295"/>
              <a:gd name="connsiteX1-13" fmla="*/ 12206514 w 12206514"/>
              <a:gd name="connsiteY1-14" fmla="*/ 0 h 1870295"/>
              <a:gd name="connsiteX2-15" fmla="*/ 12206514 w 12206514"/>
              <a:gd name="connsiteY2-16" fmla="*/ 1870295 h 1870295"/>
              <a:gd name="connsiteX3-17" fmla="*/ 14514 w 12206514"/>
              <a:gd name="connsiteY3-18" fmla="*/ 1870295 h 1870295"/>
              <a:gd name="connsiteX4-19" fmla="*/ 0 w 12206514"/>
              <a:gd name="connsiteY4-20" fmla="*/ 464457 h 1870295"/>
              <a:gd name="connsiteX0-21" fmla="*/ 0 w 12206514"/>
              <a:gd name="connsiteY0-22" fmla="*/ 0 h 1405838"/>
              <a:gd name="connsiteX1-23" fmla="*/ 12206514 w 12206514"/>
              <a:gd name="connsiteY1-24" fmla="*/ 29029 h 1405838"/>
              <a:gd name="connsiteX2-25" fmla="*/ 12206514 w 12206514"/>
              <a:gd name="connsiteY2-26" fmla="*/ 1405838 h 1405838"/>
              <a:gd name="connsiteX3-27" fmla="*/ 14514 w 12206514"/>
              <a:gd name="connsiteY3-28" fmla="*/ 1405838 h 1405838"/>
              <a:gd name="connsiteX4-29" fmla="*/ 0 w 12206514"/>
              <a:gd name="connsiteY4-30" fmla="*/ 0 h 1405838"/>
              <a:gd name="connsiteX0-31" fmla="*/ 0 w 12206514"/>
              <a:gd name="connsiteY0-32" fmla="*/ 0 h 1405838"/>
              <a:gd name="connsiteX1-33" fmla="*/ 12206514 w 12206514"/>
              <a:gd name="connsiteY1-34" fmla="*/ 159658 h 1405838"/>
              <a:gd name="connsiteX2-35" fmla="*/ 12206514 w 12206514"/>
              <a:gd name="connsiteY2-36" fmla="*/ 1405838 h 1405838"/>
              <a:gd name="connsiteX3-37" fmla="*/ 14514 w 12206514"/>
              <a:gd name="connsiteY3-38" fmla="*/ 1405838 h 1405838"/>
              <a:gd name="connsiteX4-39" fmla="*/ 0 w 12206514"/>
              <a:gd name="connsiteY4-40" fmla="*/ 0 h 1405838"/>
              <a:gd name="connsiteX0-41" fmla="*/ 0 w 12206514"/>
              <a:gd name="connsiteY0-42" fmla="*/ 116113 h 1246180"/>
              <a:gd name="connsiteX1-43" fmla="*/ 12206514 w 12206514"/>
              <a:gd name="connsiteY1-44" fmla="*/ 0 h 1246180"/>
              <a:gd name="connsiteX2-45" fmla="*/ 12206514 w 12206514"/>
              <a:gd name="connsiteY2-46" fmla="*/ 1246180 h 1246180"/>
              <a:gd name="connsiteX3-47" fmla="*/ 14514 w 12206514"/>
              <a:gd name="connsiteY3-48" fmla="*/ 1246180 h 1246180"/>
              <a:gd name="connsiteX4-49" fmla="*/ 0 w 12206514"/>
              <a:gd name="connsiteY4-50" fmla="*/ 116113 h 1246180"/>
              <a:gd name="connsiteX0-51" fmla="*/ 0 w 12206514"/>
              <a:gd name="connsiteY0-52" fmla="*/ 535213 h 1246180"/>
              <a:gd name="connsiteX1-53" fmla="*/ 12206514 w 12206514"/>
              <a:gd name="connsiteY1-54" fmla="*/ 0 h 1246180"/>
              <a:gd name="connsiteX2-55" fmla="*/ 12206514 w 12206514"/>
              <a:gd name="connsiteY2-56" fmla="*/ 1246180 h 1246180"/>
              <a:gd name="connsiteX3-57" fmla="*/ 14514 w 12206514"/>
              <a:gd name="connsiteY3-58" fmla="*/ 1246180 h 1246180"/>
              <a:gd name="connsiteX4-59" fmla="*/ 0 w 12206514"/>
              <a:gd name="connsiteY4-60" fmla="*/ 535213 h 1246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6514" h="1246180">
                <a:moveTo>
                  <a:pt x="0" y="535213"/>
                </a:moveTo>
                <a:lnTo>
                  <a:pt x="12206514" y="0"/>
                </a:lnTo>
                <a:lnTo>
                  <a:pt x="12206514" y="1246180"/>
                </a:lnTo>
                <a:lnTo>
                  <a:pt x="14514" y="1246180"/>
                </a:lnTo>
                <a:lnTo>
                  <a:pt x="0" y="535213"/>
                </a:lnTo>
                <a:close/>
              </a:path>
            </a:pathLst>
          </a:custGeom>
          <a:solidFill>
            <a:srgbClr val="31A7D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773" name="组合 21"/>
          <p:cNvGrpSpPr/>
          <p:nvPr/>
        </p:nvGrpSpPr>
        <p:grpSpPr>
          <a:xfrm>
            <a:off x="-14287" y="4889500"/>
            <a:ext cx="12206287" cy="1987550"/>
            <a:chOff x="-14516" y="4714199"/>
            <a:chExt cx="12206516" cy="2163523"/>
          </a:xfrm>
        </p:grpSpPr>
        <p:sp>
          <p:nvSpPr>
            <p:cNvPr id="17" name="矩形 12"/>
            <p:cNvSpPr/>
            <p:nvPr/>
          </p:nvSpPr>
          <p:spPr>
            <a:xfrm>
              <a:off x="-14516" y="4714199"/>
              <a:ext cx="12206515" cy="1086524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206514"/>
                <a:gd name="connsiteY0-12" fmla="*/ 464457 h 1870295"/>
                <a:gd name="connsiteX1-13" fmla="*/ 12206514 w 12206514"/>
                <a:gd name="connsiteY1-14" fmla="*/ 0 h 1870295"/>
                <a:gd name="connsiteX2-15" fmla="*/ 12206514 w 12206514"/>
                <a:gd name="connsiteY2-16" fmla="*/ 1870295 h 1870295"/>
                <a:gd name="connsiteX3-17" fmla="*/ 14514 w 12206514"/>
                <a:gd name="connsiteY3-18" fmla="*/ 1870295 h 1870295"/>
                <a:gd name="connsiteX4-19" fmla="*/ 0 w 12206514"/>
                <a:gd name="connsiteY4-20" fmla="*/ 464457 h 1870295"/>
                <a:gd name="connsiteX0-21" fmla="*/ 0 w 12206514"/>
                <a:gd name="connsiteY0-22" fmla="*/ 0 h 1405838"/>
                <a:gd name="connsiteX1-23" fmla="*/ 12206514 w 12206514"/>
                <a:gd name="connsiteY1-24" fmla="*/ 29029 h 1405838"/>
                <a:gd name="connsiteX2-25" fmla="*/ 12206514 w 12206514"/>
                <a:gd name="connsiteY2-26" fmla="*/ 1405838 h 1405838"/>
                <a:gd name="connsiteX3-27" fmla="*/ 14514 w 12206514"/>
                <a:gd name="connsiteY3-28" fmla="*/ 1405838 h 1405838"/>
                <a:gd name="connsiteX4-29" fmla="*/ 0 w 12206514"/>
                <a:gd name="connsiteY4-30" fmla="*/ 0 h 1405838"/>
                <a:gd name="connsiteX0-31" fmla="*/ 0 w 12206514"/>
                <a:gd name="connsiteY0-32" fmla="*/ 0 h 1405838"/>
                <a:gd name="connsiteX1-33" fmla="*/ 12206514 w 12206514"/>
                <a:gd name="connsiteY1-34" fmla="*/ 159658 h 1405838"/>
                <a:gd name="connsiteX2-35" fmla="*/ 12206514 w 12206514"/>
                <a:gd name="connsiteY2-36" fmla="*/ 1405838 h 1405838"/>
                <a:gd name="connsiteX3-37" fmla="*/ 14514 w 12206514"/>
                <a:gd name="connsiteY3-38" fmla="*/ 1405838 h 1405838"/>
                <a:gd name="connsiteX4-39" fmla="*/ 0 w 12206514"/>
                <a:gd name="connsiteY4-40" fmla="*/ 0 h 1405838"/>
                <a:gd name="connsiteX0-41" fmla="*/ 0 w 12206514"/>
                <a:gd name="connsiteY0-42" fmla="*/ 116113 h 1246180"/>
                <a:gd name="connsiteX1-43" fmla="*/ 12206514 w 12206514"/>
                <a:gd name="connsiteY1-44" fmla="*/ 0 h 1246180"/>
                <a:gd name="connsiteX2-45" fmla="*/ 12206514 w 12206514"/>
                <a:gd name="connsiteY2-46" fmla="*/ 1246180 h 1246180"/>
                <a:gd name="connsiteX3-47" fmla="*/ 14514 w 12206514"/>
                <a:gd name="connsiteY3-48" fmla="*/ 1246180 h 1246180"/>
                <a:gd name="connsiteX4-49" fmla="*/ 0 w 12206514"/>
                <a:gd name="connsiteY4-50" fmla="*/ 116113 h 1246180"/>
                <a:gd name="connsiteX0-51" fmla="*/ 1 w 12206515"/>
                <a:gd name="connsiteY0-52" fmla="*/ 116113 h 2189609"/>
                <a:gd name="connsiteX1-53" fmla="*/ 12206515 w 12206515"/>
                <a:gd name="connsiteY1-54" fmla="*/ 0 h 2189609"/>
                <a:gd name="connsiteX2-55" fmla="*/ 12206515 w 12206515"/>
                <a:gd name="connsiteY2-56" fmla="*/ 1246180 h 2189609"/>
                <a:gd name="connsiteX3-57" fmla="*/ 0 w 12206515"/>
                <a:gd name="connsiteY3-58" fmla="*/ 2189609 h 2189609"/>
                <a:gd name="connsiteX4-59" fmla="*/ 1 w 12206515"/>
                <a:gd name="connsiteY4-60" fmla="*/ 116113 h 2189609"/>
                <a:gd name="connsiteX0-61" fmla="*/ 1 w 12206515"/>
                <a:gd name="connsiteY0-62" fmla="*/ 1698170 h 2189609"/>
                <a:gd name="connsiteX1-63" fmla="*/ 12206515 w 12206515"/>
                <a:gd name="connsiteY1-64" fmla="*/ 0 h 2189609"/>
                <a:gd name="connsiteX2-65" fmla="*/ 12206515 w 12206515"/>
                <a:gd name="connsiteY2-66" fmla="*/ 1246180 h 2189609"/>
                <a:gd name="connsiteX3-67" fmla="*/ 0 w 12206515"/>
                <a:gd name="connsiteY3-68" fmla="*/ 2189609 h 2189609"/>
                <a:gd name="connsiteX4-69" fmla="*/ 1 w 12206515"/>
                <a:gd name="connsiteY4-70" fmla="*/ 1698170 h 2189609"/>
                <a:gd name="connsiteX0-71" fmla="*/ 1 w 12206515"/>
                <a:gd name="connsiteY0-72" fmla="*/ 1698170 h 2189609"/>
                <a:gd name="connsiteX1-73" fmla="*/ 12206515 w 12206515"/>
                <a:gd name="connsiteY1-74" fmla="*/ 0 h 2189609"/>
                <a:gd name="connsiteX2-75" fmla="*/ 12192001 w 12206515"/>
                <a:gd name="connsiteY2-76" fmla="*/ 1899323 h 2189609"/>
                <a:gd name="connsiteX3-77" fmla="*/ 0 w 12206515"/>
                <a:gd name="connsiteY3-78" fmla="*/ 2189609 h 2189609"/>
                <a:gd name="connsiteX4-79" fmla="*/ 1 w 12206515"/>
                <a:gd name="connsiteY4-80" fmla="*/ 1698170 h 2189609"/>
                <a:gd name="connsiteX0-81" fmla="*/ 1 w 12206515"/>
                <a:gd name="connsiteY0-82" fmla="*/ 595085 h 1086524"/>
                <a:gd name="connsiteX1-83" fmla="*/ 12206515 w 12206515"/>
                <a:gd name="connsiteY1-84" fmla="*/ 0 h 1086524"/>
                <a:gd name="connsiteX2-85" fmla="*/ 12192001 w 12206515"/>
                <a:gd name="connsiteY2-86" fmla="*/ 796238 h 1086524"/>
                <a:gd name="connsiteX3-87" fmla="*/ 0 w 12206515"/>
                <a:gd name="connsiteY3-88" fmla="*/ 1086524 h 1086524"/>
                <a:gd name="connsiteX4-89" fmla="*/ 1 w 12206515"/>
                <a:gd name="connsiteY4-90" fmla="*/ 595085 h 10865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206515" h="1086524">
                  <a:moveTo>
                    <a:pt x="1" y="595085"/>
                  </a:moveTo>
                  <a:lnTo>
                    <a:pt x="12206515" y="0"/>
                  </a:lnTo>
                  <a:lnTo>
                    <a:pt x="12192001" y="796238"/>
                  </a:lnTo>
                  <a:lnTo>
                    <a:pt x="0" y="1086524"/>
                  </a:lnTo>
                  <a:cubicBezTo>
                    <a:pt x="0" y="395359"/>
                    <a:pt x="1" y="1286250"/>
                    <a:pt x="1" y="595085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324927"/>
              <a:ext cx="12192000" cy="1552795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192000"/>
                <a:gd name="connsiteY0-12" fmla="*/ 1224643 h 1870295"/>
                <a:gd name="connsiteX1-13" fmla="*/ 12192000 w 12192000"/>
                <a:gd name="connsiteY1-14" fmla="*/ 0 h 1870295"/>
                <a:gd name="connsiteX2-15" fmla="*/ 12192000 w 12192000"/>
                <a:gd name="connsiteY2-16" fmla="*/ 1870295 h 1870295"/>
                <a:gd name="connsiteX3-17" fmla="*/ 0 w 12192000"/>
                <a:gd name="connsiteY3-18" fmla="*/ 1870295 h 1870295"/>
                <a:gd name="connsiteX4-19" fmla="*/ 0 w 12192000"/>
                <a:gd name="connsiteY4-20" fmla="*/ 1224643 h 1870295"/>
                <a:gd name="connsiteX0-21" fmla="*/ 0 w 12192000"/>
                <a:gd name="connsiteY0-22" fmla="*/ 907143 h 1552795"/>
                <a:gd name="connsiteX1-23" fmla="*/ 12192000 w 12192000"/>
                <a:gd name="connsiteY1-24" fmla="*/ 0 h 1552795"/>
                <a:gd name="connsiteX2-25" fmla="*/ 12192000 w 12192000"/>
                <a:gd name="connsiteY2-26" fmla="*/ 1552795 h 1552795"/>
                <a:gd name="connsiteX3-27" fmla="*/ 0 w 12192000"/>
                <a:gd name="connsiteY3-28" fmla="*/ 1552795 h 1552795"/>
                <a:gd name="connsiteX4-29" fmla="*/ 0 w 12192000"/>
                <a:gd name="connsiteY4-30" fmla="*/ 907143 h 1552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92000" h="1552795">
                  <a:moveTo>
                    <a:pt x="0" y="907143"/>
                  </a:moveTo>
                  <a:lnTo>
                    <a:pt x="12192000" y="0"/>
                  </a:lnTo>
                  <a:lnTo>
                    <a:pt x="12192000" y="1552795"/>
                  </a:lnTo>
                  <a:lnTo>
                    <a:pt x="0" y="1552795"/>
                  </a:lnTo>
                  <a:lnTo>
                    <a:pt x="0" y="907143"/>
                  </a:lnTo>
                  <a:close/>
                </a:path>
              </a:pathLst>
            </a:cu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4" name="文本框 18"/>
          <p:cNvSpPr txBox="1"/>
          <p:nvPr/>
        </p:nvSpPr>
        <p:spPr>
          <a:xfrm>
            <a:off x="736600" y="3073400"/>
            <a:ext cx="3754438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5400" dirty="0">
                <a:solidFill>
                  <a:srgbClr val="31A7D7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Thank  </a:t>
            </a:r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you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3"/>
          <a:srcRect l="-2" r="827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4287" y="-19050"/>
            <a:ext cx="12206288" cy="68770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-14287" y="5202238"/>
            <a:ext cx="12206288" cy="1246188"/>
          </a:xfrm>
          <a:custGeom>
            <a:avLst/>
            <a:gdLst>
              <a:gd name="connsiteX0" fmla="*/ 0 w 12192000"/>
              <a:gd name="connsiteY0" fmla="*/ 0 h 1115552"/>
              <a:gd name="connsiteX1" fmla="*/ 12192000 w 12192000"/>
              <a:gd name="connsiteY1" fmla="*/ 0 h 1115552"/>
              <a:gd name="connsiteX2" fmla="*/ 12192000 w 12192000"/>
              <a:gd name="connsiteY2" fmla="*/ 1115552 h 1115552"/>
              <a:gd name="connsiteX3" fmla="*/ 0 w 12192000"/>
              <a:gd name="connsiteY3" fmla="*/ 1115552 h 1115552"/>
              <a:gd name="connsiteX4" fmla="*/ 0 w 12192000"/>
              <a:gd name="connsiteY4" fmla="*/ 0 h 1115552"/>
              <a:gd name="connsiteX0-1" fmla="*/ 0 w 12192000"/>
              <a:gd name="connsiteY0-2" fmla="*/ 754743 h 1870295"/>
              <a:gd name="connsiteX1-3" fmla="*/ 12192000 w 12192000"/>
              <a:gd name="connsiteY1-4" fmla="*/ 0 h 1870295"/>
              <a:gd name="connsiteX2-5" fmla="*/ 12192000 w 12192000"/>
              <a:gd name="connsiteY2-6" fmla="*/ 1870295 h 1870295"/>
              <a:gd name="connsiteX3-7" fmla="*/ 0 w 12192000"/>
              <a:gd name="connsiteY3-8" fmla="*/ 1870295 h 1870295"/>
              <a:gd name="connsiteX4-9" fmla="*/ 0 w 12192000"/>
              <a:gd name="connsiteY4-10" fmla="*/ 754743 h 1870295"/>
              <a:gd name="connsiteX0-11" fmla="*/ 0 w 12206514"/>
              <a:gd name="connsiteY0-12" fmla="*/ 464457 h 1870295"/>
              <a:gd name="connsiteX1-13" fmla="*/ 12206514 w 12206514"/>
              <a:gd name="connsiteY1-14" fmla="*/ 0 h 1870295"/>
              <a:gd name="connsiteX2-15" fmla="*/ 12206514 w 12206514"/>
              <a:gd name="connsiteY2-16" fmla="*/ 1870295 h 1870295"/>
              <a:gd name="connsiteX3-17" fmla="*/ 14514 w 12206514"/>
              <a:gd name="connsiteY3-18" fmla="*/ 1870295 h 1870295"/>
              <a:gd name="connsiteX4-19" fmla="*/ 0 w 12206514"/>
              <a:gd name="connsiteY4-20" fmla="*/ 464457 h 1870295"/>
              <a:gd name="connsiteX0-21" fmla="*/ 0 w 12206514"/>
              <a:gd name="connsiteY0-22" fmla="*/ 0 h 1405838"/>
              <a:gd name="connsiteX1-23" fmla="*/ 12206514 w 12206514"/>
              <a:gd name="connsiteY1-24" fmla="*/ 29029 h 1405838"/>
              <a:gd name="connsiteX2-25" fmla="*/ 12206514 w 12206514"/>
              <a:gd name="connsiteY2-26" fmla="*/ 1405838 h 1405838"/>
              <a:gd name="connsiteX3-27" fmla="*/ 14514 w 12206514"/>
              <a:gd name="connsiteY3-28" fmla="*/ 1405838 h 1405838"/>
              <a:gd name="connsiteX4-29" fmla="*/ 0 w 12206514"/>
              <a:gd name="connsiteY4-30" fmla="*/ 0 h 1405838"/>
              <a:gd name="connsiteX0-31" fmla="*/ 0 w 12206514"/>
              <a:gd name="connsiteY0-32" fmla="*/ 0 h 1405838"/>
              <a:gd name="connsiteX1-33" fmla="*/ 12206514 w 12206514"/>
              <a:gd name="connsiteY1-34" fmla="*/ 159658 h 1405838"/>
              <a:gd name="connsiteX2-35" fmla="*/ 12206514 w 12206514"/>
              <a:gd name="connsiteY2-36" fmla="*/ 1405838 h 1405838"/>
              <a:gd name="connsiteX3-37" fmla="*/ 14514 w 12206514"/>
              <a:gd name="connsiteY3-38" fmla="*/ 1405838 h 1405838"/>
              <a:gd name="connsiteX4-39" fmla="*/ 0 w 12206514"/>
              <a:gd name="connsiteY4-40" fmla="*/ 0 h 1405838"/>
              <a:gd name="connsiteX0-41" fmla="*/ 0 w 12206514"/>
              <a:gd name="connsiteY0-42" fmla="*/ 116113 h 1246180"/>
              <a:gd name="connsiteX1-43" fmla="*/ 12206514 w 12206514"/>
              <a:gd name="connsiteY1-44" fmla="*/ 0 h 1246180"/>
              <a:gd name="connsiteX2-45" fmla="*/ 12206514 w 12206514"/>
              <a:gd name="connsiteY2-46" fmla="*/ 1246180 h 1246180"/>
              <a:gd name="connsiteX3-47" fmla="*/ 14514 w 12206514"/>
              <a:gd name="connsiteY3-48" fmla="*/ 1246180 h 1246180"/>
              <a:gd name="connsiteX4-49" fmla="*/ 0 w 12206514"/>
              <a:gd name="connsiteY4-50" fmla="*/ 116113 h 1246180"/>
              <a:gd name="connsiteX0-51" fmla="*/ 0 w 12206514"/>
              <a:gd name="connsiteY0-52" fmla="*/ 535213 h 1246180"/>
              <a:gd name="connsiteX1-53" fmla="*/ 12206514 w 12206514"/>
              <a:gd name="connsiteY1-54" fmla="*/ 0 h 1246180"/>
              <a:gd name="connsiteX2-55" fmla="*/ 12206514 w 12206514"/>
              <a:gd name="connsiteY2-56" fmla="*/ 1246180 h 1246180"/>
              <a:gd name="connsiteX3-57" fmla="*/ 14514 w 12206514"/>
              <a:gd name="connsiteY3-58" fmla="*/ 1246180 h 1246180"/>
              <a:gd name="connsiteX4-59" fmla="*/ 0 w 12206514"/>
              <a:gd name="connsiteY4-60" fmla="*/ 535213 h 1246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6514" h="1246180">
                <a:moveTo>
                  <a:pt x="0" y="535213"/>
                </a:moveTo>
                <a:lnTo>
                  <a:pt x="12206514" y="0"/>
                </a:lnTo>
                <a:lnTo>
                  <a:pt x="12206514" y="1246180"/>
                </a:lnTo>
                <a:lnTo>
                  <a:pt x="14514" y="1246180"/>
                </a:lnTo>
                <a:lnTo>
                  <a:pt x="0" y="535213"/>
                </a:lnTo>
                <a:close/>
              </a:path>
            </a:pathLst>
          </a:custGeom>
          <a:solidFill>
            <a:srgbClr val="31A7D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7" name="组合 21"/>
          <p:cNvGrpSpPr/>
          <p:nvPr/>
        </p:nvGrpSpPr>
        <p:grpSpPr>
          <a:xfrm>
            <a:off x="-14287" y="4889500"/>
            <a:ext cx="12206287" cy="1987550"/>
            <a:chOff x="-14516" y="4714199"/>
            <a:chExt cx="12206516" cy="2163523"/>
          </a:xfrm>
        </p:grpSpPr>
        <p:sp>
          <p:nvSpPr>
            <p:cNvPr id="17" name="矩形 12"/>
            <p:cNvSpPr/>
            <p:nvPr/>
          </p:nvSpPr>
          <p:spPr>
            <a:xfrm>
              <a:off x="-14516" y="4714199"/>
              <a:ext cx="12206515" cy="1086524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206514"/>
                <a:gd name="connsiteY0-12" fmla="*/ 464457 h 1870295"/>
                <a:gd name="connsiteX1-13" fmla="*/ 12206514 w 12206514"/>
                <a:gd name="connsiteY1-14" fmla="*/ 0 h 1870295"/>
                <a:gd name="connsiteX2-15" fmla="*/ 12206514 w 12206514"/>
                <a:gd name="connsiteY2-16" fmla="*/ 1870295 h 1870295"/>
                <a:gd name="connsiteX3-17" fmla="*/ 14514 w 12206514"/>
                <a:gd name="connsiteY3-18" fmla="*/ 1870295 h 1870295"/>
                <a:gd name="connsiteX4-19" fmla="*/ 0 w 12206514"/>
                <a:gd name="connsiteY4-20" fmla="*/ 464457 h 1870295"/>
                <a:gd name="connsiteX0-21" fmla="*/ 0 w 12206514"/>
                <a:gd name="connsiteY0-22" fmla="*/ 0 h 1405838"/>
                <a:gd name="connsiteX1-23" fmla="*/ 12206514 w 12206514"/>
                <a:gd name="connsiteY1-24" fmla="*/ 29029 h 1405838"/>
                <a:gd name="connsiteX2-25" fmla="*/ 12206514 w 12206514"/>
                <a:gd name="connsiteY2-26" fmla="*/ 1405838 h 1405838"/>
                <a:gd name="connsiteX3-27" fmla="*/ 14514 w 12206514"/>
                <a:gd name="connsiteY3-28" fmla="*/ 1405838 h 1405838"/>
                <a:gd name="connsiteX4-29" fmla="*/ 0 w 12206514"/>
                <a:gd name="connsiteY4-30" fmla="*/ 0 h 1405838"/>
                <a:gd name="connsiteX0-31" fmla="*/ 0 w 12206514"/>
                <a:gd name="connsiteY0-32" fmla="*/ 0 h 1405838"/>
                <a:gd name="connsiteX1-33" fmla="*/ 12206514 w 12206514"/>
                <a:gd name="connsiteY1-34" fmla="*/ 159658 h 1405838"/>
                <a:gd name="connsiteX2-35" fmla="*/ 12206514 w 12206514"/>
                <a:gd name="connsiteY2-36" fmla="*/ 1405838 h 1405838"/>
                <a:gd name="connsiteX3-37" fmla="*/ 14514 w 12206514"/>
                <a:gd name="connsiteY3-38" fmla="*/ 1405838 h 1405838"/>
                <a:gd name="connsiteX4-39" fmla="*/ 0 w 12206514"/>
                <a:gd name="connsiteY4-40" fmla="*/ 0 h 1405838"/>
                <a:gd name="connsiteX0-41" fmla="*/ 0 w 12206514"/>
                <a:gd name="connsiteY0-42" fmla="*/ 116113 h 1246180"/>
                <a:gd name="connsiteX1-43" fmla="*/ 12206514 w 12206514"/>
                <a:gd name="connsiteY1-44" fmla="*/ 0 h 1246180"/>
                <a:gd name="connsiteX2-45" fmla="*/ 12206514 w 12206514"/>
                <a:gd name="connsiteY2-46" fmla="*/ 1246180 h 1246180"/>
                <a:gd name="connsiteX3-47" fmla="*/ 14514 w 12206514"/>
                <a:gd name="connsiteY3-48" fmla="*/ 1246180 h 1246180"/>
                <a:gd name="connsiteX4-49" fmla="*/ 0 w 12206514"/>
                <a:gd name="connsiteY4-50" fmla="*/ 116113 h 1246180"/>
                <a:gd name="connsiteX0-51" fmla="*/ 1 w 12206515"/>
                <a:gd name="connsiteY0-52" fmla="*/ 116113 h 2189609"/>
                <a:gd name="connsiteX1-53" fmla="*/ 12206515 w 12206515"/>
                <a:gd name="connsiteY1-54" fmla="*/ 0 h 2189609"/>
                <a:gd name="connsiteX2-55" fmla="*/ 12206515 w 12206515"/>
                <a:gd name="connsiteY2-56" fmla="*/ 1246180 h 2189609"/>
                <a:gd name="connsiteX3-57" fmla="*/ 0 w 12206515"/>
                <a:gd name="connsiteY3-58" fmla="*/ 2189609 h 2189609"/>
                <a:gd name="connsiteX4-59" fmla="*/ 1 w 12206515"/>
                <a:gd name="connsiteY4-60" fmla="*/ 116113 h 2189609"/>
                <a:gd name="connsiteX0-61" fmla="*/ 1 w 12206515"/>
                <a:gd name="connsiteY0-62" fmla="*/ 1698170 h 2189609"/>
                <a:gd name="connsiteX1-63" fmla="*/ 12206515 w 12206515"/>
                <a:gd name="connsiteY1-64" fmla="*/ 0 h 2189609"/>
                <a:gd name="connsiteX2-65" fmla="*/ 12206515 w 12206515"/>
                <a:gd name="connsiteY2-66" fmla="*/ 1246180 h 2189609"/>
                <a:gd name="connsiteX3-67" fmla="*/ 0 w 12206515"/>
                <a:gd name="connsiteY3-68" fmla="*/ 2189609 h 2189609"/>
                <a:gd name="connsiteX4-69" fmla="*/ 1 w 12206515"/>
                <a:gd name="connsiteY4-70" fmla="*/ 1698170 h 2189609"/>
                <a:gd name="connsiteX0-71" fmla="*/ 1 w 12206515"/>
                <a:gd name="connsiteY0-72" fmla="*/ 1698170 h 2189609"/>
                <a:gd name="connsiteX1-73" fmla="*/ 12206515 w 12206515"/>
                <a:gd name="connsiteY1-74" fmla="*/ 0 h 2189609"/>
                <a:gd name="connsiteX2-75" fmla="*/ 12192001 w 12206515"/>
                <a:gd name="connsiteY2-76" fmla="*/ 1899323 h 2189609"/>
                <a:gd name="connsiteX3-77" fmla="*/ 0 w 12206515"/>
                <a:gd name="connsiteY3-78" fmla="*/ 2189609 h 2189609"/>
                <a:gd name="connsiteX4-79" fmla="*/ 1 w 12206515"/>
                <a:gd name="connsiteY4-80" fmla="*/ 1698170 h 2189609"/>
                <a:gd name="connsiteX0-81" fmla="*/ 1 w 12206515"/>
                <a:gd name="connsiteY0-82" fmla="*/ 595085 h 1086524"/>
                <a:gd name="connsiteX1-83" fmla="*/ 12206515 w 12206515"/>
                <a:gd name="connsiteY1-84" fmla="*/ 0 h 1086524"/>
                <a:gd name="connsiteX2-85" fmla="*/ 12192001 w 12206515"/>
                <a:gd name="connsiteY2-86" fmla="*/ 796238 h 1086524"/>
                <a:gd name="connsiteX3-87" fmla="*/ 0 w 12206515"/>
                <a:gd name="connsiteY3-88" fmla="*/ 1086524 h 1086524"/>
                <a:gd name="connsiteX4-89" fmla="*/ 1 w 12206515"/>
                <a:gd name="connsiteY4-90" fmla="*/ 595085 h 10865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206515" h="1086524">
                  <a:moveTo>
                    <a:pt x="1" y="595085"/>
                  </a:moveTo>
                  <a:lnTo>
                    <a:pt x="12206515" y="0"/>
                  </a:lnTo>
                  <a:lnTo>
                    <a:pt x="12192001" y="796238"/>
                  </a:lnTo>
                  <a:lnTo>
                    <a:pt x="0" y="1086524"/>
                  </a:lnTo>
                  <a:cubicBezTo>
                    <a:pt x="0" y="395359"/>
                    <a:pt x="1" y="1286250"/>
                    <a:pt x="1" y="595085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324927"/>
              <a:ext cx="12192000" cy="1552795"/>
            </a:xfrm>
            <a:custGeom>
              <a:avLst/>
              <a:gdLst>
                <a:gd name="connsiteX0" fmla="*/ 0 w 12192000"/>
                <a:gd name="connsiteY0" fmla="*/ 0 h 1115552"/>
                <a:gd name="connsiteX1" fmla="*/ 12192000 w 12192000"/>
                <a:gd name="connsiteY1" fmla="*/ 0 h 1115552"/>
                <a:gd name="connsiteX2" fmla="*/ 12192000 w 12192000"/>
                <a:gd name="connsiteY2" fmla="*/ 1115552 h 1115552"/>
                <a:gd name="connsiteX3" fmla="*/ 0 w 12192000"/>
                <a:gd name="connsiteY3" fmla="*/ 1115552 h 1115552"/>
                <a:gd name="connsiteX4" fmla="*/ 0 w 12192000"/>
                <a:gd name="connsiteY4" fmla="*/ 0 h 1115552"/>
                <a:gd name="connsiteX0-1" fmla="*/ 0 w 12192000"/>
                <a:gd name="connsiteY0-2" fmla="*/ 754743 h 1870295"/>
                <a:gd name="connsiteX1-3" fmla="*/ 12192000 w 12192000"/>
                <a:gd name="connsiteY1-4" fmla="*/ 0 h 1870295"/>
                <a:gd name="connsiteX2-5" fmla="*/ 12192000 w 12192000"/>
                <a:gd name="connsiteY2-6" fmla="*/ 1870295 h 1870295"/>
                <a:gd name="connsiteX3-7" fmla="*/ 0 w 12192000"/>
                <a:gd name="connsiteY3-8" fmla="*/ 1870295 h 1870295"/>
                <a:gd name="connsiteX4-9" fmla="*/ 0 w 12192000"/>
                <a:gd name="connsiteY4-10" fmla="*/ 754743 h 1870295"/>
                <a:gd name="connsiteX0-11" fmla="*/ 0 w 12192000"/>
                <a:gd name="connsiteY0-12" fmla="*/ 1224643 h 1870295"/>
                <a:gd name="connsiteX1-13" fmla="*/ 12192000 w 12192000"/>
                <a:gd name="connsiteY1-14" fmla="*/ 0 h 1870295"/>
                <a:gd name="connsiteX2-15" fmla="*/ 12192000 w 12192000"/>
                <a:gd name="connsiteY2-16" fmla="*/ 1870295 h 1870295"/>
                <a:gd name="connsiteX3-17" fmla="*/ 0 w 12192000"/>
                <a:gd name="connsiteY3-18" fmla="*/ 1870295 h 1870295"/>
                <a:gd name="connsiteX4-19" fmla="*/ 0 w 12192000"/>
                <a:gd name="connsiteY4-20" fmla="*/ 1224643 h 1870295"/>
                <a:gd name="connsiteX0-21" fmla="*/ 0 w 12192000"/>
                <a:gd name="connsiteY0-22" fmla="*/ 907143 h 1552795"/>
                <a:gd name="connsiteX1-23" fmla="*/ 12192000 w 12192000"/>
                <a:gd name="connsiteY1-24" fmla="*/ 0 h 1552795"/>
                <a:gd name="connsiteX2-25" fmla="*/ 12192000 w 12192000"/>
                <a:gd name="connsiteY2-26" fmla="*/ 1552795 h 1552795"/>
                <a:gd name="connsiteX3-27" fmla="*/ 0 w 12192000"/>
                <a:gd name="connsiteY3-28" fmla="*/ 1552795 h 1552795"/>
                <a:gd name="connsiteX4-29" fmla="*/ 0 w 12192000"/>
                <a:gd name="connsiteY4-30" fmla="*/ 907143 h 15527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92000" h="1552795">
                  <a:moveTo>
                    <a:pt x="0" y="907143"/>
                  </a:moveTo>
                  <a:lnTo>
                    <a:pt x="12192000" y="0"/>
                  </a:lnTo>
                  <a:lnTo>
                    <a:pt x="12192000" y="1552795"/>
                  </a:lnTo>
                  <a:lnTo>
                    <a:pt x="0" y="1552795"/>
                  </a:lnTo>
                  <a:lnTo>
                    <a:pt x="0" y="907143"/>
                  </a:lnTo>
                  <a:close/>
                </a:path>
              </a:pathLst>
            </a:cu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1720850"/>
            <a:ext cx="12215813" cy="30448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0753" y="2844023"/>
            <a:ext cx="755650" cy="788988"/>
          </a:xfrm>
          <a:prstGeom prst="rect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5"/>
          <p:cNvSpPr txBox="1"/>
          <p:nvPr/>
        </p:nvSpPr>
        <p:spPr>
          <a:xfrm>
            <a:off x="301059" y="2895600"/>
            <a:ext cx="3614738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768725" y="2355850"/>
            <a:ext cx="0" cy="168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068415" y="2838467"/>
            <a:ext cx="754063" cy="788988"/>
          </a:xfrm>
          <a:prstGeom prst="rect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6" name="文本框 11"/>
          <p:cNvSpPr txBox="1"/>
          <p:nvPr/>
        </p:nvSpPr>
        <p:spPr>
          <a:xfrm>
            <a:off x="4977155" y="2838467"/>
            <a:ext cx="27003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8212" name="文本框 17"/>
          <p:cNvSpPr txBox="1"/>
          <p:nvPr/>
        </p:nvSpPr>
        <p:spPr>
          <a:xfrm>
            <a:off x="8902985" y="2826561"/>
            <a:ext cx="27003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8213" name="文本框 18"/>
          <p:cNvSpPr txBox="1"/>
          <p:nvPr/>
        </p:nvSpPr>
        <p:spPr>
          <a:xfrm>
            <a:off x="4083505" y="2934510"/>
            <a:ext cx="889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6" name="文本框 21"/>
          <p:cNvSpPr txBox="1"/>
          <p:nvPr/>
        </p:nvSpPr>
        <p:spPr>
          <a:xfrm>
            <a:off x="7975320" y="2895600"/>
            <a:ext cx="8874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3"/>
          <a:srcRect l="-2" r="827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5372100" y="1925638"/>
            <a:ext cx="2655888" cy="11079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文本框 3"/>
          <p:cNvSpPr txBox="1"/>
          <p:nvPr/>
        </p:nvSpPr>
        <p:spPr>
          <a:xfrm>
            <a:off x="5908675" y="2941638"/>
            <a:ext cx="2425700" cy="11079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34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grpSp>
        <p:nvGrpSpPr>
          <p:cNvPr id="9223" name="组合 5"/>
          <p:cNvGrpSpPr/>
          <p:nvPr/>
        </p:nvGrpSpPr>
        <p:grpSpPr>
          <a:xfrm>
            <a:off x="1420813" y="442913"/>
            <a:ext cx="5646737" cy="5992812"/>
            <a:chOff x="272587" y="564807"/>
            <a:chExt cx="4676783" cy="5992245"/>
          </a:xfrm>
        </p:grpSpPr>
        <p:sp>
          <p:nvSpPr>
            <p:cNvPr id="49" name="平行四边形 48"/>
            <p:cNvSpPr/>
            <p:nvPr/>
          </p:nvSpPr>
          <p:spPr>
            <a:xfrm flipH="1">
              <a:off x="272587" y="564807"/>
              <a:ext cx="3402731" cy="5531914"/>
            </a:xfrm>
            <a:prstGeom prst="parallelogram">
              <a:avLst>
                <a:gd name="adj" fmla="val 6036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 flipH="1">
              <a:off x="2016026" y="1450548"/>
              <a:ext cx="2933344" cy="5106504"/>
            </a:xfrm>
            <a:prstGeom prst="parallelogram">
              <a:avLst>
                <a:gd name="adj" fmla="val 65908"/>
              </a:avLst>
            </a:prstGeom>
            <a:solidFill>
              <a:srgbClr val="31A7D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9224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3" y="1838325"/>
            <a:ext cx="3316287" cy="381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7200"/>
            <a:ext cx="142875" cy="466725"/>
          </a:xfrm>
          <a:prstGeom prst="rect">
            <a:avLst/>
          </a:prstGeom>
          <a:solidFill>
            <a:srgbClr val="34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文本框 4"/>
          <p:cNvSpPr txBox="1"/>
          <p:nvPr/>
        </p:nvSpPr>
        <p:spPr>
          <a:xfrm>
            <a:off x="148539" y="490537"/>
            <a:ext cx="4521432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1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让制定、管理计划更加简单、有趣</a:t>
            </a:r>
          </a:p>
        </p:txBody>
      </p:sp>
      <p:grpSp>
        <p:nvGrpSpPr>
          <p:cNvPr id="10244" name="组合 5"/>
          <p:cNvGrpSpPr/>
          <p:nvPr/>
        </p:nvGrpSpPr>
        <p:grpSpPr>
          <a:xfrm>
            <a:off x="1959064" y="1436492"/>
            <a:ext cx="1864076" cy="4284663"/>
            <a:chOff x="1388087" y="1489812"/>
            <a:chExt cx="1863113" cy="4283473"/>
          </a:xfrm>
        </p:grpSpPr>
        <p:pic>
          <p:nvPicPr>
            <p:cNvPr id="10276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88256" y="1489812"/>
              <a:ext cx="1862944" cy="1800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1388087" y="3465513"/>
              <a:ext cx="1863113" cy="2307772"/>
            </a:xfrm>
            <a:prstGeom prst="rect">
              <a:avLst/>
            </a:pr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26682" y="3654662"/>
              <a:ext cx="1466310" cy="399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宋体" panose="02010600030101010101" pitchFamily="2" charset="-122"/>
                </a:rPr>
                <a:t>电子计划表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47128" y="4174427"/>
              <a:ext cx="1634193" cy="523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定制计划更加详尽的要求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280" name="组合 10"/>
            <p:cNvGrpSpPr/>
            <p:nvPr/>
          </p:nvGrpSpPr>
          <p:grpSpPr>
            <a:xfrm>
              <a:off x="1704195" y="5391326"/>
              <a:ext cx="1300744" cy="306531"/>
              <a:chOff x="1552184" y="5320502"/>
              <a:chExt cx="1601281" cy="377355"/>
            </a:xfrm>
          </p:grpSpPr>
          <p:sp>
            <p:nvSpPr>
              <p:cNvPr id="10282" name="Freeform 387"/>
              <p:cNvSpPr/>
              <p:nvPr/>
            </p:nvSpPr>
            <p:spPr>
              <a:xfrm>
                <a:off x="2172009" y="5329473"/>
                <a:ext cx="361631" cy="359412"/>
              </a:xfrm>
              <a:custGeom>
                <a:avLst/>
                <a:gdLst/>
                <a:ahLst/>
                <a:cxnLst>
                  <a:cxn ang="0">
                    <a:pos x="361631" y="180332"/>
                  </a:cxn>
                  <a:cxn ang="0">
                    <a:pos x="180816" y="0"/>
                  </a:cxn>
                  <a:cxn ang="0">
                    <a:pos x="0" y="180332"/>
                  </a:cxn>
                  <a:cxn ang="0">
                    <a:pos x="160725" y="359412"/>
                  </a:cxn>
                  <a:cxn ang="0">
                    <a:pos x="160725" y="221658"/>
                  </a:cxn>
                  <a:cxn ang="0">
                    <a:pos x="130589" y="221658"/>
                  </a:cxn>
                  <a:cxn ang="0">
                    <a:pos x="130589" y="170314"/>
                  </a:cxn>
                  <a:cxn ang="0">
                    <a:pos x="160725" y="170314"/>
                  </a:cxn>
                  <a:cxn ang="0">
                    <a:pos x="160725" y="127735"/>
                  </a:cxn>
                  <a:cxn ang="0">
                    <a:pos x="226019" y="67625"/>
                  </a:cxn>
                  <a:cxn ang="0">
                    <a:pos x="272479" y="67625"/>
                  </a:cxn>
                  <a:cxn ang="0">
                    <a:pos x="272479" y="121474"/>
                  </a:cxn>
                  <a:cxn ang="0">
                    <a:pos x="238576" y="121474"/>
                  </a:cxn>
                  <a:cxn ang="0">
                    <a:pos x="224764" y="133997"/>
                  </a:cxn>
                  <a:cxn ang="0">
                    <a:pos x="224764" y="170314"/>
                  </a:cxn>
                  <a:cxn ang="0">
                    <a:pos x="272479" y="170314"/>
                  </a:cxn>
                  <a:cxn ang="0">
                    <a:pos x="266201" y="221658"/>
                  </a:cxn>
                  <a:cxn ang="0">
                    <a:pos x="223508" y="221658"/>
                  </a:cxn>
                  <a:cxn ang="0">
                    <a:pos x="223508" y="354403"/>
                  </a:cxn>
                  <a:cxn ang="0">
                    <a:pos x="361631" y="180332"/>
                  </a:cxn>
                </a:cxnLst>
                <a:rect l="0" t="0" r="0" b="0"/>
                <a:pathLst>
                  <a:path w="288" h="287">
                    <a:moveTo>
                      <a:pt x="288" y="144"/>
                    </a:moveTo>
                    <a:cubicBezTo>
                      <a:pt x="288" y="64"/>
                      <a:pt x="223" y="0"/>
                      <a:pt x="144" y="0"/>
                    </a:cubicBezTo>
                    <a:cubicBezTo>
                      <a:pt x="64" y="0"/>
                      <a:pt x="0" y="64"/>
                      <a:pt x="0" y="144"/>
                    </a:cubicBezTo>
                    <a:cubicBezTo>
                      <a:pt x="0" y="218"/>
                      <a:pt x="56" y="279"/>
                      <a:pt x="128" y="28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28" y="136"/>
                      <a:pt x="128" y="108"/>
                      <a:pt x="128" y="102"/>
                    </a:cubicBezTo>
                    <a:cubicBezTo>
                      <a:pt x="128" y="96"/>
                      <a:pt x="127" y="54"/>
                      <a:pt x="180" y="54"/>
                    </a:cubicBezTo>
                    <a:cubicBezTo>
                      <a:pt x="187" y="54"/>
                      <a:pt x="203" y="54"/>
                      <a:pt x="217" y="54"/>
                    </a:cubicBezTo>
                    <a:cubicBezTo>
                      <a:pt x="217" y="72"/>
                      <a:pt x="217" y="92"/>
                      <a:pt x="217" y="97"/>
                    </a:cubicBezTo>
                    <a:cubicBezTo>
                      <a:pt x="206" y="97"/>
                      <a:pt x="195" y="97"/>
                      <a:pt x="190" y="97"/>
                    </a:cubicBezTo>
                    <a:cubicBezTo>
                      <a:pt x="184" y="97"/>
                      <a:pt x="179" y="103"/>
                      <a:pt x="179" y="107"/>
                    </a:cubicBezTo>
                    <a:cubicBezTo>
                      <a:pt x="179" y="111"/>
                      <a:pt x="179" y="136"/>
                      <a:pt x="179" y="136"/>
                    </a:cubicBezTo>
                    <a:cubicBezTo>
                      <a:pt x="179" y="136"/>
                      <a:pt x="213" y="136"/>
                      <a:pt x="217" y="136"/>
                    </a:cubicBezTo>
                    <a:cubicBezTo>
                      <a:pt x="215" y="157"/>
                      <a:pt x="212" y="177"/>
                      <a:pt x="212" y="177"/>
                    </a:cubicBezTo>
                    <a:cubicBezTo>
                      <a:pt x="178" y="177"/>
                      <a:pt x="178" y="177"/>
                      <a:pt x="178" y="177"/>
                    </a:cubicBezTo>
                    <a:cubicBezTo>
                      <a:pt x="178" y="283"/>
                      <a:pt x="178" y="283"/>
                      <a:pt x="178" y="283"/>
                    </a:cubicBezTo>
                    <a:cubicBezTo>
                      <a:pt x="241" y="268"/>
                      <a:pt x="288" y="211"/>
                      <a:pt x="288" y="1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3" name="Freeform 388"/>
              <p:cNvSpPr>
                <a:spLocks noEditPoints="1"/>
              </p:cNvSpPr>
              <p:nvPr/>
            </p:nvSpPr>
            <p:spPr>
              <a:xfrm>
                <a:off x="2791834" y="5336226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331495" y="179560"/>
                  </a:cxn>
                  <a:cxn ang="0">
                    <a:pos x="266201" y="172026"/>
                  </a:cxn>
                  <a:cxn ang="0">
                    <a:pos x="220997" y="177049"/>
                  </a:cxn>
                  <a:cxn ang="0">
                    <a:pos x="208440" y="145657"/>
                  </a:cxn>
                  <a:cxn ang="0">
                    <a:pos x="295081" y="82874"/>
                  </a:cxn>
                  <a:cxn ang="0">
                    <a:pos x="331495" y="179560"/>
                  </a:cxn>
                  <a:cxn ang="0">
                    <a:pos x="278757" y="66550"/>
                  </a:cxn>
                  <a:cxn ang="0">
                    <a:pos x="198395" y="124311"/>
                  </a:cxn>
                  <a:cxn ang="0">
                    <a:pos x="141890" y="36414"/>
                  </a:cxn>
                  <a:cxn ang="0">
                    <a:pos x="180816" y="30136"/>
                  </a:cxn>
                  <a:cxn ang="0">
                    <a:pos x="278757" y="66550"/>
                  </a:cxn>
                  <a:cxn ang="0">
                    <a:pos x="118032" y="43948"/>
                  </a:cxn>
                  <a:cxn ang="0">
                    <a:pos x="175793" y="133100"/>
                  </a:cxn>
                  <a:cxn ang="0">
                    <a:pos x="51482" y="150680"/>
                  </a:cxn>
                  <a:cxn ang="0">
                    <a:pos x="33903" y="150680"/>
                  </a:cxn>
                  <a:cxn ang="0">
                    <a:pos x="118032" y="43948"/>
                  </a:cxn>
                  <a:cxn ang="0">
                    <a:pos x="31392" y="180816"/>
                  </a:cxn>
                  <a:cxn ang="0">
                    <a:pos x="31392" y="173282"/>
                  </a:cxn>
                  <a:cxn ang="0">
                    <a:pos x="51482" y="173282"/>
                  </a:cxn>
                  <a:cxn ang="0">
                    <a:pos x="185838" y="153191"/>
                  </a:cxn>
                  <a:cxn ang="0">
                    <a:pos x="198395" y="182071"/>
                  </a:cxn>
                  <a:cxn ang="0">
                    <a:pos x="114265" y="231042"/>
                  </a:cxn>
                  <a:cxn ang="0">
                    <a:pos x="71573" y="282524"/>
                  </a:cxn>
                  <a:cxn ang="0">
                    <a:pos x="31392" y="180816"/>
                  </a:cxn>
                  <a:cxn ang="0">
                    <a:pos x="87896" y="297592"/>
                  </a:cxn>
                  <a:cxn ang="0">
                    <a:pos x="89152" y="296337"/>
                  </a:cxn>
                  <a:cxn ang="0">
                    <a:pos x="207184" y="203417"/>
                  </a:cxn>
                  <a:cxn ang="0">
                    <a:pos x="238576" y="318938"/>
                  </a:cxn>
                  <a:cxn ang="0">
                    <a:pos x="180816" y="330239"/>
                  </a:cxn>
                  <a:cxn ang="0">
                    <a:pos x="87896" y="297592"/>
                  </a:cxn>
                  <a:cxn ang="0">
                    <a:pos x="259922" y="307637"/>
                  </a:cxn>
                  <a:cxn ang="0">
                    <a:pos x="229786" y="198395"/>
                  </a:cxn>
                  <a:cxn ang="0">
                    <a:pos x="266201" y="194628"/>
                  </a:cxn>
                  <a:cxn ang="0">
                    <a:pos x="328984" y="203417"/>
                  </a:cxn>
                  <a:cxn ang="0">
                    <a:pos x="259922" y="307637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4"/>
                      <a:pt x="0" y="144"/>
                    </a:cubicBezTo>
                    <a:cubicBezTo>
                      <a:pt x="0" y="223"/>
                      <a:pt x="65" y="288"/>
                      <a:pt x="144" y="288"/>
                    </a:cubicBezTo>
                    <a:cubicBezTo>
                      <a:pt x="224" y="288"/>
                      <a:pt x="288" y="223"/>
                      <a:pt x="288" y="144"/>
                    </a:cubicBezTo>
                    <a:cubicBezTo>
                      <a:pt x="288" y="64"/>
                      <a:pt x="224" y="0"/>
                      <a:pt x="144" y="0"/>
                    </a:cubicBezTo>
                    <a:close/>
                    <a:moveTo>
                      <a:pt x="264" y="143"/>
                    </a:moveTo>
                    <a:cubicBezTo>
                      <a:pt x="245" y="139"/>
                      <a:pt x="228" y="137"/>
                      <a:pt x="212" y="137"/>
                    </a:cubicBezTo>
                    <a:cubicBezTo>
                      <a:pt x="199" y="137"/>
                      <a:pt x="187" y="138"/>
                      <a:pt x="176" y="141"/>
                    </a:cubicBezTo>
                    <a:cubicBezTo>
                      <a:pt x="173" y="132"/>
                      <a:pt x="169" y="124"/>
                      <a:pt x="166" y="116"/>
                    </a:cubicBezTo>
                    <a:cubicBezTo>
                      <a:pt x="191" y="105"/>
                      <a:pt x="216" y="90"/>
                      <a:pt x="235" y="66"/>
                    </a:cubicBezTo>
                    <a:cubicBezTo>
                      <a:pt x="253" y="87"/>
                      <a:pt x="263" y="114"/>
                      <a:pt x="264" y="143"/>
                    </a:cubicBezTo>
                    <a:close/>
                    <a:moveTo>
                      <a:pt x="222" y="53"/>
                    </a:moveTo>
                    <a:cubicBezTo>
                      <a:pt x="205" y="75"/>
                      <a:pt x="182" y="89"/>
                      <a:pt x="158" y="99"/>
                    </a:cubicBezTo>
                    <a:cubicBezTo>
                      <a:pt x="140" y="64"/>
                      <a:pt x="123" y="41"/>
                      <a:pt x="113" y="29"/>
                    </a:cubicBezTo>
                    <a:cubicBezTo>
                      <a:pt x="123" y="26"/>
                      <a:pt x="133" y="24"/>
                      <a:pt x="144" y="24"/>
                    </a:cubicBezTo>
                    <a:cubicBezTo>
                      <a:pt x="174" y="24"/>
                      <a:pt x="201" y="35"/>
                      <a:pt x="222" y="53"/>
                    </a:cubicBezTo>
                    <a:close/>
                    <a:moveTo>
                      <a:pt x="94" y="35"/>
                    </a:moveTo>
                    <a:cubicBezTo>
                      <a:pt x="102" y="44"/>
                      <a:pt x="120" y="67"/>
                      <a:pt x="140" y="106"/>
                    </a:cubicBezTo>
                    <a:cubicBezTo>
                      <a:pt x="102" y="118"/>
                      <a:pt x="64" y="120"/>
                      <a:pt x="41" y="120"/>
                    </a:cubicBezTo>
                    <a:cubicBezTo>
                      <a:pt x="35" y="120"/>
                      <a:pt x="30" y="120"/>
                      <a:pt x="27" y="120"/>
                    </a:cubicBezTo>
                    <a:cubicBezTo>
                      <a:pt x="35" y="82"/>
                      <a:pt x="60" y="51"/>
                      <a:pt x="94" y="35"/>
                    </a:cubicBezTo>
                    <a:close/>
                    <a:moveTo>
                      <a:pt x="25" y="144"/>
                    </a:moveTo>
                    <a:cubicBezTo>
                      <a:pt x="25" y="142"/>
                      <a:pt x="25" y="140"/>
                      <a:pt x="25" y="138"/>
                    </a:cubicBezTo>
                    <a:cubicBezTo>
                      <a:pt x="28" y="138"/>
                      <a:pt x="34" y="138"/>
                      <a:pt x="41" y="138"/>
                    </a:cubicBezTo>
                    <a:cubicBezTo>
                      <a:pt x="65" y="138"/>
                      <a:pt x="107" y="136"/>
                      <a:pt x="148" y="122"/>
                    </a:cubicBezTo>
                    <a:cubicBezTo>
                      <a:pt x="152" y="130"/>
                      <a:pt x="155" y="137"/>
                      <a:pt x="158" y="145"/>
                    </a:cubicBezTo>
                    <a:cubicBezTo>
                      <a:pt x="129" y="154"/>
                      <a:pt x="107" y="169"/>
                      <a:pt x="91" y="184"/>
                    </a:cubicBezTo>
                    <a:cubicBezTo>
                      <a:pt x="73" y="200"/>
                      <a:pt x="62" y="216"/>
                      <a:pt x="57" y="225"/>
                    </a:cubicBezTo>
                    <a:cubicBezTo>
                      <a:pt x="37" y="203"/>
                      <a:pt x="25" y="175"/>
                      <a:pt x="25" y="144"/>
                    </a:cubicBezTo>
                    <a:close/>
                    <a:moveTo>
                      <a:pt x="70" y="237"/>
                    </a:moveTo>
                    <a:cubicBezTo>
                      <a:pt x="71" y="237"/>
                      <a:pt x="71" y="237"/>
                      <a:pt x="71" y="236"/>
                    </a:cubicBezTo>
                    <a:cubicBezTo>
                      <a:pt x="79" y="223"/>
                      <a:pt x="108" y="179"/>
                      <a:pt x="165" y="162"/>
                    </a:cubicBezTo>
                    <a:cubicBezTo>
                      <a:pt x="175" y="189"/>
                      <a:pt x="183" y="219"/>
                      <a:pt x="190" y="254"/>
                    </a:cubicBezTo>
                    <a:cubicBezTo>
                      <a:pt x="176" y="260"/>
                      <a:pt x="160" y="263"/>
                      <a:pt x="144" y="263"/>
                    </a:cubicBezTo>
                    <a:cubicBezTo>
                      <a:pt x="116" y="263"/>
                      <a:pt x="91" y="254"/>
                      <a:pt x="70" y="237"/>
                    </a:cubicBezTo>
                    <a:close/>
                    <a:moveTo>
                      <a:pt x="207" y="245"/>
                    </a:moveTo>
                    <a:cubicBezTo>
                      <a:pt x="200" y="213"/>
                      <a:pt x="192" y="183"/>
                      <a:pt x="183" y="158"/>
                    </a:cubicBezTo>
                    <a:cubicBezTo>
                      <a:pt x="192" y="156"/>
                      <a:pt x="202" y="155"/>
                      <a:pt x="212" y="155"/>
                    </a:cubicBezTo>
                    <a:cubicBezTo>
                      <a:pt x="227" y="155"/>
                      <a:pt x="244" y="157"/>
                      <a:pt x="262" y="162"/>
                    </a:cubicBezTo>
                    <a:cubicBezTo>
                      <a:pt x="257" y="197"/>
                      <a:pt x="236" y="227"/>
                      <a:pt x="207" y="24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4" name="Freeform 414"/>
              <p:cNvSpPr>
                <a:spLocks noEditPoints="1"/>
              </p:cNvSpPr>
              <p:nvPr/>
            </p:nvSpPr>
            <p:spPr>
              <a:xfrm>
                <a:off x="1552184" y="5320502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280013" y="180816"/>
                  </a:cxn>
                  <a:cxn ang="0">
                    <a:pos x="264945" y="197139"/>
                  </a:cxn>
                  <a:cxn ang="0">
                    <a:pos x="164492" y="259922"/>
                  </a:cxn>
                  <a:cxn ang="0">
                    <a:pos x="42693" y="192116"/>
                  </a:cxn>
                  <a:cxn ang="0">
                    <a:pos x="128078" y="197139"/>
                  </a:cxn>
                  <a:cxn ang="0">
                    <a:pos x="102964" y="151935"/>
                  </a:cxn>
                  <a:cxn ang="0">
                    <a:pos x="172026" y="165748"/>
                  </a:cxn>
                  <a:cxn ang="0">
                    <a:pos x="179560" y="156958"/>
                  </a:cxn>
                  <a:cxn ang="0">
                    <a:pos x="179560" y="155702"/>
                  </a:cxn>
                  <a:cxn ang="0">
                    <a:pos x="232298" y="102964"/>
                  </a:cxn>
                  <a:cxn ang="0">
                    <a:pos x="285036" y="151935"/>
                  </a:cxn>
                  <a:cxn ang="0">
                    <a:pos x="318938" y="168259"/>
                  </a:cxn>
                  <a:cxn ang="0">
                    <a:pos x="280013" y="180816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5"/>
                      <a:pt x="0" y="144"/>
                    </a:cubicBezTo>
                    <a:cubicBezTo>
                      <a:pt x="0" y="224"/>
                      <a:pt x="65" y="288"/>
                      <a:pt x="144" y="288"/>
                    </a:cubicBezTo>
                    <a:cubicBezTo>
                      <a:pt x="224" y="288"/>
                      <a:pt x="288" y="224"/>
                      <a:pt x="288" y="144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23" y="144"/>
                    </a:moveTo>
                    <a:cubicBezTo>
                      <a:pt x="220" y="149"/>
                      <a:pt x="216" y="154"/>
                      <a:pt x="211" y="157"/>
                    </a:cubicBezTo>
                    <a:cubicBezTo>
                      <a:pt x="205" y="174"/>
                      <a:pt x="184" y="207"/>
                      <a:pt x="131" y="207"/>
                    </a:cubicBezTo>
                    <a:cubicBezTo>
                      <a:pt x="58" y="207"/>
                      <a:pt x="34" y="153"/>
                      <a:pt x="34" y="153"/>
                    </a:cubicBezTo>
                    <a:cubicBezTo>
                      <a:pt x="34" y="153"/>
                      <a:pt x="67" y="170"/>
                      <a:pt x="102" y="157"/>
                    </a:cubicBezTo>
                    <a:cubicBezTo>
                      <a:pt x="73" y="145"/>
                      <a:pt x="67" y="107"/>
                      <a:pt x="82" y="121"/>
                    </a:cubicBezTo>
                    <a:cubicBezTo>
                      <a:pt x="93" y="132"/>
                      <a:pt x="119" y="133"/>
                      <a:pt x="137" y="132"/>
                    </a:cubicBezTo>
                    <a:cubicBezTo>
                      <a:pt x="139" y="130"/>
                      <a:pt x="141" y="128"/>
                      <a:pt x="143" y="125"/>
                    </a:cubicBezTo>
                    <a:cubicBezTo>
                      <a:pt x="143" y="125"/>
                      <a:pt x="143" y="124"/>
                      <a:pt x="143" y="124"/>
                    </a:cubicBezTo>
                    <a:cubicBezTo>
                      <a:pt x="143" y="101"/>
                      <a:pt x="162" y="82"/>
                      <a:pt x="185" y="82"/>
                    </a:cubicBezTo>
                    <a:cubicBezTo>
                      <a:pt x="208" y="82"/>
                      <a:pt x="226" y="99"/>
                      <a:pt x="227" y="121"/>
                    </a:cubicBezTo>
                    <a:cubicBezTo>
                      <a:pt x="254" y="134"/>
                      <a:pt x="254" y="134"/>
                      <a:pt x="254" y="134"/>
                    </a:cubicBezTo>
                    <a:lnTo>
                      <a:pt x="223" y="144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45" name="组合 15"/>
          <p:cNvGrpSpPr/>
          <p:nvPr/>
        </p:nvGrpSpPr>
        <p:grpSpPr>
          <a:xfrm>
            <a:off x="5080944" y="1430142"/>
            <a:ext cx="1798571" cy="4290454"/>
            <a:chOff x="3891935" y="1483418"/>
            <a:chExt cx="1800000" cy="4289867"/>
          </a:xfrm>
        </p:grpSpPr>
        <p:pic>
          <p:nvPicPr>
            <p:cNvPr id="10267" name="图片 1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891935" y="1483418"/>
              <a:ext cx="1800000" cy="1800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" name="矩形 17"/>
            <p:cNvSpPr/>
            <p:nvPr/>
          </p:nvSpPr>
          <p:spPr>
            <a:xfrm>
              <a:off x="3891936" y="3465513"/>
              <a:ext cx="1799999" cy="2307772"/>
            </a:xfrm>
            <a:prstGeom prst="rect">
              <a:avLst/>
            </a:pr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29671" y="4237915"/>
              <a:ext cx="1634193" cy="307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宋体" panose="02010600030101010101" pitchFamily="2" charset="-122"/>
                </a:rPr>
                <a:t>快速的计划</a:t>
              </a:r>
              <a:r>
                <a:rPr lang="zh-CN" altLang="en-US" sz="1400" kern="0" dirty="0">
                  <a:solidFill>
                    <a:prstClr val="white"/>
                  </a:solidFill>
                  <a:latin typeface="+mn-lt"/>
                  <a:ea typeface="微软雅黑" panose="020B0503020204020204" pitchFamily="34" charset="-122"/>
                  <a:cs typeface="宋体" panose="02010600030101010101" pitchFamily="2" charset="-122"/>
                </a:rPr>
                <a:t>增删改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09225" y="3666087"/>
              <a:ext cx="1211550" cy="4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计划管理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271" name="组合 20"/>
            <p:cNvGrpSpPr/>
            <p:nvPr/>
          </p:nvGrpSpPr>
          <p:grpSpPr>
            <a:xfrm>
              <a:off x="4141563" y="5391326"/>
              <a:ext cx="1300744" cy="306531"/>
              <a:chOff x="1552184" y="5320502"/>
              <a:chExt cx="1601281" cy="377355"/>
            </a:xfrm>
          </p:grpSpPr>
          <p:sp>
            <p:nvSpPr>
              <p:cNvPr id="10273" name="Freeform 387"/>
              <p:cNvSpPr/>
              <p:nvPr/>
            </p:nvSpPr>
            <p:spPr>
              <a:xfrm>
                <a:off x="2172009" y="5329473"/>
                <a:ext cx="361631" cy="359412"/>
              </a:xfrm>
              <a:custGeom>
                <a:avLst/>
                <a:gdLst/>
                <a:ahLst/>
                <a:cxnLst>
                  <a:cxn ang="0">
                    <a:pos x="361631" y="180332"/>
                  </a:cxn>
                  <a:cxn ang="0">
                    <a:pos x="180816" y="0"/>
                  </a:cxn>
                  <a:cxn ang="0">
                    <a:pos x="0" y="180332"/>
                  </a:cxn>
                  <a:cxn ang="0">
                    <a:pos x="160725" y="359412"/>
                  </a:cxn>
                  <a:cxn ang="0">
                    <a:pos x="160725" y="221658"/>
                  </a:cxn>
                  <a:cxn ang="0">
                    <a:pos x="130589" y="221658"/>
                  </a:cxn>
                  <a:cxn ang="0">
                    <a:pos x="130589" y="170314"/>
                  </a:cxn>
                  <a:cxn ang="0">
                    <a:pos x="160725" y="170314"/>
                  </a:cxn>
                  <a:cxn ang="0">
                    <a:pos x="160725" y="127735"/>
                  </a:cxn>
                  <a:cxn ang="0">
                    <a:pos x="226019" y="67625"/>
                  </a:cxn>
                  <a:cxn ang="0">
                    <a:pos x="272479" y="67625"/>
                  </a:cxn>
                  <a:cxn ang="0">
                    <a:pos x="272479" y="121474"/>
                  </a:cxn>
                  <a:cxn ang="0">
                    <a:pos x="238576" y="121474"/>
                  </a:cxn>
                  <a:cxn ang="0">
                    <a:pos x="224764" y="133997"/>
                  </a:cxn>
                  <a:cxn ang="0">
                    <a:pos x="224764" y="170314"/>
                  </a:cxn>
                  <a:cxn ang="0">
                    <a:pos x="272479" y="170314"/>
                  </a:cxn>
                  <a:cxn ang="0">
                    <a:pos x="266201" y="221658"/>
                  </a:cxn>
                  <a:cxn ang="0">
                    <a:pos x="223508" y="221658"/>
                  </a:cxn>
                  <a:cxn ang="0">
                    <a:pos x="223508" y="354403"/>
                  </a:cxn>
                  <a:cxn ang="0">
                    <a:pos x="361631" y="180332"/>
                  </a:cxn>
                </a:cxnLst>
                <a:rect l="0" t="0" r="0" b="0"/>
                <a:pathLst>
                  <a:path w="288" h="287">
                    <a:moveTo>
                      <a:pt x="288" y="144"/>
                    </a:moveTo>
                    <a:cubicBezTo>
                      <a:pt x="288" y="64"/>
                      <a:pt x="223" y="0"/>
                      <a:pt x="144" y="0"/>
                    </a:cubicBezTo>
                    <a:cubicBezTo>
                      <a:pt x="64" y="0"/>
                      <a:pt x="0" y="64"/>
                      <a:pt x="0" y="144"/>
                    </a:cubicBezTo>
                    <a:cubicBezTo>
                      <a:pt x="0" y="218"/>
                      <a:pt x="56" y="279"/>
                      <a:pt x="128" y="28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28" y="136"/>
                      <a:pt x="128" y="108"/>
                      <a:pt x="128" y="102"/>
                    </a:cubicBezTo>
                    <a:cubicBezTo>
                      <a:pt x="128" y="96"/>
                      <a:pt x="127" y="54"/>
                      <a:pt x="180" y="54"/>
                    </a:cubicBezTo>
                    <a:cubicBezTo>
                      <a:pt x="187" y="54"/>
                      <a:pt x="203" y="54"/>
                      <a:pt x="217" y="54"/>
                    </a:cubicBezTo>
                    <a:cubicBezTo>
                      <a:pt x="217" y="72"/>
                      <a:pt x="217" y="92"/>
                      <a:pt x="217" y="97"/>
                    </a:cubicBezTo>
                    <a:cubicBezTo>
                      <a:pt x="206" y="97"/>
                      <a:pt x="195" y="97"/>
                      <a:pt x="190" y="97"/>
                    </a:cubicBezTo>
                    <a:cubicBezTo>
                      <a:pt x="184" y="97"/>
                      <a:pt x="179" y="103"/>
                      <a:pt x="179" y="107"/>
                    </a:cubicBezTo>
                    <a:cubicBezTo>
                      <a:pt x="179" y="111"/>
                      <a:pt x="179" y="136"/>
                      <a:pt x="179" y="136"/>
                    </a:cubicBezTo>
                    <a:cubicBezTo>
                      <a:pt x="179" y="136"/>
                      <a:pt x="213" y="136"/>
                      <a:pt x="217" y="136"/>
                    </a:cubicBezTo>
                    <a:cubicBezTo>
                      <a:pt x="215" y="157"/>
                      <a:pt x="212" y="177"/>
                      <a:pt x="212" y="177"/>
                    </a:cubicBezTo>
                    <a:cubicBezTo>
                      <a:pt x="178" y="177"/>
                      <a:pt x="178" y="177"/>
                      <a:pt x="178" y="177"/>
                    </a:cubicBezTo>
                    <a:cubicBezTo>
                      <a:pt x="178" y="283"/>
                      <a:pt x="178" y="283"/>
                      <a:pt x="178" y="283"/>
                    </a:cubicBezTo>
                    <a:cubicBezTo>
                      <a:pt x="241" y="268"/>
                      <a:pt x="288" y="211"/>
                      <a:pt x="288" y="1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4" name="Freeform 388"/>
              <p:cNvSpPr>
                <a:spLocks noEditPoints="1"/>
              </p:cNvSpPr>
              <p:nvPr/>
            </p:nvSpPr>
            <p:spPr>
              <a:xfrm>
                <a:off x="2791834" y="5336226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331495" y="179560"/>
                  </a:cxn>
                  <a:cxn ang="0">
                    <a:pos x="266201" y="172026"/>
                  </a:cxn>
                  <a:cxn ang="0">
                    <a:pos x="220997" y="177049"/>
                  </a:cxn>
                  <a:cxn ang="0">
                    <a:pos x="208440" y="145657"/>
                  </a:cxn>
                  <a:cxn ang="0">
                    <a:pos x="295081" y="82874"/>
                  </a:cxn>
                  <a:cxn ang="0">
                    <a:pos x="331495" y="179560"/>
                  </a:cxn>
                  <a:cxn ang="0">
                    <a:pos x="278757" y="66550"/>
                  </a:cxn>
                  <a:cxn ang="0">
                    <a:pos x="198395" y="124311"/>
                  </a:cxn>
                  <a:cxn ang="0">
                    <a:pos x="141890" y="36414"/>
                  </a:cxn>
                  <a:cxn ang="0">
                    <a:pos x="180816" y="30136"/>
                  </a:cxn>
                  <a:cxn ang="0">
                    <a:pos x="278757" y="66550"/>
                  </a:cxn>
                  <a:cxn ang="0">
                    <a:pos x="118032" y="43948"/>
                  </a:cxn>
                  <a:cxn ang="0">
                    <a:pos x="175793" y="133100"/>
                  </a:cxn>
                  <a:cxn ang="0">
                    <a:pos x="51482" y="150680"/>
                  </a:cxn>
                  <a:cxn ang="0">
                    <a:pos x="33903" y="150680"/>
                  </a:cxn>
                  <a:cxn ang="0">
                    <a:pos x="118032" y="43948"/>
                  </a:cxn>
                  <a:cxn ang="0">
                    <a:pos x="31392" y="180816"/>
                  </a:cxn>
                  <a:cxn ang="0">
                    <a:pos x="31392" y="173282"/>
                  </a:cxn>
                  <a:cxn ang="0">
                    <a:pos x="51482" y="173282"/>
                  </a:cxn>
                  <a:cxn ang="0">
                    <a:pos x="185838" y="153191"/>
                  </a:cxn>
                  <a:cxn ang="0">
                    <a:pos x="198395" y="182071"/>
                  </a:cxn>
                  <a:cxn ang="0">
                    <a:pos x="114265" y="231042"/>
                  </a:cxn>
                  <a:cxn ang="0">
                    <a:pos x="71573" y="282524"/>
                  </a:cxn>
                  <a:cxn ang="0">
                    <a:pos x="31392" y="180816"/>
                  </a:cxn>
                  <a:cxn ang="0">
                    <a:pos x="87896" y="297592"/>
                  </a:cxn>
                  <a:cxn ang="0">
                    <a:pos x="89152" y="296337"/>
                  </a:cxn>
                  <a:cxn ang="0">
                    <a:pos x="207184" y="203417"/>
                  </a:cxn>
                  <a:cxn ang="0">
                    <a:pos x="238576" y="318938"/>
                  </a:cxn>
                  <a:cxn ang="0">
                    <a:pos x="180816" y="330239"/>
                  </a:cxn>
                  <a:cxn ang="0">
                    <a:pos x="87896" y="297592"/>
                  </a:cxn>
                  <a:cxn ang="0">
                    <a:pos x="259922" y="307637"/>
                  </a:cxn>
                  <a:cxn ang="0">
                    <a:pos x="229786" y="198395"/>
                  </a:cxn>
                  <a:cxn ang="0">
                    <a:pos x="266201" y="194628"/>
                  </a:cxn>
                  <a:cxn ang="0">
                    <a:pos x="328984" y="203417"/>
                  </a:cxn>
                  <a:cxn ang="0">
                    <a:pos x="259922" y="307637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4"/>
                      <a:pt x="0" y="144"/>
                    </a:cubicBezTo>
                    <a:cubicBezTo>
                      <a:pt x="0" y="223"/>
                      <a:pt x="65" y="288"/>
                      <a:pt x="144" y="288"/>
                    </a:cubicBezTo>
                    <a:cubicBezTo>
                      <a:pt x="224" y="288"/>
                      <a:pt x="288" y="223"/>
                      <a:pt x="288" y="144"/>
                    </a:cubicBezTo>
                    <a:cubicBezTo>
                      <a:pt x="288" y="64"/>
                      <a:pt x="224" y="0"/>
                      <a:pt x="144" y="0"/>
                    </a:cubicBezTo>
                    <a:close/>
                    <a:moveTo>
                      <a:pt x="264" y="143"/>
                    </a:moveTo>
                    <a:cubicBezTo>
                      <a:pt x="245" y="139"/>
                      <a:pt x="228" y="137"/>
                      <a:pt x="212" y="137"/>
                    </a:cubicBezTo>
                    <a:cubicBezTo>
                      <a:pt x="199" y="137"/>
                      <a:pt x="187" y="138"/>
                      <a:pt x="176" y="141"/>
                    </a:cubicBezTo>
                    <a:cubicBezTo>
                      <a:pt x="173" y="132"/>
                      <a:pt x="169" y="124"/>
                      <a:pt x="166" y="116"/>
                    </a:cubicBezTo>
                    <a:cubicBezTo>
                      <a:pt x="191" y="105"/>
                      <a:pt x="216" y="90"/>
                      <a:pt x="235" y="66"/>
                    </a:cubicBezTo>
                    <a:cubicBezTo>
                      <a:pt x="253" y="87"/>
                      <a:pt x="263" y="114"/>
                      <a:pt x="264" y="143"/>
                    </a:cubicBezTo>
                    <a:close/>
                    <a:moveTo>
                      <a:pt x="222" y="53"/>
                    </a:moveTo>
                    <a:cubicBezTo>
                      <a:pt x="205" y="75"/>
                      <a:pt x="182" y="89"/>
                      <a:pt x="158" y="99"/>
                    </a:cubicBezTo>
                    <a:cubicBezTo>
                      <a:pt x="140" y="64"/>
                      <a:pt x="123" y="41"/>
                      <a:pt x="113" y="29"/>
                    </a:cubicBezTo>
                    <a:cubicBezTo>
                      <a:pt x="123" y="26"/>
                      <a:pt x="133" y="24"/>
                      <a:pt x="144" y="24"/>
                    </a:cubicBezTo>
                    <a:cubicBezTo>
                      <a:pt x="174" y="24"/>
                      <a:pt x="201" y="35"/>
                      <a:pt x="222" y="53"/>
                    </a:cubicBezTo>
                    <a:close/>
                    <a:moveTo>
                      <a:pt x="94" y="35"/>
                    </a:moveTo>
                    <a:cubicBezTo>
                      <a:pt x="102" y="44"/>
                      <a:pt x="120" y="67"/>
                      <a:pt x="140" y="106"/>
                    </a:cubicBezTo>
                    <a:cubicBezTo>
                      <a:pt x="102" y="118"/>
                      <a:pt x="64" y="120"/>
                      <a:pt x="41" y="120"/>
                    </a:cubicBezTo>
                    <a:cubicBezTo>
                      <a:pt x="35" y="120"/>
                      <a:pt x="30" y="120"/>
                      <a:pt x="27" y="120"/>
                    </a:cubicBezTo>
                    <a:cubicBezTo>
                      <a:pt x="35" y="82"/>
                      <a:pt x="60" y="51"/>
                      <a:pt x="94" y="35"/>
                    </a:cubicBezTo>
                    <a:close/>
                    <a:moveTo>
                      <a:pt x="25" y="144"/>
                    </a:moveTo>
                    <a:cubicBezTo>
                      <a:pt x="25" y="142"/>
                      <a:pt x="25" y="140"/>
                      <a:pt x="25" y="138"/>
                    </a:cubicBezTo>
                    <a:cubicBezTo>
                      <a:pt x="28" y="138"/>
                      <a:pt x="34" y="138"/>
                      <a:pt x="41" y="138"/>
                    </a:cubicBezTo>
                    <a:cubicBezTo>
                      <a:pt x="65" y="138"/>
                      <a:pt x="107" y="136"/>
                      <a:pt x="148" y="122"/>
                    </a:cubicBezTo>
                    <a:cubicBezTo>
                      <a:pt x="152" y="130"/>
                      <a:pt x="155" y="137"/>
                      <a:pt x="158" y="145"/>
                    </a:cubicBezTo>
                    <a:cubicBezTo>
                      <a:pt x="129" y="154"/>
                      <a:pt x="107" y="169"/>
                      <a:pt x="91" y="184"/>
                    </a:cubicBezTo>
                    <a:cubicBezTo>
                      <a:pt x="73" y="200"/>
                      <a:pt x="62" y="216"/>
                      <a:pt x="57" y="225"/>
                    </a:cubicBezTo>
                    <a:cubicBezTo>
                      <a:pt x="37" y="203"/>
                      <a:pt x="25" y="175"/>
                      <a:pt x="25" y="144"/>
                    </a:cubicBezTo>
                    <a:close/>
                    <a:moveTo>
                      <a:pt x="70" y="237"/>
                    </a:moveTo>
                    <a:cubicBezTo>
                      <a:pt x="71" y="237"/>
                      <a:pt x="71" y="237"/>
                      <a:pt x="71" y="236"/>
                    </a:cubicBezTo>
                    <a:cubicBezTo>
                      <a:pt x="79" y="223"/>
                      <a:pt x="108" y="179"/>
                      <a:pt x="165" y="162"/>
                    </a:cubicBezTo>
                    <a:cubicBezTo>
                      <a:pt x="175" y="189"/>
                      <a:pt x="183" y="219"/>
                      <a:pt x="190" y="254"/>
                    </a:cubicBezTo>
                    <a:cubicBezTo>
                      <a:pt x="176" y="260"/>
                      <a:pt x="160" y="263"/>
                      <a:pt x="144" y="263"/>
                    </a:cubicBezTo>
                    <a:cubicBezTo>
                      <a:pt x="116" y="263"/>
                      <a:pt x="91" y="254"/>
                      <a:pt x="70" y="237"/>
                    </a:cubicBezTo>
                    <a:close/>
                    <a:moveTo>
                      <a:pt x="207" y="245"/>
                    </a:moveTo>
                    <a:cubicBezTo>
                      <a:pt x="200" y="213"/>
                      <a:pt x="192" y="183"/>
                      <a:pt x="183" y="158"/>
                    </a:cubicBezTo>
                    <a:cubicBezTo>
                      <a:pt x="192" y="156"/>
                      <a:pt x="202" y="155"/>
                      <a:pt x="212" y="155"/>
                    </a:cubicBezTo>
                    <a:cubicBezTo>
                      <a:pt x="227" y="155"/>
                      <a:pt x="244" y="157"/>
                      <a:pt x="262" y="162"/>
                    </a:cubicBezTo>
                    <a:cubicBezTo>
                      <a:pt x="257" y="197"/>
                      <a:pt x="236" y="227"/>
                      <a:pt x="207" y="24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5" name="Freeform 414"/>
              <p:cNvSpPr>
                <a:spLocks noEditPoints="1"/>
              </p:cNvSpPr>
              <p:nvPr/>
            </p:nvSpPr>
            <p:spPr>
              <a:xfrm>
                <a:off x="1552184" y="5320502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280013" y="180816"/>
                  </a:cxn>
                  <a:cxn ang="0">
                    <a:pos x="264945" y="197139"/>
                  </a:cxn>
                  <a:cxn ang="0">
                    <a:pos x="164492" y="259922"/>
                  </a:cxn>
                  <a:cxn ang="0">
                    <a:pos x="42693" y="192116"/>
                  </a:cxn>
                  <a:cxn ang="0">
                    <a:pos x="128078" y="197139"/>
                  </a:cxn>
                  <a:cxn ang="0">
                    <a:pos x="102964" y="151935"/>
                  </a:cxn>
                  <a:cxn ang="0">
                    <a:pos x="172026" y="165748"/>
                  </a:cxn>
                  <a:cxn ang="0">
                    <a:pos x="179560" y="156958"/>
                  </a:cxn>
                  <a:cxn ang="0">
                    <a:pos x="179560" y="155702"/>
                  </a:cxn>
                  <a:cxn ang="0">
                    <a:pos x="232298" y="102964"/>
                  </a:cxn>
                  <a:cxn ang="0">
                    <a:pos x="285036" y="151935"/>
                  </a:cxn>
                  <a:cxn ang="0">
                    <a:pos x="318938" y="168259"/>
                  </a:cxn>
                  <a:cxn ang="0">
                    <a:pos x="280013" y="180816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5"/>
                      <a:pt x="0" y="144"/>
                    </a:cubicBezTo>
                    <a:cubicBezTo>
                      <a:pt x="0" y="224"/>
                      <a:pt x="65" y="288"/>
                      <a:pt x="144" y="288"/>
                    </a:cubicBezTo>
                    <a:cubicBezTo>
                      <a:pt x="224" y="288"/>
                      <a:pt x="288" y="224"/>
                      <a:pt x="288" y="144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23" y="144"/>
                    </a:moveTo>
                    <a:cubicBezTo>
                      <a:pt x="220" y="149"/>
                      <a:pt x="216" y="154"/>
                      <a:pt x="211" y="157"/>
                    </a:cubicBezTo>
                    <a:cubicBezTo>
                      <a:pt x="205" y="174"/>
                      <a:pt x="184" y="207"/>
                      <a:pt x="131" y="207"/>
                    </a:cubicBezTo>
                    <a:cubicBezTo>
                      <a:pt x="58" y="207"/>
                      <a:pt x="34" y="153"/>
                      <a:pt x="34" y="153"/>
                    </a:cubicBezTo>
                    <a:cubicBezTo>
                      <a:pt x="34" y="153"/>
                      <a:pt x="67" y="170"/>
                      <a:pt x="102" y="157"/>
                    </a:cubicBezTo>
                    <a:cubicBezTo>
                      <a:pt x="73" y="145"/>
                      <a:pt x="67" y="107"/>
                      <a:pt x="82" y="121"/>
                    </a:cubicBezTo>
                    <a:cubicBezTo>
                      <a:pt x="93" y="132"/>
                      <a:pt x="119" y="133"/>
                      <a:pt x="137" y="132"/>
                    </a:cubicBezTo>
                    <a:cubicBezTo>
                      <a:pt x="139" y="130"/>
                      <a:pt x="141" y="128"/>
                      <a:pt x="143" y="125"/>
                    </a:cubicBezTo>
                    <a:cubicBezTo>
                      <a:pt x="143" y="125"/>
                      <a:pt x="143" y="124"/>
                      <a:pt x="143" y="124"/>
                    </a:cubicBezTo>
                    <a:cubicBezTo>
                      <a:pt x="143" y="101"/>
                      <a:pt x="162" y="82"/>
                      <a:pt x="185" y="82"/>
                    </a:cubicBezTo>
                    <a:cubicBezTo>
                      <a:pt x="208" y="82"/>
                      <a:pt x="226" y="99"/>
                      <a:pt x="227" y="121"/>
                    </a:cubicBezTo>
                    <a:cubicBezTo>
                      <a:pt x="254" y="134"/>
                      <a:pt x="254" y="134"/>
                      <a:pt x="254" y="134"/>
                    </a:cubicBezTo>
                    <a:lnTo>
                      <a:pt x="223" y="144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46" name="组合 25"/>
          <p:cNvGrpSpPr/>
          <p:nvPr/>
        </p:nvGrpSpPr>
        <p:grpSpPr>
          <a:xfrm>
            <a:off x="8139818" y="1430142"/>
            <a:ext cx="1801812" cy="4291013"/>
            <a:chOff x="6358153" y="1483418"/>
            <a:chExt cx="1802290" cy="4289867"/>
          </a:xfrm>
        </p:grpSpPr>
        <p:pic>
          <p:nvPicPr>
            <p:cNvPr id="10257" name="图片 2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360443" y="1483418"/>
              <a:ext cx="1800000" cy="1800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矩形 27"/>
            <p:cNvSpPr/>
            <p:nvPr/>
          </p:nvSpPr>
          <p:spPr>
            <a:xfrm>
              <a:off x="6358153" y="3465513"/>
              <a:ext cx="1800327" cy="2307772"/>
            </a:xfrm>
            <a:prstGeom prst="rect">
              <a:avLst/>
            </a:prstGeom>
            <a:solidFill>
              <a:srgbClr val="31A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12214" y="4269659"/>
              <a:ext cx="1634193" cy="523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宋体" panose="02010600030101010101" pitchFamily="2" charset="-122"/>
                </a:rPr>
                <a:t>实时统计你的工作效率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91779" y="3631812"/>
              <a:ext cx="1210909" cy="400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效率量化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61" name="Oval 413"/>
            <p:cNvSpPr/>
            <p:nvPr/>
          </p:nvSpPr>
          <p:spPr>
            <a:xfrm>
              <a:off x="6683375" y="5697857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 algn="ctr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262" name="组合 31"/>
            <p:cNvGrpSpPr/>
            <p:nvPr/>
          </p:nvGrpSpPr>
          <p:grpSpPr>
            <a:xfrm>
              <a:off x="6627740" y="5359351"/>
              <a:ext cx="1300744" cy="306531"/>
              <a:chOff x="1552184" y="5320502"/>
              <a:chExt cx="1601281" cy="377355"/>
            </a:xfrm>
          </p:grpSpPr>
          <p:sp>
            <p:nvSpPr>
              <p:cNvPr id="10264" name="Freeform 387"/>
              <p:cNvSpPr/>
              <p:nvPr/>
            </p:nvSpPr>
            <p:spPr>
              <a:xfrm>
                <a:off x="2172009" y="5329473"/>
                <a:ext cx="361631" cy="359412"/>
              </a:xfrm>
              <a:custGeom>
                <a:avLst/>
                <a:gdLst/>
                <a:ahLst/>
                <a:cxnLst>
                  <a:cxn ang="0">
                    <a:pos x="361631" y="180332"/>
                  </a:cxn>
                  <a:cxn ang="0">
                    <a:pos x="180816" y="0"/>
                  </a:cxn>
                  <a:cxn ang="0">
                    <a:pos x="0" y="180332"/>
                  </a:cxn>
                  <a:cxn ang="0">
                    <a:pos x="160725" y="359412"/>
                  </a:cxn>
                  <a:cxn ang="0">
                    <a:pos x="160725" y="221658"/>
                  </a:cxn>
                  <a:cxn ang="0">
                    <a:pos x="130589" y="221658"/>
                  </a:cxn>
                  <a:cxn ang="0">
                    <a:pos x="130589" y="170314"/>
                  </a:cxn>
                  <a:cxn ang="0">
                    <a:pos x="160725" y="170314"/>
                  </a:cxn>
                  <a:cxn ang="0">
                    <a:pos x="160725" y="127735"/>
                  </a:cxn>
                  <a:cxn ang="0">
                    <a:pos x="226019" y="67625"/>
                  </a:cxn>
                  <a:cxn ang="0">
                    <a:pos x="272479" y="67625"/>
                  </a:cxn>
                  <a:cxn ang="0">
                    <a:pos x="272479" y="121474"/>
                  </a:cxn>
                  <a:cxn ang="0">
                    <a:pos x="238576" y="121474"/>
                  </a:cxn>
                  <a:cxn ang="0">
                    <a:pos x="224764" y="133997"/>
                  </a:cxn>
                  <a:cxn ang="0">
                    <a:pos x="224764" y="170314"/>
                  </a:cxn>
                  <a:cxn ang="0">
                    <a:pos x="272479" y="170314"/>
                  </a:cxn>
                  <a:cxn ang="0">
                    <a:pos x="266201" y="221658"/>
                  </a:cxn>
                  <a:cxn ang="0">
                    <a:pos x="223508" y="221658"/>
                  </a:cxn>
                  <a:cxn ang="0">
                    <a:pos x="223508" y="354403"/>
                  </a:cxn>
                  <a:cxn ang="0">
                    <a:pos x="361631" y="180332"/>
                  </a:cxn>
                </a:cxnLst>
                <a:rect l="0" t="0" r="0" b="0"/>
                <a:pathLst>
                  <a:path w="288" h="287">
                    <a:moveTo>
                      <a:pt x="288" y="144"/>
                    </a:moveTo>
                    <a:cubicBezTo>
                      <a:pt x="288" y="64"/>
                      <a:pt x="223" y="0"/>
                      <a:pt x="144" y="0"/>
                    </a:cubicBezTo>
                    <a:cubicBezTo>
                      <a:pt x="64" y="0"/>
                      <a:pt x="0" y="64"/>
                      <a:pt x="0" y="144"/>
                    </a:cubicBezTo>
                    <a:cubicBezTo>
                      <a:pt x="0" y="218"/>
                      <a:pt x="56" y="279"/>
                      <a:pt x="128" y="28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28" y="136"/>
                      <a:pt x="128" y="108"/>
                      <a:pt x="128" y="102"/>
                    </a:cubicBezTo>
                    <a:cubicBezTo>
                      <a:pt x="128" y="96"/>
                      <a:pt x="127" y="54"/>
                      <a:pt x="180" y="54"/>
                    </a:cubicBezTo>
                    <a:cubicBezTo>
                      <a:pt x="187" y="54"/>
                      <a:pt x="203" y="54"/>
                      <a:pt x="217" y="54"/>
                    </a:cubicBezTo>
                    <a:cubicBezTo>
                      <a:pt x="217" y="72"/>
                      <a:pt x="217" y="92"/>
                      <a:pt x="217" y="97"/>
                    </a:cubicBezTo>
                    <a:cubicBezTo>
                      <a:pt x="206" y="97"/>
                      <a:pt x="195" y="97"/>
                      <a:pt x="190" y="97"/>
                    </a:cubicBezTo>
                    <a:cubicBezTo>
                      <a:pt x="184" y="97"/>
                      <a:pt x="179" y="103"/>
                      <a:pt x="179" y="107"/>
                    </a:cubicBezTo>
                    <a:cubicBezTo>
                      <a:pt x="179" y="111"/>
                      <a:pt x="179" y="136"/>
                      <a:pt x="179" y="136"/>
                    </a:cubicBezTo>
                    <a:cubicBezTo>
                      <a:pt x="179" y="136"/>
                      <a:pt x="213" y="136"/>
                      <a:pt x="217" y="136"/>
                    </a:cubicBezTo>
                    <a:cubicBezTo>
                      <a:pt x="215" y="157"/>
                      <a:pt x="212" y="177"/>
                      <a:pt x="212" y="177"/>
                    </a:cubicBezTo>
                    <a:cubicBezTo>
                      <a:pt x="178" y="177"/>
                      <a:pt x="178" y="177"/>
                      <a:pt x="178" y="177"/>
                    </a:cubicBezTo>
                    <a:cubicBezTo>
                      <a:pt x="178" y="283"/>
                      <a:pt x="178" y="283"/>
                      <a:pt x="178" y="283"/>
                    </a:cubicBezTo>
                    <a:cubicBezTo>
                      <a:pt x="241" y="268"/>
                      <a:pt x="288" y="211"/>
                      <a:pt x="288" y="14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5" name="Freeform 388"/>
              <p:cNvSpPr>
                <a:spLocks noEditPoints="1"/>
              </p:cNvSpPr>
              <p:nvPr/>
            </p:nvSpPr>
            <p:spPr>
              <a:xfrm>
                <a:off x="2791834" y="5336226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331495" y="179560"/>
                  </a:cxn>
                  <a:cxn ang="0">
                    <a:pos x="266201" y="172026"/>
                  </a:cxn>
                  <a:cxn ang="0">
                    <a:pos x="220997" y="177049"/>
                  </a:cxn>
                  <a:cxn ang="0">
                    <a:pos x="208440" y="145657"/>
                  </a:cxn>
                  <a:cxn ang="0">
                    <a:pos x="295081" y="82874"/>
                  </a:cxn>
                  <a:cxn ang="0">
                    <a:pos x="331495" y="179560"/>
                  </a:cxn>
                  <a:cxn ang="0">
                    <a:pos x="278757" y="66550"/>
                  </a:cxn>
                  <a:cxn ang="0">
                    <a:pos x="198395" y="124311"/>
                  </a:cxn>
                  <a:cxn ang="0">
                    <a:pos x="141890" y="36414"/>
                  </a:cxn>
                  <a:cxn ang="0">
                    <a:pos x="180816" y="30136"/>
                  </a:cxn>
                  <a:cxn ang="0">
                    <a:pos x="278757" y="66550"/>
                  </a:cxn>
                  <a:cxn ang="0">
                    <a:pos x="118032" y="43948"/>
                  </a:cxn>
                  <a:cxn ang="0">
                    <a:pos x="175793" y="133100"/>
                  </a:cxn>
                  <a:cxn ang="0">
                    <a:pos x="51482" y="150680"/>
                  </a:cxn>
                  <a:cxn ang="0">
                    <a:pos x="33903" y="150680"/>
                  </a:cxn>
                  <a:cxn ang="0">
                    <a:pos x="118032" y="43948"/>
                  </a:cxn>
                  <a:cxn ang="0">
                    <a:pos x="31392" y="180816"/>
                  </a:cxn>
                  <a:cxn ang="0">
                    <a:pos x="31392" y="173282"/>
                  </a:cxn>
                  <a:cxn ang="0">
                    <a:pos x="51482" y="173282"/>
                  </a:cxn>
                  <a:cxn ang="0">
                    <a:pos x="185838" y="153191"/>
                  </a:cxn>
                  <a:cxn ang="0">
                    <a:pos x="198395" y="182071"/>
                  </a:cxn>
                  <a:cxn ang="0">
                    <a:pos x="114265" y="231042"/>
                  </a:cxn>
                  <a:cxn ang="0">
                    <a:pos x="71573" y="282524"/>
                  </a:cxn>
                  <a:cxn ang="0">
                    <a:pos x="31392" y="180816"/>
                  </a:cxn>
                  <a:cxn ang="0">
                    <a:pos x="87896" y="297592"/>
                  </a:cxn>
                  <a:cxn ang="0">
                    <a:pos x="89152" y="296337"/>
                  </a:cxn>
                  <a:cxn ang="0">
                    <a:pos x="207184" y="203417"/>
                  </a:cxn>
                  <a:cxn ang="0">
                    <a:pos x="238576" y="318938"/>
                  </a:cxn>
                  <a:cxn ang="0">
                    <a:pos x="180816" y="330239"/>
                  </a:cxn>
                  <a:cxn ang="0">
                    <a:pos x="87896" y="297592"/>
                  </a:cxn>
                  <a:cxn ang="0">
                    <a:pos x="259922" y="307637"/>
                  </a:cxn>
                  <a:cxn ang="0">
                    <a:pos x="229786" y="198395"/>
                  </a:cxn>
                  <a:cxn ang="0">
                    <a:pos x="266201" y="194628"/>
                  </a:cxn>
                  <a:cxn ang="0">
                    <a:pos x="328984" y="203417"/>
                  </a:cxn>
                  <a:cxn ang="0">
                    <a:pos x="259922" y="307637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4"/>
                      <a:pt x="0" y="144"/>
                    </a:cubicBezTo>
                    <a:cubicBezTo>
                      <a:pt x="0" y="223"/>
                      <a:pt x="65" y="288"/>
                      <a:pt x="144" y="288"/>
                    </a:cubicBezTo>
                    <a:cubicBezTo>
                      <a:pt x="224" y="288"/>
                      <a:pt x="288" y="223"/>
                      <a:pt x="288" y="144"/>
                    </a:cubicBezTo>
                    <a:cubicBezTo>
                      <a:pt x="288" y="64"/>
                      <a:pt x="224" y="0"/>
                      <a:pt x="144" y="0"/>
                    </a:cubicBezTo>
                    <a:close/>
                    <a:moveTo>
                      <a:pt x="264" y="143"/>
                    </a:moveTo>
                    <a:cubicBezTo>
                      <a:pt x="245" y="139"/>
                      <a:pt x="228" y="137"/>
                      <a:pt x="212" y="137"/>
                    </a:cubicBezTo>
                    <a:cubicBezTo>
                      <a:pt x="199" y="137"/>
                      <a:pt x="187" y="138"/>
                      <a:pt x="176" y="141"/>
                    </a:cubicBezTo>
                    <a:cubicBezTo>
                      <a:pt x="173" y="132"/>
                      <a:pt x="169" y="124"/>
                      <a:pt x="166" y="116"/>
                    </a:cubicBezTo>
                    <a:cubicBezTo>
                      <a:pt x="191" y="105"/>
                      <a:pt x="216" y="90"/>
                      <a:pt x="235" y="66"/>
                    </a:cubicBezTo>
                    <a:cubicBezTo>
                      <a:pt x="253" y="87"/>
                      <a:pt x="263" y="114"/>
                      <a:pt x="264" y="143"/>
                    </a:cubicBezTo>
                    <a:close/>
                    <a:moveTo>
                      <a:pt x="222" y="53"/>
                    </a:moveTo>
                    <a:cubicBezTo>
                      <a:pt x="205" y="75"/>
                      <a:pt x="182" y="89"/>
                      <a:pt x="158" y="99"/>
                    </a:cubicBezTo>
                    <a:cubicBezTo>
                      <a:pt x="140" y="64"/>
                      <a:pt x="123" y="41"/>
                      <a:pt x="113" y="29"/>
                    </a:cubicBezTo>
                    <a:cubicBezTo>
                      <a:pt x="123" y="26"/>
                      <a:pt x="133" y="24"/>
                      <a:pt x="144" y="24"/>
                    </a:cubicBezTo>
                    <a:cubicBezTo>
                      <a:pt x="174" y="24"/>
                      <a:pt x="201" y="35"/>
                      <a:pt x="222" y="53"/>
                    </a:cubicBezTo>
                    <a:close/>
                    <a:moveTo>
                      <a:pt x="94" y="35"/>
                    </a:moveTo>
                    <a:cubicBezTo>
                      <a:pt x="102" y="44"/>
                      <a:pt x="120" y="67"/>
                      <a:pt x="140" y="106"/>
                    </a:cubicBezTo>
                    <a:cubicBezTo>
                      <a:pt x="102" y="118"/>
                      <a:pt x="64" y="120"/>
                      <a:pt x="41" y="120"/>
                    </a:cubicBezTo>
                    <a:cubicBezTo>
                      <a:pt x="35" y="120"/>
                      <a:pt x="30" y="120"/>
                      <a:pt x="27" y="120"/>
                    </a:cubicBezTo>
                    <a:cubicBezTo>
                      <a:pt x="35" y="82"/>
                      <a:pt x="60" y="51"/>
                      <a:pt x="94" y="35"/>
                    </a:cubicBezTo>
                    <a:close/>
                    <a:moveTo>
                      <a:pt x="25" y="144"/>
                    </a:moveTo>
                    <a:cubicBezTo>
                      <a:pt x="25" y="142"/>
                      <a:pt x="25" y="140"/>
                      <a:pt x="25" y="138"/>
                    </a:cubicBezTo>
                    <a:cubicBezTo>
                      <a:pt x="28" y="138"/>
                      <a:pt x="34" y="138"/>
                      <a:pt x="41" y="138"/>
                    </a:cubicBezTo>
                    <a:cubicBezTo>
                      <a:pt x="65" y="138"/>
                      <a:pt x="107" y="136"/>
                      <a:pt x="148" y="122"/>
                    </a:cubicBezTo>
                    <a:cubicBezTo>
                      <a:pt x="152" y="130"/>
                      <a:pt x="155" y="137"/>
                      <a:pt x="158" y="145"/>
                    </a:cubicBezTo>
                    <a:cubicBezTo>
                      <a:pt x="129" y="154"/>
                      <a:pt x="107" y="169"/>
                      <a:pt x="91" y="184"/>
                    </a:cubicBezTo>
                    <a:cubicBezTo>
                      <a:pt x="73" y="200"/>
                      <a:pt x="62" y="216"/>
                      <a:pt x="57" y="225"/>
                    </a:cubicBezTo>
                    <a:cubicBezTo>
                      <a:pt x="37" y="203"/>
                      <a:pt x="25" y="175"/>
                      <a:pt x="25" y="144"/>
                    </a:cubicBezTo>
                    <a:close/>
                    <a:moveTo>
                      <a:pt x="70" y="237"/>
                    </a:moveTo>
                    <a:cubicBezTo>
                      <a:pt x="71" y="237"/>
                      <a:pt x="71" y="237"/>
                      <a:pt x="71" y="236"/>
                    </a:cubicBezTo>
                    <a:cubicBezTo>
                      <a:pt x="79" y="223"/>
                      <a:pt x="108" y="179"/>
                      <a:pt x="165" y="162"/>
                    </a:cubicBezTo>
                    <a:cubicBezTo>
                      <a:pt x="175" y="189"/>
                      <a:pt x="183" y="219"/>
                      <a:pt x="190" y="254"/>
                    </a:cubicBezTo>
                    <a:cubicBezTo>
                      <a:pt x="176" y="260"/>
                      <a:pt x="160" y="263"/>
                      <a:pt x="144" y="263"/>
                    </a:cubicBezTo>
                    <a:cubicBezTo>
                      <a:pt x="116" y="263"/>
                      <a:pt x="91" y="254"/>
                      <a:pt x="70" y="237"/>
                    </a:cubicBezTo>
                    <a:close/>
                    <a:moveTo>
                      <a:pt x="207" y="245"/>
                    </a:moveTo>
                    <a:cubicBezTo>
                      <a:pt x="200" y="213"/>
                      <a:pt x="192" y="183"/>
                      <a:pt x="183" y="158"/>
                    </a:cubicBezTo>
                    <a:cubicBezTo>
                      <a:pt x="192" y="156"/>
                      <a:pt x="202" y="155"/>
                      <a:pt x="212" y="155"/>
                    </a:cubicBezTo>
                    <a:cubicBezTo>
                      <a:pt x="227" y="155"/>
                      <a:pt x="244" y="157"/>
                      <a:pt x="262" y="162"/>
                    </a:cubicBezTo>
                    <a:cubicBezTo>
                      <a:pt x="257" y="197"/>
                      <a:pt x="236" y="227"/>
                      <a:pt x="207" y="24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6" name="Freeform 414"/>
              <p:cNvSpPr>
                <a:spLocks noEditPoints="1"/>
              </p:cNvSpPr>
              <p:nvPr/>
            </p:nvSpPr>
            <p:spPr>
              <a:xfrm>
                <a:off x="1552184" y="5320502"/>
                <a:ext cx="361631" cy="361631"/>
              </a:xfrm>
              <a:custGeom>
                <a:avLst/>
                <a:gdLst/>
                <a:ahLst/>
                <a:cxnLst>
                  <a:cxn ang="0">
                    <a:pos x="180816" y="0"/>
                  </a:cxn>
                  <a:cxn ang="0">
                    <a:pos x="0" y="180816"/>
                  </a:cxn>
                  <a:cxn ang="0">
                    <a:pos x="180816" y="361631"/>
                  </a:cxn>
                  <a:cxn ang="0">
                    <a:pos x="361631" y="180816"/>
                  </a:cxn>
                  <a:cxn ang="0">
                    <a:pos x="180816" y="0"/>
                  </a:cxn>
                  <a:cxn ang="0">
                    <a:pos x="280013" y="180816"/>
                  </a:cxn>
                  <a:cxn ang="0">
                    <a:pos x="264945" y="197139"/>
                  </a:cxn>
                  <a:cxn ang="0">
                    <a:pos x="164492" y="259922"/>
                  </a:cxn>
                  <a:cxn ang="0">
                    <a:pos x="42693" y="192116"/>
                  </a:cxn>
                  <a:cxn ang="0">
                    <a:pos x="128078" y="197139"/>
                  </a:cxn>
                  <a:cxn ang="0">
                    <a:pos x="102964" y="151935"/>
                  </a:cxn>
                  <a:cxn ang="0">
                    <a:pos x="172026" y="165748"/>
                  </a:cxn>
                  <a:cxn ang="0">
                    <a:pos x="179560" y="156958"/>
                  </a:cxn>
                  <a:cxn ang="0">
                    <a:pos x="179560" y="155702"/>
                  </a:cxn>
                  <a:cxn ang="0">
                    <a:pos x="232298" y="102964"/>
                  </a:cxn>
                  <a:cxn ang="0">
                    <a:pos x="285036" y="151935"/>
                  </a:cxn>
                  <a:cxn ang="0">
                    <a:pos x="318938" y="168259"/>
                  </a:cxn>
                  <a:cxn ang="0">
                    <a:pos x="280013" y="180816"/>
                  </a:cxn>
                </a:cxnLst>
                <a:rect l="0" t="0" r="0" b="0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5"/>
                      <a:pt x="0" y="144"/>
                    </a:cubicBezTo>
                    <a:cubicBezTo>
                      <a:pt x="0" y="224"/>
                      <a:pt x="65" y="288"/>
                      <a:pt x="144" y="288"/>
                    </a:cubicBezTo>
                    <a:cubicBezTo>
                      <a:pt x="224" y="288"/>
                      <a:pt x="288" y="224"/>
                      <a:pt x="288" y="144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23" y="144"/>
                    </a:moveTo>
                    <a:cubicBezTo>
                      <a:pt x="220" y="149"/>
                      <a:pt x="216" y="154"/>
                      <a:pt x="211" y="157"/>
                    </a:cubicBezTo>
                    <a:cubicBezTo>
                      <a:pt x="205" y="174"/>
                      <a:pt x="184" y="207"/>
                      <a:pt x="131" y="207"/>
                    </a:cubicBezTo>
                    <a:cubicBezTo>
                      <a:pt x="58" y="207"/>
                      <a:pt x="34" y="153"/>
                      <a:pt x="34" y="153"/>
                    </a:cubicBezTo>
                    <a:cubicBezTo>
                      <a:pt x="34" y="153"/>
                      <a:pt x="67" y="170"/>
                      <a:pt x="102" y="157"/>
                    </a:cubicBezTo>
                    <a:cubicBezTo>
                      <a:pt x="73" y="145"/>
                      <a:pt x="67" y="107"/>
                      <a:pt x="82" y="121"/>
                    </a:cubicBezTo>
                    <a:cubicBezTo>
                      <a:pt x="93" y="132"/>
                      <a:pt x="119" y="133"/>
                      <a:pt x="137" y="132"/>
                    </a:cubicBezTo>
                    <a:cubicBezTo>
                      <a:pt x="139" y="130"/>
                      <a:pt x="141" y="128"/>
                      <a:pt x="143" y="125"/>
                    </a:cubicBezTo>
                    <a:cubicBezTo>
                      <a:pt x="143" y="125"/>
                      <a:pt x="143" y="124"/>
                      <a:pt x="143" y="124"/>
                    </a:cubicBezTo>
                    <a:cubicBezTo>
                      <a:pt x="143" y="101"/>
                      <a:pt x="162" y="82"/>
                      <a:pt x="185" y="82"/>
                    </a:cubicBezTo>
                    <a:cubicBezTo>
                      <a:pt x="208" y="82"/>
                      <a:pt x="226" y="99"/>
                      <a:pt x="227" y="121"/>
                    </a:cubicBezTo>
                    <a:cubicBezTo>
                      <a:pt x="254" y="134"/>
                      <a:pt x="254" y="134"/>
                      <a:pt x="254" y="134"/>
                    </a:cubicBezTo>
                    <a:lnTo>
                      <a:pt x="223" y="144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DB6D90D-9F64-4FD5-B1A5-5E7D0965E6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7" b="23419"/>
          <a:stretch/>
        </p:blipFill>
        <p:spPr>
          <a:xfrm>
            <a:off x="4137827" y="1045028"/>
            <a:ext cx="3165231" cy="47679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57200"/>
            <a:ext cx="142875" cy="466725"/>
          </a:xfrm>
          <a:prstGeom prst="rect">
            <a:avLst/>
          </a:prstGeom>
          <a:solidFill>
            <a:srgbClr val="34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文本框 4"/>
          <p:cNvSpPr txBox="1"/>
          <p:nvPr/>
        </p:nvSpPr>
        <p:spPr>
          <a:xfrm>
            <a:off x="233363" y="490538"/>
            <a:ext cx="30892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4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计划表单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E696D3C-D9A1-47F8-BAF5-A276B3A511B5}"/>
              </a:ext>
            </a:extLst>
          </p:cNvPr>
          <p:cNvSpPr/>
          <p:nvPr/>
        </p:nvSpPr>
        <p:spPr>
          <a:xfrm>
            <a:off x="3046524" y="3654715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Freeform 69">
            <a:extLst>
              <a:ext uri="{FF2B5EF4-FFF2-40B4-BE49-F238E27FC236}">
                <a16:creationId xmlns:a16="http://schemas.microsoft.com/office/drawing/2014/main" id="{10167146-6CF1-4854-9B29-F1C14D174BA5}"/>
              </a:ext>
            </a:extLst>
          </p:cNvPr>
          <p:cNvSpPr>
            <a:spLocks noEditPoints="1"/>
          </p:cNvSpPr>
          <p:nvPr/>
        </p:nvSpPr>
        <p:spPr bwMode="auto">
          <a:xfrm>
            <a:off x="3233467" y="3788809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EC6006-B4F4-4F42-A105-DE17D4797D49}"/>
              </a:ext>
            </a:extLst>
          </p:cNvPr>
          <p:cNvSpPr txBox="1"/>
          <p:nvPr/>
        </p:nvSpPr>
        <p:spPr>
          <a:xfrm>
            <a:off x="937704" y="3737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地点设定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915FC1F-A7D5-45C2-B2CF-3EB7F67B2A7B}"/>
              </a:ext>
            </a:extLst>
          </p:cNvPr>
          <p:cNvSpPr/>
          <p:nvPr/>
        </p:nvSpPr>
        <p:spPr>
          <a:xfrm>
            <a:off x="3046524" y="4826034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Freeform 69">
            <a:extLst>
              <a:ext uri="{FF2B5EF4-FFF2-40B4-BE49-F238E27FC236}">
                <a16:creationId xmlns:a16="http://schemas.microsoft.com/office/drawing/2014/main" id="{4744E2D8-8F88-4228-A873-BE92FF5E2A39}"/>
              </a:ext>
            </a:extLst>
          </p:cNvPr>
          <p:cNvSpPr>
            <a:spLocks noEditPoints="1"/>
          </p:cNvSpPr>
          <p:nvPr/>
        </p:nvSpPr>
        <p:spPr bwMode="auto">
          <a:xfrm>
            <a:off x="3233467" y="4960128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DE5C36-C9B4-46D7-BE59-2A268AD7216D}"/>
              </a:ext>
            </a:extLst>
          </p:cNvPr>
          <p:cNvSpPr txBox="1"/>
          <p:nvPr/>
        </p:nvSpPr>
        <p:spPr>
          <a:xfrm>
            <a:off x="937704" y="49086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详细内容补充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32">
            <a:extLst>
              <a:ext uri="{FF2B5EF4-FFF2-40B4-BE49-F238E27FC236}">
                <a16:creationId xmlns:a16="http://schemas.microsoft.com/office/drawing/2014/main" id="{29B1B7F4-7F4E-4145-A47C-28AD3A9A42C9}"/>
              </a:ext>
            </a:extLst>
          </p:cNvPr>
          <p:cNvSpPr/>
          <p:nvPr/>
        </p:nvSpPr>
        <p:spPr>
          <a:xfrm>
            <a:off x="939272" y="5419934"/>
            <a:ext cx="2174316" cy="70057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提供追加</a:t>
            </a:r>
            <a:r>
              <a:rPr lang="en-US" altLang="zh-CN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功能，记述细节</a:t>
            </a:r>
            <a:endParaRPr lang="en-US" altLang="zh-CN" sz="140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B317DF-155D-43F7-97D5-4EF11D8C3A3D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569512" y="5087483"/>
            <a:ext cx="8372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957AFCA-4D85-4045-9403-4746F64E43B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3569512" y="3916164"/>
            <a:ext cx="8372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32">
            <a:extLst>
              <a:ext uri="{FF2B5EF4-FFF2-40B4-BE49-F238E27FC236}">
                <a16:creationId xmlns:a16="http://schemas.microsoft.com/office/drawing/2014/main" id="{48E660E8-7299-4BC4-B9B4-0FE1A8F50897}"/>
              </a:ext>
            </a:extLst>
          </p:cNvPr>
          <p:cNvSpPr/>
          <p:nvPr/>
        </p:nvSpPr>
        <p:spPr>
          <a:xfrm>
            <a:off x="872208" y="4024495"/>
            <a:ext cx="2174316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提供地点设定功能</a:t>
            </a:r>
            <a:endParaRPr lang="en-US" altLang="zh-CN" sz="140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330C28A-AFAE-49A7-A016-E3BAF9DF425F}"/>
              </a:ext>
            </a:extLst>
          </p:cNvPr>
          <p:cNvSpPr/>
          <p:nvPr/>
        </p:nvSpPr>
        <p:spPr>
          <a:xfrm>
            <a:off x="3051153" y="2318844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Freeform 69">
            <a:extLst>
              <a:ext uri="{FF2B5EF4-FFF2-40B4-BE49-F238E27FC236}">
                <a16:creationId xmlns:a16="http://schemas.microsoft.com/office/drawing/2014/main" id="{F569A6BA-3679-4A09-890D-37E899D3DA63}"/>
              </a:ext>
            </a:extLst>
          </p:cNvPr>
          <p:cNvSpPr>
            <a:spLocks noEditPoints="1"/>
          </p:cNvSpPr>
          <p:nvPr/>
        </p:nvSpPr>
        <p:spPr bwMode="auto">
          <a:xfrm>
            <a:off x="3238096" y="2452938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5E5D04-958A-4271-986E-B40C1D572A69}"/>
              </a:ext>
            </a:extLst>
          </p:cNvPr>
          <p:cNvSpPr txBox="1"/>
          <p:nvPr/>
        </p:nvSpPr>
        <p:spPr>
          <a:xfrm>
            <a:off x="942333" y="2401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时间设定</a:t>
            </a:r>
          </a:p>
        </p:txBody>
      </p:sp>
      <p:sp>
        <p:nvSpPr>
          <p:cNvPr id="64" name="矩形 32">
            <a:extLst>
              <a:ext uri="{FF2B5EF4-FFF2-40B4-BE49-F238E27FC236}">
                <a16:creationId xmlns:a16="http://schemas.microsoft.com/office/drawing/2014/main" id="{A200182B-A263-40D6-8A4F-8DAE2D30EC02}"/>
              </a:ext>
            </a:extLst>
          </p:cNvPr>
          <p:cNvSpPr/>
          <p:nvPr/>
        </p:nvSpPr>
        <p:spPr>
          <a:xfrm>
            <a:off x="876837" y="2688624"/>
            <a:ext cx="2174316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详尽的时间限定</a:t>
            </a:r>
            <a:endParaRPr lang="en-US" altLang="zh-CN" sz="140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8887E72-35BE-4845-AFF2-CEBA074875E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3574141" y="2580293"/>
            <a:ext cx="832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5840DB-423C-407D-8751-61BECE8AD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3" b="10952"/>
          <a:stretch/>
        </p:blipFill>
        <p:spPr>
          <a:xfrm>
            <a:off x="3358055" y="1153233"/>
            <a:ext cx="4887610" cy="45646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57200"/>
            <a:ext cx="142875" cy="466725"/>
          </a:xfrm>
          <a:prstGeom prst="rect">
            <a:avLst/>
          </a:prstGeom>
          <a:solidFill>
            <a:srgbClr val="34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142875" y="523875"/>
            <a:ext cx="30892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1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便捷的计划管理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D03E17-745E-4AB0-A0CF-366DED35C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3" b="41040"/>
          <a:stretch/>
        </p:blipFill>
        <p:spPr>
          <a:xfrm>
            <a:off x="3358055" y="1154207"/>
            <a:ext cx="4887610" cy="1378458"/>
          </a:xfrm>
          <a:prstGeom prst="rect">
            <a:avLst/>
          </a:prstGeom>
        </p:spPr>
      </p:pic>
      <p:sp>
        <p:nvSpPr>
          <p:cNvPr id="17" name="矩形 32">
            <a:extLst>
              <a:ext uri="{FF2B5EF4-FFF2-40B4-BE49-F238E27FC236}">
                <a16:creationId xmlns:a16="http://schemas.microsoft.com/office/drawing/2014/main" id="{D748772A-2724-4B87-A693-52D4D5DB52D2}"/>
              </a:ext>
            </a:extLst>
          </p:cNvPr>
          <p:cNvSpPr/>
          <p:nvPr/>
        </p:nvSpPr>
        <p:spPr>
          <a:xfrm>
            <a:off x="4137971" y="401104"/>
            <a:ext cx="2174316" cy="743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点击展开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481F512-04BA-4161-8860-1F29AD5B5FB8}"/>
              </a:ext>
            </a:extLst>
          </p:cNvPr>
          <p:cNvSpPr/>
          <p:nvPr/>
        </p:nvSpPr>
        <p:spPr>
          <a:xfrm rot="1838880">
            <a:off x="5044642" y="1491949"/>
            <a:ext cx="160046" cy="12405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755A55-1F26-4AD0-92CA-B41240B79DFF}"/>
              </a:ext>
            </a:extLst>
          </p:cNvPr>
          <p:cNvSpPr/>
          <p:nvPr/>
        </p:nvSpPr>
        <p:spPr>
          <a:xfrm rot="1838880">
            <a:off x="5029234" y="1593982"/>
            <a:ext cx="45719" cy="178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FBF7F83-A10B-4230-8796-1CB43700C100}"/>
              </a:ext>
            </a:extLst>
          </p:cNvPr>
          <p:cNvSpPr/>
          <p:nvPr/>
        </p:nvSpPr>
        <p:spPr>
          <a:xfrm>
            <a:off x="2300891" y="1594775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reeform 69">
            <a:extLst>
              <a:ext uri="{FF2B5EF4-FFF2-40B4-BE49-F238E27FC236}">
                <a16:creationId xmlns:a16="http://schemas.microsoft.com/office/drawing/2014/main" id="{715316BE-F25C-4D1D-8FE6-3AA20D09979D}"/>
              </a:ext>
            </a:extLst>
          </p:cNvPr>
          <p:cNvSpPr>
            <a:spLocks noEditPoints="1"/>
          </p:cNvSpPr>
          <p:nvPr/>
        </p:nvSpPr>
        <p:spPr bwMode="auto">
          <a:xfrm>
            <a:off x="2487834" y="1728869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7C9F18-386C-49A3-8A0A-A27D95570F8A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23879" y="1856224"/>
            <a:ext cx="832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D90FB30-7FA2-4C2A-B7E6-F11A5B119D84}"/>
              </a:ext>
            </a:extLst>
          </p:cNvPr>
          <p:cNvSpPr/>
          <p:nvPr/>
        </p:nvSpPr>
        <p:spPr>
          <a:xfrm>
            <a:off x="10307334" y="1671376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reeform 69">
            <a:extLst>
              <a:ext uri="{FF2B5EF4-FFF2-40B4-BE49-F238E27FC236}">
                <a16:creationId xmlns:a16="http://schemas.microsoft.com/office/drawing/2014/main" id="{CB07D698-4855-4A20-96A0-EC1667BDF1C7}"/>
              </a:ext>
            </a:extLst>
          </p:cNvPr>
          <p:cNvSpPr>
            <a:spLocks noEditPoints="1"/>
          </p:cNvSpPr>
          <p:nvPr/>
        </p:nvSpPr>
        <p:spPr bwMode="auto">
          <a:xfrm>
            <a:off x="10494277" y="1805470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7BDE74E-7660-4D9B-8F5D-EC315C42C6B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33657" y="1932825"/>
            <a:ext cx="22736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F41F331-9EA7-4074-A567-9D9B277368DA}"/>
              </a:ext>
            </a:extLst>
          </p:cNvPr>
          <p:cNvSpPr/>
          <p:nvPr/>
        </p:nvSpPr>
        <p:spPr>
          <a:xfrm>
            <a:off x="10475100" y="4925175"/>
            <a:ext cx="522988" cy="522897"/>
          </a:xfrm>
          <a:prstGeom prst="ellipse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D7DEDDF3-AE81-4FD2-9B54-84C717E59F39}"/>
              </a:ext>
            </a:extLst>
          </p:cNvPr>
          <p:cNvSpPr>
            <a:spLocks noEditPoints="1"/>
          </p:cNvSpPr>
          <p:nvPr/>
        </p:nvSpPr>
        <p:spPr bwMode="auto">
          <a:xfrm>
            <a:off x="10662042" y="5059268"/>
            <a:ext cx="149103" cy="254709"/>
          </a:xfrm>
          <a:custGeom>
            <a:avLst/>
            <a:gdLst>
              <a:gd name="T0" fmla="*/ 100 w 112"/>
              <a:gd name="T1" fmla="*/ 0 h 192"/>
              <a:gd name="T2" fmla="*/ 12 w 112"/>
              <a:gd name="T3" fmla="*/ 0 h 192"/>
              <a:gd name="T4" fmla="*/ 0 w 112"/>
              <a:gd name="T5" fmla="*/ 12 h 192"/>
              <a:gd name="T6" fmla="*/ 0 w 112"/>
              <a:gd name="T7" fmla="*/ 180 h 192"/>
              <a:gd name="T8" fmla="*/ 12 w 112"/>
              <a:gd name="T9" fmla="*/ 192 h 192"/>
              <a:gd name="T10" fmla="*/ 100 w 112"/>
              <a:gd name="T11" fmla="*/ 192 h 192"/>
              <a:gd name="T12" fmla="*/ 112 w 112"/>
              <a:gd name="T13" fmla="*/ 180 h 192"/>
              <a:gd name="T14" fmla="*/ 112 w 112"/>
              <a:gd name="T15" fmla="*/ 12 h 192"/>
              <a:gd name="T16" fmla="*/ 100 w 112"/>
              <a:gd name="T17" fmla="*/ 0 h 192"/>
              <a:gd name="T18" fmla="*/ 16 w 112"/>
              <a:gd name="T19" fmla="*/ 20 h 192"/>
              <a:gd name="T20" fmla="*/ 20 w 112"/>
              <a:gd name="T21" fmla="*/ 16 h 192"/>
              <a:gd name="T22" fmla="*/ 92 w 112"/>
              <a:gd name="T23" fmla="*/ 16 h 192"/>
              <a:gd name="T24" fmla="*/ 96 w 112"/>
              <a:gd name="T25" fmla="*/ 20 h 192"/>
              <a:gd name="T26" fmla="*/ 96 w 112"/>
              <a:gd name="T27" fmla="*/ 84 h 192"/>
              <a:gd name="T28" fmla="*/ 92 w 112"/>
              <a:gd name="T29" fmla="*/ 88 h 192"/>
              <a:gd name="T30" fmla="*/ 20 w 112"/>
              <a:gd name="T31" fmla="*/ 88 h 192"/>
              <a:gd name="T32" fmla="*/ 16 w 112"/>
              <a:gd name="T33" fmla="*/ 84 h 192"/>
              <a:gd name="T34" fmla="*/ 16 w 112"/>
              <a:gd name="T35" fmla="*/ 20 h 192"/>
              <a:gd name="T36" fmla="*/ 56 w 112"/>
              <a:gd name="T37" fmla="*/ 176 h 192"/>
              <a:gd name="T38" fmla="*/ 24 w 112"/>
              <a:gd name="T39" fmla="*/ 144 h 192"/>
              <a:gd name="T40" fmla="*/ 56 w 112"/>
              <a:gd name="T41" fmla="*/ 112 h 192"/>
              <a:gd name="T42" fmla="*/ 88 w 112"/>
              <a:gd name="T43" fmla="*/ 144 h 192"/>
              <a:gd name="T44" fmla="*/ 56 w 112"/>
              <a:gd name="T45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7DED92-707B-46C6-AB24-ACD3BF34E93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201423" y="5186624"/>
            <a:ext cx="22736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675573D-888D-4A3F-AC31-BF4F5E8E6D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51905"/>
          <a:stretch/>
        </p:blipFill>
        <p:spPr>
          <a:xfrm>
            <a:off x="7997825" y="1608421"/>
            <a:ext cx="3165231" cy="27744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F4B654-4F7F-4D7D-8389-83BB762C72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8" b="40903"/>
          <a:stretch/>
        </p:blipFill>
        <p:spPr>
          <a:xfrm>
            <a:off x="7997825" y="1664493"/>
            <a:ext cx="3165231" cy="3529013"/>
          </a:xfrm>
          <a:prstGeom prst="rect">
            <a:avLst/>
          </a:prstGeom>
        </p:spPr>
      </p:pic>
      <p:sp>
        <p:nvSpPr>
          <p:cNvPr id="11" name="泪滴形 10">
            <a:extLst>
              <a:ext uri="{FF2B5EF4-FFF2-40B4-BE49-F238E27FC236}">
                <a16:creationId xmlns:a16="http://schemas.microsoft.com/office/drawing/2014/main" id="{55AB15E3-60AA-4D16-B8E7-B54D5F860FA4}"/>
              </a:ext>
            </a:extLst>
          </p:cNvPr>
          <p:cNvSpPr/>
          <p:nvPr/>
        </p:nvSpPr>
        <p:spPr>
          <a:xfrm rot="5400000">
            <a:off x="600354" y="990600"/>
            <a:ext cx="1814513" cy="1814513"/>
          </a:xfrm>
          <a:prstGeom prst="teardrop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57200"/>
            <a:ext cx="142875" cy="466725"/>
          </a:xfrm>
          <a:prstGeom prst="rect">
            <a:avLst/>
          </a:prstGeom>
          <a:solidFill>
            <a:srgbClr val="34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142875" y="523875"/>
            <a:ext cx="30892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便捷的计划管理</a:t>
            </a:r>
          </a:p>
        </p:txBody>
      </p:sp>
      <p:sp>
        <p:nvSpPr>
          <p:cNvPr id="17" name="矩形 32">
            <a:extLst>
              <a:ext uri="{FF2B5EF4-FFF2-40B4-BE49-F238E27FC236}">
                <a16:creationId xmlns:a16="http://schemas.microsoft.com/office/drawing/2014/main" id="{D748772A-2724-4B87-A693-52D4D5DB52D2}"/>
              </a:ext>
            </a:extLst>
          </p:cNvPr>
          <p:cNvSpPr/>
          <p:nvPr/>
        </p:nvSpPr>
        <p:spPr>
          <a:xfrm>
            <a:off x="600354" y="1459820"/>
            <a:ext cx="2174316" cy="750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日期视图</a:t>
            </a:r>
            <a:endParaRPr lang="en-US" altLang="zh-CN" sz="32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1F207-E3A1-403F-BDAB-E70C05C65F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23572"/>
          <a:stretch/>
        </p:blipFill>
        <p:spPr>
          <a:xfrm>
            <a:off x="2643467" y="1704749"/>
            <a:ext cx="3165231" cy="4784271"/>
          </a:xfrm>
          <a:prstGeom prst="rect">
            <a:avLst/>
          </a:prstGeom>
        </p:spPr>
      </p:pic>
      <p:sp>
        <p:nvSpPr>
          <p:cNvPr id="14" name="泪滴形 13">
            <a:extLst>
              <a:ext uri="{FF2B5EF4-FFF2-40B4-BE49-F238E27FC236}">
                <a16:creationId xmlns:a16="http://schemas.microsoft.com/office/drawing/2014/main" id="{E829842F-144C-47AB-AB16-52D047EB4DF1}"/>
              </a:ext>
            </a:extLst>
          </p:cNvPr>
          <p:cNvSpPr/>
          <p:nvPr/>
        </p:nvSpPr>
        <p:spPr>
          <a:xfrm rot="5400000">
            <a:off x="6183312" y="990600"/>
            <a:ext cx="1814513" cy="1814513"/>
          </a:xfrm>
          <a:prstGeom prst="teardrop">
            <a:avLst/>
          </a:prstGeom>
          <a:solidFill>
            <a:srgbClr val="31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A98591DB-1E25-4E3C-9CAB-415260CCCC6B}"/>
              </a:ext>
            </a:extLst>
          </p:cNvPr>
          <p:cNvSpPr/>
          <p:nvPr/>
        </p:nvSpPr>
        <p:spPr>
          <a:xfrm>
            <a:off x="6183312" y="1459820"/>
            <a:ext cx="2174316" cy="7503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单日效率</a:t>
            </a:r>
            <a:endParaRPr lang="en-US" altLang="zh-CN" sz="32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0" name="矩形 32">
            <a:extLst>
              <a:ext uri="{FF2B5EF4-FFF2-40B4-BE49-F238E27FC236}">
                <a16:creationId xmlns:a16="http://schemas.microsoft.com/office/drawing/2014/main" id="{16817475-2C98-437F-856A-E31562E28502}"/>
              </a:ext>
            </a:extLst>
          </p:cNvPr>
          <p:cNvSpPr/>
          <p:nvPr/>
        </p:nvSpPr>
        <p:spPr>
          <a:xfrm>
            <a:off x="8493282" y="769997"/>
            <a:ext cx="2174316" cy="743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点击展开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9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3"/>
          <a:srcRect l="-2" r="827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2"/>
          <p:cNvSpPr txBox="1"/>
          <p:nvPr/>
        </p:nvSpPr>
        <p:spPr>
          <a:xfrm>
            <a:off x="5372100" y="1925638"/>
            <a:ext cx="2655888" cy="11079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文本框 3"/>
          <p:cNvSpPr txBox="1"/>
          <p:nvPr/>
        </p:nvSpPr>
        <p:spPr>
          <a:xfrm>
            <a:off x="5908675" y="2941638"/>
            <a:ext cx="2425700" cy="11079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34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grpSp>
        <p:nvGrpSpPr>
          <p:cNvPr id="15367" name="组合 5"/>
          <p:cNvGrpSpPr/>
          <p:nvPr/>
        </p:nvGrpSpPr>
        <p:grpSpPr>
          <a:xfrm>
            <a:off x="1420813" y="442913"/>
            <a:ext cx="5646737" cy="5992812"/>
            <a:chOff x="272587" y="564807"/>
            <a:chExt cx="4676783" cy="5992245"/>
          </a:xfrm>
        </p:grpSpPr>
        <p:sp>
          <p:nvSpPr>
            <p:cNvPr id="49" name="平行四边形 48"/>
            <p:cNvSpPr/>
            <p:nvPr/>
          </p:nvSpPr>
          <p:spPr>
            <a:xfrm flipH="1">
              <a:off x="272587" y="564807"/>
              <a:ext cx="3402731" cy="5531914"/>
            </a:xfrm>
            <a:prstGeom prst="parallelogram">
              <a:avLst>
                <a:gd name="adj" fmla="val 6036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 flipH="1">
              <a:off x="2016026" y="1450548"/>
              <a:ext cx="2933344" cy="5106504"/>
            </a:xfrm>
            <a:prstGeom prst="parallelogram">
              <a:avLst>
                <a:gd name="adj" fmla="val 65908"/>
              </a:avLst>
            </a:prstGeom>
            <a:solidFill>
              <a:srgbClr val="31A7D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5368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88" y="1646238"/>
            <a:ext cx="3309937" cy="381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7200"/>
            <a:ext cx="142875" cy="466725"/>
          </a:xfrm>
          <a:prstGeom prst="rect">
            <a:avLst/>
          </a:prstGeom>
          <a:solidFill>
            <a:srgbClr val="34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文本框 4"/>
          <p:cNvSpPr txBox="1"/>
          <p:nvPr/>
        </p:nvSpPr>
        <p:spPr>
          <a:xfrm>
            <a:off x="233363" y="490538"/>
            <a:ext cx="30892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31A7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147EEBD-E821-4070-A741-C6B34748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05537"/>
              </p:ext>
            </p:extLst>
          </p:nvPr>
        </p:nvGraphicFramePr>
        <p:xfrm>
          <a:off x="1061499" y="1339024"/>
          <a:ext cx="10308116" cy="456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058">
                  <a:extLst>
                    <a:ext uri="{9D8B030D-6E8A-4147-A177-3AD203B41FA5}">
                      <a16:colId xmlns:a16="http://schemas.microsoft.com/office/drawing/2014/main" val="2868070379"/>
                    </a:ext>
                  </a:extLst>
                </a:gridCol>
                <a:gridCol w="5154058">
                  <a:extLst>
                    <a:ext uri="{9D8B030D-6E8A-4147-A177-3AD203B41FA5}">
                      <a16:colId xmlns:a16="http://schemas.microsoft.com/office/drawing/2014/main" val="2508577167"/>
                    </a:ext>
                  </a:extLst>
                </a:gridCol>
              </a:tblGrid>
              <a:tr h="445019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84190"/>
                  </a:ext>
                </a:extLst>
              </a:tr>
              <a:tr h="1112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宋吉载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组长，负责项目管理；分工安排；原项目的交互测评与改进代码的编写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78787"/>
                  </a:ext>
                </a:extLst>
              </a:tr>
              <a:tr h="1112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刘育麟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组员，项目的交互测评与改进代码的编写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13787"/>
                  </a:ext>
                </a:extLst>
              </a:tr>
              <a:tr h="1112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金勇成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组员，负责了交互性测评与演示视频的录制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25567"/>
                  </a:ext>
                </a:extLst>
              </a:tr>
              <a:tr h="77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赖童鑫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组员，负责了交互性测评与</a:t>
                      </a:r>
                      <a:r>
                        <a:rPr lang="en-US" altLang="zh-CN" sz="1800" kern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ppt</a:t>
                      </a:r>
                      <a:r>
                        <a:rPr lang="zh-CN" altLang="en-US" sz="1800" kern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编写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836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332.pptx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宽屏</PresentationFormat>
  <Paragraphs>43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楷体 Std R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7332.pptx</dc:title>
  <dc:creator/>
  <cp:lastModifiedBy/>
  <cp:revision>1</cp:revision>
  <dcterms:created xsi:type="dcterms:W3CDTF">2017-06-19T16:09:02Z</dcterms:created>
  <dcterms:modified xsi:type="dcterms:W3CDTF">2020-12-30T15:37:28Z</dcterms:modified>
</cp:coreProperties>
</file>