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45B84-B93E-3859-3F0E-B68BD5867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AAC3E5-8B80-C5DF-EA70-1128062C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4C0F-4D86-BA78-4ABD-8B2C3351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3B076-912C-2E94-0A43-04B42D4A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5C6CC-AE94-AE0E-21D4-B4D973AE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1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5FE2-65CE-4C0A-9D4D-4EBAC1ED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24A14-4CB1-1899-EA24-A94A160B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69E1C-A98E-D9A9-B4B6-F46CF384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D0326-AB15-9EF2-D575-FF1F55B2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51B4E-FDD7-771A-3413-0B07B48A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69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ED615-2E81-56E8-FFD0-AF7B3D9AC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1A717-8A93-A50E-F5D7-A149927B7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01F58-CF17-ED75-A763-0DA44ED4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03846-21F6-1121-4FB6-156FE835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6D3D5-5494-67F5-4798-8257A311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1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11E0-FA45-33E6-FF1F-11EC716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0817F-DD12-7144-11A0-4AF8B35A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7841C-D701-6E9C-63C2-87BF6FE4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E69E6-3A61-016D-391E-46D157C0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29C9C-CA9F-EC5C-E56D-193B0FA0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9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54C6-59DB-8ED3-EF79-DD661234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3C9FC-DDA3-AC68-B027-093CE03B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E17FB-048B-E708-D41F-91829A36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73EED-C3C3-B266-C50B-17D72E08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73E8A-39E4-39A3-7B5D-F1DC47AB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3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84098-F3C7-11E2-F637-CFAF7BB5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EBB0A-9F42-1D4E-06A1-13DB8759F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BA973-11A0-EA2C-1113-D41362CA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0C676-2CB7-E479-3792-0C6D37A3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86274-7D37-5859-2594-8AFDBCC0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E4FDB-9C4F-DCF8-7386-5F930965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1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4100-E61F-934A-1EEA-9646818A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796C7-2555-C776-F317-5BA4227A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FF60A-2B3F-9C73-E068-A85DEB7A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6428A-592D-B419-361A-BFB6804A0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E0F58-6F7F-1809-5CB0-5E5FB5CE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3C4F22-D2C4-7957-2187-45BBCDBA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B1F38-758C-3E66-D099-1F2062D5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C2112-4115-FDF6-E31A-59399483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05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FCC47-C917-E075-A444-484ADCE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ECA4C1-1BA9-7F40-17D9-0D76EA13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75C61-3BC7-5C09-C013-6A9AD77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03B9C4-5CD8-B8D8-E0D6-DABB494E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03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6027D-9BA9-3296-21DC-A5E895E3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104D2A-2994-7891-4BB3-FA92AA91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60BCC-A24F-60F1-C177-9C219F4E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478D-CAC8-71E8-2DEB-F304411A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03383-37EC-A517-48A7-DC32CB06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44E8DA-E1E9-68CB-60E8-173B9274B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6CE7F-AF83-644E-47A4-C0C129D9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75576-7FD1-BED2-A07C-DA0FB26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ED694-00A9-C66B-E24E-E3636FC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3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9549-19F2-F0B7-9F4C-F87C0AEE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1243E-9566-568D-D3FA-740C49E99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469E1-D017-4742-D641-A153BC6DF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06802-6AE5-3D98-C595-AC142662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41704-5883-ECDF-F2C0-348FD4C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B080-F881-F647-4D4A-8EC4E024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0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3CE778-A2D1-AA38-D009-5C783CBD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16292-8A73-1C90-26C4-AE86BE30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80C74-EDF1-B9D3-FD9E-0C79EA37A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5ECE7-ACB7-C229-D9A2-EF058E9D6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32AA6-3B45-1C6A-100E-357BAAF8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5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EE30EBA-BF32-0B58-2D04-1819CE14D814}"/>
              </a:ext>
            </a:extLst>
          </p:cNvPr>
          <p:cNvGrpSpPr/>
          <p:nvPr/>
        </p:nvGrpSpPr>
        <p:grpSpPr>
          <a:xfrm>
            <a:off x="1207220" y="3321477"/>
            <a:ext cx="1500028" cy="498027"/>
            <a:chOff x="2147299" y="883578"/>
            <a:chExt cx="1500028" cy="4980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DAC2C2C-C1B9-845D-CF5A-234DF57D0938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4CBAB48-6517-4C72-29C5-0C07BA9F2A82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温度传感器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F32118-7D44-0E13-0C11-976604B59722}"/>
              </a:ext>
            </a:extLst>
          </p:cNvPr>
          <p:cNvGrpSpPr/>
          <p:nvPr/>
        </p:nvGrpSpPr>
        <p:grpSpPr>
          <a:xfrm>
            <a:off x="1207219" y="4244439"/>
            <a:ext cx="1500028" cy="498027"/>
            <a:chOff x="2147299" y="883578"/>
            <a:chExt cx="1500028" cy="4980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D1E765-2D1B-6EC0-EB11-32E3BE186B6C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C48487E-8460-368A-6618-E577BC8C1118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湿度传感器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1EBA8-C54C-20D0-2B02-C8CC25BB78EB}"/>
              </a:ext>
            </a:extLst>
          </p:cNvPr>
          <p:cNvGrpSpPr/>
          <p:nvPr/>
        </p:nvGrpSpPr>
        <p:grpSpPr>
          <a:xfrm>
            <a:off x="3506917" y="3826308"/>
            <a:ext cx="1081886" cy="498027"/>
            <a:chOff x="2147299" y="883578"/>
            <a:chExt cx="1500028" cy="49802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F0C3B25-7498-8DA2-53B9-F3F44E75B2D9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B7F2F19-B50A-12CC-A49F-C6F02C29F5F7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传感器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84199D5-C206-4E0C-EC7D-C0B6F0F2C185}"/>
              </a:ext>
            </a:extLst>
          </p:cNvPr>
          <p:cNvGrpSpPr/>
          <p:nvPr/>
        </p:nvGrpSpPr>
        <p:grpSpPr>
          <a:xfrm>
            <a:off x="3506917" y="2470683"/>
            <a:ext cx="1081888" cy="498027"/>
            <a:chOff x="2147299" y="883578"/>
            <a:chExt cx="1500028" cy="49802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2489DC-6B97-F678-98C2-2372F50B66B9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93031AC-36CC-404D-091D-0CA461061D09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网卡</a:t>
              </a:r>
            </a:p>
          </p:txBody>
        </p:sp>
      </p:grpSp>
      <p:pic>
        <p:nvPicPr>
          <p:cNvPr id="18" name="图形 17" descr="Wi Fi">
            <a:extLst>
              <a:ext uri="{FF2B5EF4-FFF2-40B4-BE49-F238E27FC236}">
                <a16:creationId xmlns:a16="http://schemas.microsoft.com/office/drawing/2014/main" id="{80F7CE59-7B7D-EEA2-A0ED-CF055547B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278" y="2374655"/>
            <a:ext cx="690081" cy="690081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6D67144-64AD-E390-A073-BEC92AAF6528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4359" y="2719696"/>
            <a:ext cx="12825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B309F71-ABDD-23EC-7568-991E64F24FDE}"/>
              </a:ext>
            </a:extLst>
          </p:cNvPr>
          <p:cNvCxnSpPr>
            <a:stCxn id="6" idx="3"/>
          </p:cNvCxnSpPr>
          <p:nvPr/>
        </p:nvCxnSpPr>
        <p:spPr>
          <a:xfrm>
            <a:off x="2707248" y="3570490"/>
            <a:ext cx="277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AD45ACB-9B28-E6A0-C975-7B0B33CD5B57}"/>
              </a:ext>
            </a:extLst>
          </p:cNvPr>
          <p:cNvCxnSpPr/>
          <p:nvPr/>
        </p:nvCxnSpPr>
        <p:spPr>
          <a:xfrm>
            <a:off x="2707248" y="4493452"/>
            <a:ext cx="277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66BBF6D-4921-8779-7D12-A4D1507CF3E8}"/>
              </a:ext>
            </a:extLst>
          </p:cNvPr>
          <p:cNvCxnSpPr>
            <a:cxnSpLocks/>
          </p:cNvCxnSpPr>
          <p:nvPr/>
        </p:nvCxnSpPr>
        <p:spPr>
          <a:xfrm>
            <a:off x="2984649" y="3571211"/>
            <a:ext cx="0" cy="92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C007DD4-FD85-8348-1814-40B1619809B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84649" y="4071174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9CDE328-6BAE-AB92-9C6B-96475570B392}"/>
              </a:ext>
            </a:extLst>
          </p:cNvPr>
          <p:cNvCxnSpPr/>
          <p:nvPr/>
        </p:nvCxnSpPr>
        <p:spPr>
          <a:xfrm>
            <a:off x="4585706" y="2718975"/>
            <a:ext cx="277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5A4AEEA-83FC-996D-58A4-585DC7407EA5}"/>
              </a:ext>
            </a:extLst>
          </p:cNvPr>
          <p:cNvCxnSpPr/>
          <p:nvPr/>
        </p:nvCxnSpPr>
        <p:spPr>
          <a:xfrm>
            <a:off x="4595980" y="4071174"/>
            <a:ext cx="277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A6562B8-A600-540D-07A8-172BAD63C17F}"/>
              </a:ext>
            </a:extLst>
          </p:cNvPr>
          <p:cNvCxnSpPr>
            <a:cxnSpLocks/>
          </p:cNvCxnSpPr>
          <p:nvPr/>
        </p:nvCxnSpPr>
        <p:spPr>
          <a:xfrm>
            <a:off x="4863107" y="2719696"/>
            <a:ext cx="0" cy="1351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A5304DA-B18E-607E-055F-DC37F6B85174}"/>
              </a:ext>
            </a:extLst>
          </p:cNvPr>
          <p:cNvCxnSpPr>
            <a:cxnSpLocks/>
          </p:cNvCxnSpPr>
          <p:nvPr/>
        </p:nvCxnSpPr>
        <p:spPr>
          <a:xfrm>
            <a:off x="4876276" y="3391287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403D35E-9D0B-76E7-8E62-9E9FAFC08DA8}"/>
              </a:ext>
            </a:extLst>
          </p:cNvPr>
          <p:cNvGrpSpPr/>
          <p:nvPr/>
        </p:nvGrpSpPr>
        <p:grpSpPr>
          <a:xfrm>
            <a:off x="5411711" y="3136810"/>
            <a:ext cx="1329845" cy="498027"/>
            <a:chOff x="2147299" y="883578"/>
            <a:chExt cx="1500028" cy="49802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FA275F9-7C04-3D84-5183-F2FAB6A871DF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F12FB4E-4A5A-C641-EDAB-01F482553E01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处理模块</a:t>
              </a:r>
            </a:p>
          </p:txBody>
        </p:sp>
      </p:grp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F8C0E0-34BF-7EF3-1875-F203345F4009}"/>
              </a:ext>
            </a:extLst>
          </p:cNvPr>
          <p:cNvCxnSpPr>
            <a:cxnSpLocks/>
          </p:cNvCxnSpPr>
          <p:nvPr/>
        </p:nvCxnSpPr>
        <p:spPr>
          <a:xfrm>
            <a:off x="6054909" y="3634837"/>
            <a:ext cx="0" cy="689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形 42" descr="数据库">
            <a:extLst>
              <a:ext uri="{FF2B5EF4-FFF2-40B4-BE49-F238E27FC236}">
                <a16:creationId xmlns:a16="http://schemas.microsoft.com/office/drawing/2014/main" id="{E28740B4-B84A-035F-9BB9-91AEF2FDD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0244" y="4244439"/>
            <a:ext cx="849329" cy="849329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3C64EBAC-82EE-E3B7-917D-EF814DBA5C34}"/>
              </a:ext>
            </a:extLst>
          </p:cNvPr>
          <p:cNvSpPr txBox="1"/>
          <p:nvPr/>
        </p:nvSpPr>
        <p:spPr>
          <a:xfrm>
            <a:off x="5389982" y="5078488"/>
            <a:ext cx="132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数据库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6E0757B-905D-8CDC-8618-031B8DCE3F5C}"/>
              </a:ext>
            </a:extLst>
          </p:cNvPr>
          <p:cNvCxnSpPr>
            <a:cxnSpLocks/>
          </p:cNvCxnSpPr>
          <p:nvPr/>
        </p:nvCxnSpPr>
        <p:spPr>
          <a:xfrm>
            <a:off x="6739847" y="3406201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483F4FB-D6E6-2C23-9CE4-365E14E25148}"/>
              </a:ext>
            </a:extLst>
          </p:cNvPr>
          <p:cNvCxnSpPr>
            <a:cxnSpLocks/>
          </p:cNvCxnSpPr>
          <p:nvPr/>
        </p:nvCxnSpPr>
        <p:spPr>
          <a:xfrm>
            <a:off x="7262115" y="2684706"/>
            <a:ext cx="0" cy="1351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CB234704-8169-B21D-596C-CB5374BA3392}"/>
              </a:ext>
            </a:extLst>
          </p:cNvPr>
          <p:cNvCxnSpPr/>
          <p:nvPr/>
        </p:nvCxnSpPr>
        <p:spPr>
          <a:xfrm>
            <a:off x="7262115" y="2696083"/>
            <a:ext cx="277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C0AFB07-6A24-DBAA-8EBD-CCBFBCA5CF42}"/>
              </a:ext>
            </a:extLst>
          </p:cNvPr>
          <p:cNvCxnSpPr/>
          <p:nvPr/>
        </p:nvCxnSpPr>
        <p:spPr>
          <a:xfrm>
            <a:off x="7251841" y="4048282"/>
            <a:ext cx="277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69423FE-8F8E-F9A5-24DB-37F5651506A4}"/>
              </a:ext>
            </a:extLst>
          </p:cNvPr>
          <p:cNvGrpSpPr/>
          <p:nvPr/>
        </p:nvGrpSpPr>
        <p:grpSpPr>
          <a:xfrm>
            <a:off x="7539689" y="2447069"/>
            <a:ext cx="1081888" cy="498027"/>
            <a:chOff x="2147299" y="883578"/>
            <a:chExt cx="1500028" cy="49802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73DCA70-ED49-4E7B-7C62-46789FFAB693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2DC6FBE-3BED-B67F-6EB9-30A0BE45D32C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展示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63A57D8-C21A-A71B-8780-5CD7654FAC6F}"/>
              </a:ext>
            </a:extLst>
          </p:cNvPr>
          <p:cNvGrpSpPr/>
          <p:nvPr/>
        </p:nvGrpSpPr>
        <p:grpSpPr>
          <a:xfrm>
            <a:off x="7546690" y="3803912"/>
            <a:ext cx="1499703" cy="710678"/>
            <a:chOff x="2147299" y="883578"/>
            <a:chExt cx="1500028" cy="71067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849C320-BC4C-9446-D8D4-53CCEA8BC977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ACCB2F4-95F8-0125-D8A5-050B6F4993E6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红外发射</a:t>
              </a:r>
            </a:p>
          </p:txBody>
        </p:sp>
      </p:grp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3676E98-CBF9-4CDE-6BB6-5EB1BAA94789}"/>
              </a:ext>
            </a:extLst>
          </p:cNvPr>
          <p:cNvCxnSpPr>
            <a:cxnSpLocks/>
          </p:cNvCxnSpPr>
          <p:nvPr/>
        </p:nvCxnSpPr>
        <p:spPr>
          <a:xfrm>
            <a:off x="8617467" y="2698527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A508ED1-F715-0088-B321-8579446998AB}"/>
              </a:ext>
            </a:extLst>
          </p:cNvPr>
          <p:cNvGrpSpPr/>
          <p:nvPr/>
        </p:nvGrpSpPr>
        <p:grpSpPr>
          <a:xfrm>
            <a:off x="9111806" y="2444050"/>
            <a:ext cx="1282557" cy="498027"/>
            <a:chOff x="2090318" y="883578"/>
            <a:chExt cx="1778254" cy="49802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2F81173-DE20-5A81-1D20-BAB36F75D4E7}"/>
                </a:ext>
              </a:extLst>
            </p:cNvPr>
            <p:cNvSpPr/>
            <p:nvPr/>
          </p:nvSpPr>
          <p:spPr>
            <a:xfrm>
              <a:off x="2147299" y="883578"/>
              <a:ext cx="1668569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1BAA81E-8172-FE03-9F79-D209E4496E4C}"/>
                </a:ext>
              </a:extLst>
            </p:cNvPr>
            <p:cNvSpPr txBox="1"/>
            <p:nvPr/>
          </p:nvSpPr>
          <p:spPr>
            <a:xfrm>
              <a:off x="2090318" y="947925"/>
              <a:ext cx="1778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用户界面</a:t>
              </a:r>
            </a:p>
          </p:txBody>
        </p:sp>
      </p:grp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8D18F3C5-33B6-9345-3A7C-008928DB3E66}"/>
              </a:ext>
            </a:extLst>
          </p:cNvPr>
          <p:cNvCxnSpPr>
            <a:cxnSpLocks/>
          </p:cNvCxnSpPr>
          <p:nvPr/>
        </p:nvCxnSpPr>
        <p:spPr>
          <a:xfrm>
            <a:off x="8118303" y="1903688"/>
            <a:ext cx="0" cy="540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2030441-3B11-5AC6-1F13-E029B7954B0E}"/>
              </a:ext>
            </a:extLst>
          </p:cNvPr>
          <p:cNvGrpSpPr/>
          <p:nvPr/>
        </p:nvGrpSpPr>
        <p:grpSpPr>
          <a:xfrm>
            <a:off x="7450824" y="1410179"/>
            <a:ext cx="1407229" cy="498027"/>
            <a:chOff x="2147299" y="883578"/>
            <a:chExt cx="1500028" cy="498027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05BF664-01C6-3C74-CA1C-18186947E53D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06ADCDA-B789-8E99-AB2B-8B6435DB2FA7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用户接口</a:t>
              </a:r>
            </a:p>
          </p:txBody>
        </p:sp>
      </p:grp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8A6B16BC-5A03-B287-882A-8D378895966D}"/>
              </a:ext>
            </a:extLst>
          </p:cNvPr>
          <p:cNvCxnSpPr>
            <a:cxnSpLocks/>
          </p:cNvCxnSpPr>
          <p:nvPr/>
        </p:nvCxnSpPr>
        <p:spPr>
          <a:xfrm>
            <a:off x="9037129" y="4041647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FE87B72-52E1-B9DC-F9CE-4C4619D3938F}"/>
              </a:ext>
            </a:extLst>
          </p:cNvPr>
          <p:cNvGrpSpPr/>
          <p:nvPr/>
        </p:nvGrpSpPr>
        <p:grpSpPr>
          <a:xfrm>
            <a:off x="9572564" y="3787170"/>
            <a:ext cx="1412217" cy="498027"/>
            <a:chOff x="2147299" y="883578"/>
            <a:chExt cx="1500028" cy="49802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996665-2313-D3CC-33D4-AC064813E98C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928E13A-0ED9-87DB-DE05-D697B5993E1A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控制空调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3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2022-09-15T08:13:54Z</dcterms:created>
  <dcterms:modified xsi:type="dcterms:W3CDTF">2022-09-15T08:49:41Z</dcterms:modified>
</cp:coreProperties>
</file>