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45B84-B93E-3859-3F0E-B68BD5867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AAC3E5-8B80-C5DF-EA70-1128062C9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DB4C0F-4D86-BA78-4ABD-8B2C3351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B9AA-A50F-044D-ADB6-085877DFF18B}" type="datetimeFigureOut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83B076-912C-2E94-0A43-04B42D4AD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E5C6CC-AE94-AE0E-21D4-B4D973AE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3BF35-2D3F-304B-9CDC-3EE2EDAAFF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811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35FE2-65CE-4C0A-9D4D-4EBAC1ED4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924A14-4CB1-1899-EA24-A94A160BE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669E1C-A98E-D9A9-B4B6-F46CF3843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B9AA-A50F-044D-ADB6-085877DFF18B}" type="datetimeFigureOut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DD0326-AB15-9EF2-D575-FF1F55B27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151B4E-FDD7-771A-3413-0B07B48A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3BF35-2D3F-304B-9CDC-3EE2EDAAFF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969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9ED615-2E81-56E8-FFD0-AF7B3D9AC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21A717-8A93-A50E-F5D7-A149927B7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E01F58-CF17-ED75-A763-0DA44ED4D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B9AA-A50F-044D-ADB6-085877DFF18B}" type="datetimeFigureOut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F03846-21F6-1121-4FB6-156FE835B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6D3D5-5494-67F5-4798-8257A3116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3BF35-2D3F-304B-9CDC-3EE2EDAAFF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117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D11E0-FA45-33E6-FF1F-11EC71672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70817F-DD12-7144-11A0-4AF8B35A5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87841C-D701-6E9C-63C2-87BF6FE4C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B9AA-A50F-044D-ADB6-085877DFF18B}" type="datetimeFigureOut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DE69E6-3A61-016D-391E-46D157C04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129C9C-CA9F-EC5C-E56D-193B0FA0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3BF35-2D3F-304B-9CDC-3EE2EDAAFF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593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754C6-59DB-8ED3-EF79-DD6612341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63C9FC-DDA3-AC68-B027-093CE03BC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EE17FB-048B-E708-D41F-91829A36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B9AA-A50F-044D-ADB6-085877DFF18B}" type="datetimeFigureOut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A73EED-C3C3-B266-C50B-17D72E086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73E8A-39E4-39A3-7B5D-F1DC47AB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3BF35-2D3F-304B-9CDC-3EE2EDAAFF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37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84098-F3C7-11E2-F637-CFAF7BB5D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EBB0A-9F42-1D4E-06A1-13DB8759F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EBA973-11A0-EA2C-1113-D41362CAE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B0C676-2CB7-E479-3792-0C6D37A36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B9AA-A50F-044D-ADB6-085877DFF18B}" type="datetimeFigureOut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786274-7D37-5859-2594-8AFDBCC08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0E4FDB-9C4F-DCF8-7386-5F930965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3BF35-2D3F-304B-9CDC-3EE2EDAAFF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513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E4100-E61F-934A-1EEA-9646818A7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B796C7-2555-C776-F317-5BA4227AE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AFF60A-2B3F-9C73-E068-A85DEB7AB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C6428A-592D-B419-361A-BFB6804A00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CE0F58-6F7F-1809-5CB0-5E5FB5CE0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3C4F22-D2C4-7957-2187-45BBCDBAC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B9AA-A50F-044D-ADB6-085877DFF18B}" type="datetimeFigureOut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0B1F38-758C-3E66-D099-1F2062D51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DC2112-4115-FDF6-E31A-59399483E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3BF35-2D3F-304B-9CDC-3EE2EDAAFF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905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FCC47-C917-E075-A444-484ADCEE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ECA4C1-1BA9-7F40-17D9-0D76EA133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B9AA-A50F-044D-ADB6-085877DFF18B}" type="datetimeFigureOut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575C61-3BC7-5C09-C013-6A9AD77FF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03B9C4-5CD8-B8D8-E0D6-DABB494E2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3BF35-2D3F-304B-9CDC-3EE2EDAAFF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1033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06027D-9BA9-3296-21DC-A5E895E3D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B9AA-A50F-044D-ADB6-085877DFF18B}" type="datetimeFigureOut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104D2A-2994-7891-4BB3-FA92AA914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660BCC-A24F-60F1-C177-9C219F4E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3BF35-2D3F-304B-9CDC-3EE2EDAAFF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428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5478D-CAC8-71E8-2DEB-F304411A6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803383-37EC-A517-48A7-DC32CB065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44E8DA-E1E9-68CB-60E8-173B9274B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86CE7F-AF83-644E-47A4-C0C129D99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B9AA-A50F-044D-ADB6-085877DFF18B}" type="datetimeFigureOut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75576-7FD1-BED2-A07C-DA0FB2677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0ED694-00A9-C66B-E24E-E3636FCD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3BF35-2D3F-304B-9CDC-3EE2EDAAFF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433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49549-19F2-F0B7-9F4C-F87C0AEE5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01243E-9566-568D-D3FA-740C49E99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7469E1-D017-4742-D641-A153BC6DF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506802-6AE5-3D98-C595-AC142662A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B9AA-A50F-044D-ADB6-085877DFF18B}" type="datetimeFigureOut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741704-5883-ECDF-F2C0-348FD4C5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3FB080-F881-F647-4D4A-8EC4E024D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3BF35-2D3F-304B-9CDC-3EE2EDAAFF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502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3CE778-A2D1-AA38-D009-5C783CBDE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516292-8A73-1C90-26C4-AE86BE30D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180C74-EDF1-B9D3-FD9E-0C79EA37A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0B9AA-A50F-044D-ADB6-085877DFF18B}" type="datetimeFigureOut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65ECE7-ACB7-C229-D9A2-EF058E9D6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932AA6-3B45-1C6A-100E-357BAAF82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3BF35-2D3F-304B-9CDC-3EE2EDAAFF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156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86F9DFD1-B0A4-76A4-7DA9-C3D4DF8DB78A}"/>
              </a:ext>
            </a:extLst>
          </p:cNvPr>
          <p:cNvGrpSpPr/>
          <p:nvPr/>
        </p:nvGrpSpPr>
        <p:grpSpPr>
          <a:xfrm>
            <a:off x="957203" y="1019175"/>
            <a:ext cx="1081888" cy="498027"/>
            <a:chOff x="2147299" y="883578"/>
            <a:chExt cx="1500028" cy="498027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E24AE64-4000-623C-4412-C14271215BAB}"/>
                </a:ext>
              </a:extLst>
            </p:cNvPr>
            <p:cNvSpPr/>
            <p:nvPr/>
          </p:nvSpPr>
          <p:spPr>
            <a:xfrm>
              <a:off x="2147299" y="883578"/>
              <a:ext cx="1500027" cy="4980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0EE39375-F576-3824-0652-6CC02D4AD866}"/>
                </a:ext>
              </a:extLst>
            </p:cNvPr>
            <p:cNvSpPr txBox="1"/>
            <p:nvPr/>
          </p:nvSpPr>
          <p:spPr>
            <a:xfrm>
              <a:off x="2147299" y="947925"/>
              <a:ext cx="1500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传感器</a:t>
              </a:r>
            </a:p>
          </p:txBody>
        </p:sp>
      </p:grp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A0CBD13-8E55-D035-1698-1931F26C054E}"/>
              </a:ext>
            </a:extLst>
          </p:cNvPr>
          <p:cNvCxnSpPr>
            <a:cxnSpLocks/>
          </p:cNvCxnSpPr>
          <p:nvPr/>
        </p:nvCxnSpPr>
        <p:spPr>
          <a:xfrm>
            <a:off x="2039089" y="1264040"/>
            <a:ext cx="522268" cy="41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5BA8DE1D-80B5-9FFE-A54A-F45FE09EACD0}"/>
              </a:ext>
            </a:extLst>
          </p:cNvPr>
          <p:cNvGrpSpPr/>
          <p:nvPr/>
        </p:nvGrpSpPr>
        <p:grpSpPr>
          <a:xfrm>
            <a:off x="859794" y="2044879"/>
            <a:ext cx="1169549" cy="710678"/>
            <a:chOff x="2147299" y="883578"/>
            <a:chExt cx="1500028" cy="710678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8F63A41C-9E2F-E8E4-53BA-D7CD1DB0B7FA}"/>
                </a:ext>
              </a:extLst>
            </p:cNvPr>
            <p:cNvSpPr/>
            <p:nvPr/>
          </p:nvSpPr>
          <p:spPr>
            <a:xfrm>
              <a:off x="2147299" y="883578"/>
              <a:ext cx="1500027" cy="4980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B626AD86-CA8D-B932-DBA6-1E1DC7EF9878}"/>
                </a:ext>
              </a:extLst>
            </p:cNvPr>
            <p:cNvSpPr txBox="1"/>
            <p:nvPr/>
          </p:nvSpPr>
          <p:spPr>
            <a:xfrm>
              <a:off x="2147299" y="947925"/>
              <a:ext cx="15000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用户操作</a:t>
              </a:r>
            </a:p>
          </p:txBody>
        </p:sp>
      </p:grp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DFE9177F-AF47-947B-D9FE-6BC12D78A906}"/>
              </a:ext>
            </a:extLst>
          </p:cNvPr>
          <p:cNvCxnSpPr>
            <a:cxnSpLocks/>
          </p:cNvCxnSpPr>
          <p:nvPr/>
        </p:nvCxnSpPr>
        <p:spPr>
          <a:xfrm>
            <a:off x="2039616" y="2293355"/>
            <a:ext cx="522268" cy="41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7CC9BBC8-A767-3F24-6F57-5E7C1B4E30FF}"/>
              </a:ext>
            </a:extLst>
          </p:cNvPr>
          <p:cNvCxnSpPr>
            <a:cxnSpLocks/>
          </p:cNvCxnSpPr>
          <p:nvPr/>
        </p:nvCxnSpPr>
        <p:spPr>
          <a:xfrm>
            <a:off x="2561357" y="1264040"/>
            <a:ext cx="0" cy="1040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7B57EEFC-F9A4-FA5F-C020-4C73598D89A4}"/>
              </a:ext>
            </a:extLst>
          </p:cNvPr>
          <p:cNvCxnSpPr>
            <a:cxnSpLocks/>
          </p:cNvCxnSpPr>
          <p:nvPr/>
        </p:nvCxnSpPr>
        <p:spPr>
          <a:xfrm>
            <a:off x="2571104" y="1779955"/>
            <a:ext cx="522268" cy="41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85F248F7-BD47-EBE4-5381-F6CCAD72B6C8}"/>
              </a:ext>
            </a:extLst>
          </p:cNvPr>
          <p:cNvGrpSpPr/>
          <p:nvPr/>
        </p:nvGrpSpPr>
        <p:grpSpPr>
          <a:xfrm>
            <a:off x="3112728" y="1539834"/>
            <a:ext cx="1169549" cy="498027"/>
            <a:chOff x="2147299" y="883578"/>
            <a:chExt cx="1500028" cy="498027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47F30F43-4A11-40F8-A675-28FF14915E6E}"/>
                </a:ext>
              </a:extLst>
            </p:cNvPr>
            <p:cNvSpPr/>
            <p:nvPr/>
          </p:nvSpPr>
          <p:spPr>
            <a:xfrm>
              <a:off x="2147299" y="883578"/>
              <a:ext cx="1500027" cy="4980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2E48D1A2-2CC3-E440-7F2E-58461A5DAC35}"/>
                </a:ext>
              </a:extLst>
            </p:cNvPr>
            <p:cNvSpPr txBox="1"/>
            <p:nvPr/>
          </p:nvSpPr>
          <p:spPr>
            <a:xfrm>
              <a:off x="2147299" y="947925"/>
              <a:ext cx="1500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处理模块</a:t>
              </a: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04EA67FC-6D0A-7682-F9E8-3443BD8DDDA2}"/>
              </a:ext>
            </a:extLst>
          </p:cNvPr>
          <p:cNvGrpSpPr/>
          <p:nvPr/>
        </p:nvGrpSpPr>
        <p:grpSpPr>
          <a:xfrm>
            <a:off x="3103646" y="3181688"/>
            <a:ext cx="1169549" cy="710678"/>
            <a:chOff x="2147299" y="883578"/>
            <a:chExt cx="1500028" cy="710678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B4F116FF-FEE8-A44B-B0CD-A7ADE7A2B6B8}"/>
                </a:ext>
              </a:extLst>
            </p:cNvPr>
            <p:cNvSpPr/>
            <p:nvPr/>
          </p:nvSpPr>
          <p:spPr>
            <a:xfrm>
              <a:off x="2147299" y="883578"/>
              <a:ext cx="1500027" cy="7106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5973DBF5-9F8E-8592-7E3A-A7018E64A153}"/>
                </a:ext>
              </a:extLst>
            </p:cNvPr>
            <p:cNvSpPr txBox="1"/>
            <p:nvPr/>
          </p:nvSpPr>
          <p:spPr>
            <a:xfrm>
              <a:off x="2147299" y="947925"/>
              <a:ext cx="15000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红外控制空调接口</a:t>
              </a:r>
              <a:endPara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B0277802-2A25-E19B-43FE-14CBAC33A0EF}"/>
              </a:ext>
            </a:extLst>
          </p:cNvPr>
          <p:cNvGrpSpPr/>
          <p:nvPr/>
        </p:nvGrpSpPr>
        <p:grpSpPr>
          <a:xfrm>
            <a:off x="5687781" y="3194963"/>
            <a:ext cx="1169549" cy="710678"/>
            <a:chOff x="2147299" y="883578"/>
            <a:chExt cx="1500028" cy="710678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EAD3A5C-9CDB-710A-FB50-0106928DEB2C}"/>
                </a:ext>
              </a:extLst>
            </p:cNvPr>
            <p:cNvSpPr/>
            <p:nvPr/>
          </p:nvSpPr>
          <p:spPr>
            <a:xfrm>
              <a:off x="2147299" y="883578"/>
              <a:ext cx="1500027" cy="7106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243C5E47-64A1-6978-1475-C3FFCA72D3A3}"/>
                </a:ext>
              </a:extLst>
            </p:cNvPr>
            <p:cNvSpPr txBox="1"/>
            <p:nvPr/>
          </p:nvSpPr>
          <p:spPr>
            <a:xfrm>
              <a:off x="2147299" y="947925"/>
              <a:ext cx="15000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用户界面接口</a:t>
              </a: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6EFA8A18-3864-32EB-1FDE-E9329B6BD0DB}"/>
              </a:ext>
            </a:extLst>
          </p:cNvPr>
          <p:cNvGrpSpPr/>
          <p:nvPr/>
        </p:nvGrpSpPr>
        <p:grpSpPr>
          <a:xfrm>
            <a:off x="5687781" y="1539833"/>
            <a:ext cx="1169549" cy="498027"/>
            <a:chOff x="2147299" y="883578"/>
            <a:chExt cx="1500028" cy="498027"/>
          </a:xfrm>
        </p:grpSpPr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5240A0F6-964D-28CA-6F28-D2D107A940B7}"/>
                </a:ext>
              </a:extLst>
            </p:cNvPr>
            <p:cNvSpPr/>
            <p:nvPr/>
          </p:nvSpPr>
          <p:spPr>
            <a:xfrm>
              <a:off x="2147299" y="883578"/>
              <a:ext cx="1500027" cy="4980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198A79EC-283E-9804-4422-C846AD623FD4}"/>
                </a:ext>
              </a:extLst>
            </p:cNvPr>
            <p:cNvSpPr txBox="1"/>
            <p:nvPr/>
          </p:nvSpPr>
          <p:spPr>
            <a:xfrm>
              <a:off x="2147299" y="947925"/>
              <a:ext cx="1500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renderer</a:t>
              </a:r>
              <a:endPara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0" name="文本框 109">
            <a:extLst>
              <a:ext uri="{FF2B5EF4-FFF2-40B4-BE49-F238E27FC236}">
                <a16:creationId xmlns:a16="http://schemas.microsoft.com/office/drawing/2014/main" id="{FE09345D-312F-943D-55C5-D7CCF2A93DE3}"/>
              </a:ext>
            </a:extLst>
          </p:cNvPr>
          <p:cNvSpPr txBox="1"/>
          <p:nvPr/>
        </p:nvSpPr>
        <p:spPr>
          <a:xfrm>
            <a:off x="7597062" y="1555835"/>
            <a:ext cx="116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pixels</a:t>
            </a:r>
            <a:endParaRPr kumimoji="1" lang="zh-CN" altLang="en-US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9D75ACEC-B296-1C8C-C557-36B7156E1CCE}"/>
              </a:ext>
            </a:extLst>
          </p:cNvPr>
          <p:cNvCxnSpPr>
            <a:cxnSpLocks/>
            <a:stCxn id="58" idx="2"/>
            <a:endCxn id="62" idx="0"/>
          </p:cNvCxnSpPr>
          <p:nvPr/>
        </p:nvCxnSpPr>
        <p:spPr>
          <a:xfrm flipH="1">
            <a:off x="3688420" y="2037861"/>
            <a:ext cx="0" cy="11438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6B5A7634-5F34-25C1-6795-C865FACD8712}"/>
              </a:ext>
            </a:extLst>
          </p:cNvPr>
          <p:cNvCxnSpPr>
            <a:cxnSpLocks/>
          </p:cNvCxnSpPr>
          <p:nvPr/>
        </p:nvCxnSpPr>
        <p:spPr>
          <a:xfrm flipH="1">
            <a:off x="6263473" y="2036648"/>
            <a:ext cx="0" cy="11438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0BF48C55-97B8-4FFB-28DC-C5D065D76185}"/>
              </a:ext>
            </a:extLst>
          </p:cNvPr>
          <p:cNvCxnSpPr>
            <a:cxnSpLocks/>
            <a:endCxn id="109" idx="1"/>
          </p:cNvCxnSpPr>
          <p:nvPr/>
        </p:nvCxnSpPr>
        <p:spPr>
          <a:xfrm flipV="1">
            <a:off x="4273194" y="1788846"/>
            <a:ext cx="14145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BA3B4E1E-D83D-6490-65A5-363036D6B2A9}"/>
              </a:ext>
            </a:extLst>
          </p:cNvPr>
          <p:cNvCxnSpPr>
            <a:cxnSpLocks/>
          </p:cNvCxnSpPr>
          <p:nvPr/>
        </p:nvCxnSpPr>
        <p:spPr>
          <a:xfrm>
            <a:off x="6857329" y="1788846"/>
            <a:ext cx="9818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151C2E4A-A7FA-3601-CD87-58773AE22F5B}"/>
              </a:ext>
            </a:extLst>
          </p:cNvPr>
          <p:cNvCxnSpPr>
            <a:cxnSpLocks/>
            <a:stCxn id="103" idx="1"/>
          </p:cNvCxnSpPr>
          <p:nvPr/>
        </p:nvCxnSpPr>
        <p:spPr>
          <a:xfrm flipH="1" flipV="1">
            <a:off x="4282276" y="2044879"/>
            <a:ext cx="1405505" cy="15375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335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14</Words>
  <Application>Microsoft Macintosh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6</cp:revision>
  <dcterms:created xsi:type="dcterms:W3CDTF">2022-09-15T08:13:54Z</dcterms:created>
  <dcterms:modified xsi:type="dcterms:W3CDTF">2022-09-15T08:54:06Z</dcterms:modified>
</cp:coreProperties>
</file>