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1"/>
    <p:sldMasterId id="2147483648" r:id="rId2"/>
    <p:sldMasterId id="2147483659" r:id="rId3"/>
    <p:sldMasterId id="2147483669" r:id="rId4"/>
  </p:sldMasterIdLst>
  <p:notesMasterIdLst>
    <p:notesMasterId r:id="rId13"/>
  </p:notesMasterIdLst>
  <p:sldIdLst>
    <p:sldId id="711" r:id="rId5"/>
    <p:sldId id="715" r:id="rId6"/>
    <p:sldId id="712" r:id="rId7"/>
    <p:sldId id="713" r:id="rId8"/>
    <p:sldId id="714" r:id="rId9"/>
    <p:sldId id="710" r:id="rId10"/>
    <p:sldId id="708" r:id="rId11"/>
    <p:sldId id="709" r:id="rId12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1"/>
            <p14:sldId id="715"/>
            <p14:sldId id="712"/>
            <p14:sldId id="713"/>
            <p14:sldId id="714"/>
            <p14:sldId id="710"/>
            <p14:sldId id="708"/>
            <p14:sldId id="7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1" autoAdjust="0"/>
    <p:restoredTop sz="90909" autoAdjust="0"/>
  </p:normalViewPr>
  <p:slideViewPr>
    <p:cSldViewPr>
      <p:cViewPr>
        <p:scale>
          <a:sx n="143" d="100"/>
          <a:sy n="143" d="100"/>
        </p:scale>
        <p:origin x="408" y="12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61BC03-C347-4B76-B102-C0B229770122}"/>
    <pc:docChg chg="modSld">
      <pc:chgData name="" userId="" providerId="" clId="Web-{DF61BC03-C347-4B76-B102-C0B229770122}" dt="2018-03-19T17:40:31.207" v="3"/>
      <pc:docMkLst>
        <pc:docMk/>
      </pc:docMkLst>
      <pc:sldChg chg="modSp">
        <pc:chgData name="" userId="" providerId="" clId="Web-{DF61BC03-C347-4B76-B102-C0B229770122}" dt="2018-03-19T17:40:31.207" v="3"/>
        <pc:sldMkLst>
          <pc:docMk/>
          <pc:sldMk cId="247584020" sldId="711"/>
        </pc:sldMkLst>
        <pc:spChg chg="mod">
          <ac:chgData name="" userId="" providerId="" clId="Web-{DF61BC03-C347-4B76-B102-C0B229770122}" dt="2018-03-19T17:40:31.207" v="3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  <pc:docChgLst>
    <pc:chgData clId="Web-{6F3EA92A-6327-4760-B8BE-E7EAE48D3FC4}"/>
    <pc:docChg chg="modSld">
      <pc:chgData name="" userId="" providerId="" clId="Web-{6F3EA92A-6327-4760-B8BE-E7EAE48D3FC4}" dt="2018-03-19T17:41:55.319" v="2"/>
      <pc:docMkLst>
        <pc:docMk/>
      </pc:docMkLst>
      <pc:sldChg chg="modSp">
        <pc:chgData name="" userId="" providerId="" clId="Web-{6F3EA92A-6327-4760-B8BE-E7EAE48D3FC4}" dt="2018-03-19T17:41:55.319" v="2"/>
        <pc:sldMkLst>
          <pc:docMk/>
          <pc:sldMk cId="247584020" sldId="711"/>
        </pc:sldMkLst>
        <pc:spChg chg="mod">
          <ac:chgData name="" userId="" providerId="" clId="Web-{6F3EA92A-6327-4760-B8BE-E7EAE48D3FC4}" dt="2018-03-19T17:41:55.319" v="2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5/4/23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9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76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51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1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2496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2496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496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2496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2496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247774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2496"/>
            <a:ext cx="40386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2496"/>
            <a:ext cx="4038600" cy="3200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599C950-0CDD-A035-08FD-C97C2EA2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4AAB63-BA0D-1EFC-E588-07C011145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ABC10CF-4DF4-AB0D-7ECE-A28A5589B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CF270B-CF5E-9E77-5076-42112E76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464A62F6-9C8C-4AF8-2097-9E4778C64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FDDF1D8-13EC-9DA1-34E9-C1C120DC3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496"/>
            <a:ext cx="8229600" cy="2948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2496"/>
            <a:ext cx="8229600" cy="2953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7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bg2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2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2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2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>
                <a:latin typeface="Arial Black" charset="0"/>
              </a:rPr>
              <a:t>Month </a:t>
            </a:r>
            <a:r>
              <a:rPr lang="en-US" sz="1200" cap="all">
                <a:latin typeface="Arial Black" charset="0"/>
              </a:rPr>
              <a:t>20XX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4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3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Position/Role,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Month 20xx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Insert your</a:t>
            </a:r>
            <a:br>
              <a:rPr lang="en-US" dirty="0"/>
            </a:br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up to 3 lines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Insert your subtitle or any additional description text here up to</a:t>
            </a:r>
            <a:br>
              <a:rPr lang="en-US" dirty="0"/>
            </a:br>
            <a:r>
              <a:rPr lang="en-US" dirty="0"/>
              <a:t>two lines of text or you can delete this text box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solidFill>
                  <a:srgbClr val="BF5700"/>
                </a:solidFill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>
                <a:solidFill>
                  <a:srgbClr val="BF5700"/>
                </a:solidFill>
              </a:rPr>
              <a:t>Position/Role,</a:t>
            </a:r>
            <a:r>
              <a:rPr lang="en-US" sz="1050" baseline="0" dirty="0">
                <a:solidFill>
                  <a:srgbClr val="BF5700"/>
                </a:solidFill>
              </a:rPr>
              <a:t> The University of Texas at Austin</a:t>
            </a:r>
            <a:endParaRPr lang="en-US" sz="1050" dirty="0">
              <a:solidFill>
                <a:srgbClr val="BF5700"/>
              </a:solidFill>
            </a:endParaRP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solidFill>
                  <a:srgbClr val="BF5700"/>
                </a:solidFill>
                <a:latin typeface="Arial Black" charset="0"/>
              </a:rPr>
              <a:t>Month 20xx</a:t>
            </a:r>
            <a:endParaRPr lang="en-US" sz="1200" b="0" dirty="0">
              <a:solidFill>
                <a:srgbClr val="BF5700"/>
              </a:solidFill>
            </a:endParaRPr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rgbClr val="BF5700"/>
                </a:solidFill>
              </a:rPr>
              <a:t>Insert your</a:t>
            </a:r>
            <a:br>
              <a:rPr lang="en-US" dirty="0">
                <a:solidFill>
                  <a:srgbClr val="BF5700"/>
                </a:solidFill>
              </a:rPr>
            </a:br>
            <a:r>
              <a:rPr lang="en-US" dirty="0">
                <a:solidFill>
                  <a:srgbClr val="BF5700"/>
                </a:solidFill>
              </a:rPr>
              <a:t>headline here</a:t>
            </a:r>
            <a:br>
              <a:rPr lang="en-US" dirty="0">
                <a:solidFill>
                  <a:srgbClr val="BF5700"/>
                </a:solidFill>
              </a:rPr>
            </a:br>
            <a:r>
              <a:rPr lang="en-US" dirty="0">
                <a:solidFill>
                  <a:srgbClr val="BF5700"/>
                </a:solidFill>
              </a:rPr>
              <a:t>up to 3 lines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rgbClr val="BF5700"/>
                </a:solidFill>
              </a:rPr>
              <a:t>Insert your subtitle or any additional description text here up to</a:t>
            </a:r>
            <a:br>
              <a:rPr lang="en-US" dirty="0">
                <a:solidFill>
                  <a:srgbClr val="BF5700"/>
                </a:solidFill>
              </a:rPr>
            </a:br>
            <a:r>
              <a:rPr lang="en-US" dirty="0">
                <a:solidFill>
                  <a:srgbClr val="BF5700"/>
                </a:solidFill>
              </a:rPr>
              <a:t>two lines of text or you can delete this text box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9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B3D818-D681-D4B2-088F-9551F919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2C2A8-3704-5D1A-D48C-088953EB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7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Dark Background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Light Background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6-9 White Backgroud">
  <a:themeElements>
    <a:clrScheme name="UT Brand Color Palette">
      <a:dk1>
        <a:srgbClr val="BE5700"/>
      </a:dk1>
      <a:lt1>
        <a:srgbClr val="FFFFFF"/>
      </a:lt1>
      <a:dk2>
        <a:srgbClr val="D6D2C3"/>
      </a:dk2>
      <a:lt2>
        <a:srgbClr val="333F48"/>
      </a:lt2>
      <a:accent1>
        <a:srgbClr val="F7961F"/>
      </a:accent1>
      <a:accent2>
        <a:srgbClr val="FFD600"/>
      </a:accent2>
      <a:accent3>
        <a:srgbClr val="A6CC57"/>
      </a:accent3>
      <a:accent4>
        <a:srgbClr val="579C41"/>
      </a:accent4>
      <a:accent5>
        <a:srgbClr val="00A8B6"/>
      </a:accent5>
      <a:accent6>
        <a:srgbClr val="005E86"/>
      </a:accent6>
      <a:hlink>
        <a:srgbClr val="BF5700"/>
      </a:hlink>
      <a:folHlink>
        <a:srgbClr val="9CAD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5721</TotalTime>
  <Words>250</Words>
  <Application>Microsoft Macintosh PowerPoint</Application>
  <PresentationFormat>On-screen Show (16:9)</PresentationFormat>
  <Paragraphs>30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16-9 Cover</vt:lpstr>
      <vt:lpstr>16-9 Dark Background</vt:lpstr>
      <vt:lpstr>16-9 Light Background</vt:lpstr>
      <vt:lpstr>16-9 White Backgroud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Bynum, Susanne</cp:lastModifiedBy>
  <cp:revision>399</cp:revision>
  <cp:lastPrinted>2011-01-24T02:49:42Z</cp:lastPrinted>
  <dcterms:created xsi:type="dcterms:W3CDTF">2011-06-30T15:04:08Z</dcterms:created>
  <dcterms:modified xsi:type="dcterms:W3CDTF">2023-05-04T18:19:40Z</dcterms:modified>
  <cp:category/>
</cp:coreProperties>
</file>