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28" r:id="rId3"/>
    <p:sldId id="329" r:id="rId4"/>
    <p:sldId id="330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29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FF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8" autoAdjust="0"/>
  </p:normalViewPr>
  <p:slideViewPr>
    <p:cSldViewPr>
      <p:cViewPr>
        <p:scale>
          <a:sx n="66" d="100"/>
          <a:sy n="66" d="100"/>
        </p:scale>
        <p:origin x="-14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115616" y="2348880"/>
            <a:ext cx="7056784" cy="3600400"/>
          </a:xfrm>
        </p:spPr>
        <p:txBody>
          <a:bodyPr anchor="ctr" anchorCtr="0">
            <a:normAutofit/>
          </a:bodyPr>
          <a:lstStyle>
            <a:lvl1pPr marL="274320" indent="-27432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 sz="36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827584" y="2060848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 smtClean="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与模板制作概</a:t>
            </a:r>
            <a:r>
              <a:rPr lang="zh-CN" altLang="en-US" dirty="0" smtClean="0"/>
              <a:t>述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</a:t>
            </a:r>
            <a:r>
              <a:rPr lang="zh-CN" altLang="en-US" dirty="0" smtClean="0"/>
              <a:t>签的基本用法和获</a:t>
            </a:r>
            <a:r>
              <a:rPr lang="zh-CN" altLang="en-US" dirty="0" smtClean="0"/>
              <a:t>取信息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栏目列表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887682"/>
            <a:ext cx="7248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{pc:content action="category" catid="0" num="11" siteid="$siteid" order="listorder ASC"}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{loop $data $r}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&lt;li&gt;&lt;a href="{$r[url]}"&gt;{$r[catname]}&lt;/a&gt;&lt;/li&gt;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{/loop}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{/pc}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916831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样，栏目的获取，我们需要用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标签实现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9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989223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但是，导航栏里面“</a:t>
            </a:r>
            <a:r>
              <a:rPr lang="zh-CN" altLang="en-US" dirty="0">
                <a:solidFill>
                  <a:srgbClr val="FF6600"/>
                </a:solidFill>
              </a:rPr>
              <a:t>东校区</a:t>
            </a:r>
            <a:r>
              <a:rPr lang="zh-CN" altLang="en-US" dirty="0"/>
              <a:t>”的样式，我们应如何实现？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90920"/>
            <a:ext cx="730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{if}</a:t>
            </a:r>
            <a:r>
              <a:rPr lang="zh-CN" altLang="en-US" dirty="0"/>
              <a:t>是</a:t>
            </a:r>
            <a:r>
              <a:rPr lang="en-US" altLang="zh-CN" dirty="0"/>
              <a:t>phpcms</a:t>
            </a:r>
            <a:r>
              <a:rPr lang="zh-CN" altLang="en-US" dirty="0"/>
              <a:t>自带的一个标签，可以用来进行判</a:t>
            </a:r>
            <a:r>
              <a:rPr lang="zh-CN" altLang="en-US" dirty="0" smtClean="0"/>
              <a:t>断：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7" y="3284984"/>
            <a:ext cx="7447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{loop $data $r}   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if $r['catid']==22}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li&gt;&lt;a href="{$r[url]}" </a:t>
            </a:r>
            <a:r>
              <a:rPr lang="en-US" altLang="zh-CN" sz="2400" dirty="0" smtClean="0"/>
              <a:t>	class</a:t>
            </a:r>
            <a:r>
              <a:rPr lang="en-US" altLang="zh-CN" sz="2400" dirty="0"/>
              <a:t>="specil"&gt;{$r[catname]}&lt;/a&gt;&lt;/li&gt; 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else}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li&gt;&lt;a href="{$r[url]}"&gt;{$r[catname]}&lt;/a&gt;&lt;/li&gt;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smtClean="0"/>
              <a:t>{/</a:t>
            </a:r>
            <a:r>
              <a:rPr lang="en-US" altLang="zh-CN" sz="2400" dirty="0"/>
              <a:t>if}</a:t>
            </a:r>
          </a:p>
          <a:p>
            <a:r>
              <a:rPr lang="en-US" altLang="zh-CN" sz="2400" dirty="0" smtClean="0"/>
              <a:t>{/</a:t>
            </a:r>
            <a:r>
              <a:rPr lang="en-US" altLang="zh-CN" sz="2400" dirty="0"/>
              <a:t>loop}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70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2330" y="3861048"/>
            <a:ext cx="1305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dirty="0" smtClean="0">
                <a:solidFill>
                  <a:srgbClr val="C00000"/>
                </a:solidFill>
              </a:rPr>
              <a:t>整合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627783" y="3140968"/>
            <a:ext cx="1080121" cy="104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27783" y="4184214"/>
            <a:ext cx="1080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627783" y="4184214"/>
            <a:ext cx="1080121" cy="972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924944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静态页设置为默认模板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7906" y="4895582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他问题处理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92494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906" y="39330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906" y="489558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0" grpId="0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22330" y="2924944"/>
            <a:ext cx="7147781" cy="2493858"/>
            <a:chOff x="1322330" y="2924944"/>
            <a:chExt cx="7147781" cy="2493858"/>
          </a:xfrm>
        </p:grpSpPr>
        <p:sp>
          <p:nvSpPr>
            <p:cNvPr id="6" name="TextBox 5"/>
            <p:cNvSpPr txBox="1"/>
            <p:nvPr/>
          </p:nvSpPr>
          <p:spPr>
            <a:xfrm>
              <a:off x="1322330" y="3861048"/>
              <a:ext cx="13054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9pPr>
            </a:lstStyle>
            <a:p>
              <a:r>
                <a:rPr lang="zh-CN" altLang="en-US" sz="3600" dirty="0" smtClean="0">
                  <a:solidFill>
                    <a:srgbClr val="C00000"/>
                  </a:solidFill>
                </a:rPr>
                <a:t>整合</a:t>
              </a:r>
              <a:endParaRPr lang="zh-CN" altLang="en-US" sz="36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</p:cNvCxnSpPr>
            <p:nvPr/>
          </p:nvCxnSpPr>
          <p:spPr>
            <a:xfrm flipV="1">
              <a:off x="2627783" y="3140968"/>
              <a:ext cx="1080121" cy="1043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>
              <a:off x="2627783" y="4184214"/>
              <a:ext cx="1080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</p:cNvCxnSpPr>
            <p:nvPr/>
          </p:nvCxnSpPr>
          <p:spPr>
            <a:xfrm>
              <a:off x="2627783" y="4184214"/>
              <a:ext cx="1080121" cy="9729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944" y="2924944"/>
              <a:ext cx="4402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静态页设置为默认模板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7906" y="4895582"/>
              <a:ext cx="3171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他问题处理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6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4798E-6 L -0.32066 -0.195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9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8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2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6" y="4518761"/>
            <a:ext cx="8401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29" y="236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栏目列表？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529" y="29969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将各个栏目的某个信息，汇总成一个列表，实现某种功能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7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16185E-6 L 0.00104 -0.338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690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89237"/>
            <a:ext cx="8401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79712" y="2132856"/>
            <a:ext cx="1008112" cy="1296144"/>
            <a:chOff x="1979712" y="2132856"/>
            <a:chExt cx="1008112" cy="1296144"/>
          </a:xfrm>
        </p:grpSpPr>
        <p:sp>
          <p:nvSpPr>
            <p:cNvPr id="2" name="圆角矩形 1"/>
            <p:cNvSpPr/>
            <p:nvPr/>
          </p:nvSpPr>
          <p:spPr>
            <a:xfrm>
              <a:off x="1979712" y="2132856"/>
              <a:ext cx="720080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" idx="2"/>
            </p:cNvCxnSpPr>
            <p:nvPr/>
          </p:nvCxnSpPr>
          <p:spPr>
            <a:xfrm>
              <a:off x="2339752" y="2708920"/>
              <a:ext cx="648072" cy="72008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94022" y="35445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某栏目名称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8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883115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class="menu"&gt;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&lt;ul&gt;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网站首页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href="list.html"&gt;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学校概况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规章制度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德育网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教研网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名师风采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高考专栏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校友会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河中论坛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&lt;li&gt;&lt;a href="#" class="specil"&gt;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东校区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              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&lt;/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2689</TotalTime>
  <Words>427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CMS与模板制作概述 </vt:lpstr>
      <vt:lpstr>思考</vt:lpstr>
      <vt:lpstr>思考</vt:lpstr>
      <vt:lpstr>思考</vt:lpstr>
      <vt:lpstr>思考</vt:lpstr>
      <vt:lpstr>思考</vt:lpstr>
      <vt:lpstr>第2步 动态获取数据     ——栏目列表</vt:lpstr>
      <vt:lpstr>第2步 动态获取数据     ——栏目列表</vt:lpstr>
      <vt:lpstr>第2步 动态获取数据     ——栏目列表</vt:lpstr>
      <vt:lpstr>第2步 动态获取数据     ——栏目列表</vt:lpstr>
      <vt:lpstr>第2步 动态获取数据     ——栏目列表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xb21cn</cp:lastModifiedBy>
  <cp:revision>211</cp:revision>
  <dcterms:created xsi:type="dcterms:W3CDTF">2013-08-08T08:57:25Z</dcterms:created>
  <dcterms:modified xsi:type="dcterms:W3CDTF">2015-10-21T08:11:19Z</dcterms:modified>
</cp:coreProperties>
</file>