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328" r:id="rId3"/>
    <p:sldId id="329" r:id="rId4"/>
    <p:sldId id="345" r:id="rId5"/>
    <p:sldId id="346" r:id="rId6"/>
    <p:sldId id="351" r:id="rId7"/>
    <p:sldId id="352" r:id="rId8"/>
    <p:sldId id="353" r:id="rId9"/>
    <p:sldId id="354" r:id="rId10"/>
    <p:sldId id="29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66FF"/>
    <a:srgbClr val="4DE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38" autoAdjust="0"/>
  </p:normalViewPr>
  <p:slideViewPr>
    <p:cSldViewPr>
      <p:cViewPr>
        <p:scale>
          <a:sx n="66" d="100"/>
          <a:sy n="6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E01BF-1EF4-4596-9E95-D52888B487C8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0DD2B-FEE5-4094-9D00-64582E8BE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2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8498-B983-4F43-B4B8-906255367337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8498-B983-4F43-B4B8-906255367337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1115616" y="2348880"/>
            <a:ext cx="7056784" cy="3600400"/>
          </a:xfrm>
        </p:spPr>
        <p:txBody>
          <a:bodyPr anchor="ctr" anchorCtr="0">
            <a:normAutofit/>
          </a:bodyPr>
          <a:lstStyle>
            <a:lvl1pPr marL="274320" indent="-274320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  <a:defRPr sz="3600" b="1">
                <a:latin typeface="+mn-ea"/>
                <a:ea typeface="+mn-ea"/>
              </a:defRPr>
            </a:lvl1pPr>
          </a:lstStyle>
          <a:p>
            <a:pPr lvl="0"/>
            <a:r>
              <a:rPr lang="zh-CN" altLang="en-US" smtClean="0"/>
              <a:t>单击此处添加文本</a:t>
            </a:r>
          </a:p>
        </p:txBody>
      </p:sp>
      <p:sp>
        <p:nvSpPr>
          <p:cNvPr id="8" name="圆角矩形 7"/>
          <p:cNvSpPr/>
          <p:nvPr userDrawn="1"/>
        </p:nvSpPr>
        <p:spPr>
          <a:xfrm>
            <a:off x="827584" y="2060848"/>
            <a:ext cx="7704856" cy="4104456"/>
          </a:xfrm>
          <a:prstGeom prst="roundRect">
            <a:avLst/>
          </a:prstGeom>
          <a:noFill/>
          <a:ln w="57150">
            <a:solidFill>
              <a:schemeClr val="accent3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99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Tx/>
              <a:buBlip>
                <a:blip r:embed="rId2"/>
              </a:buBlip>
              <a:defRPr baseline="0">
                <a:latin typeface="Times New Roman" pitchFamily="18" charset="0"/>
                <a:ea typeface="宋体" pitchFamily="2" charset="-122"/>
              </a:defRPr>
            </a:lvl1pPr>
            <a:lvl2pPr marL="640080" indent="-246888">
              <a:buFontTx/>
              <a:buBlip>
                <a:blip r:embed="rId3"/>
              </a:buBlip>
              <a:defRPr/>
            </a:lvl2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8498-B983-4F43-B4B8-906255367337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27089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5640000"/>
              </a:lightRig>
            </a:scene3d>
            <a:sp3d>
              <a:bevelT w="38100" h="38100"/>
            </a:sp3d>
          </a:bodyPr>
          <a:lstStyle/>
          <a:p>
            <a:pPr algn="ctr" rtl="0" eaLnBrk="1" latinLnBrk="0" hangingPunct="1">
              <a:spcBef>
                <a:spcPct val="0"/>
              </a:spcBef>
              <a:buNone/>
            </a:pPr>
            <a:r>
              <a:rPr kumimoji="0" lang="en-US" altLang="zh-CN" sz="9600" b="1" kern="1200" smtClean="0">
                <a:ln>
                  <a:noFill/>
                </a:ln>
                <a:solidFill>
                  <a:srgbClr val="4DE1EA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rPr>
              <a:t>Thank you</a:t>
            </a:r>
            <a:endParaRPr kumimoji="0" lang="zh-CN" altLang="en-US" sz="9600" b="1" kern="1200">
              <a:ln>
                <a:noFill/>
              </a:ln>
              <a:solidFill>
                <a:srgbClr val="4DE1EA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279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6381328"/>
            <a:ext cx="9144000" cy="504056"/>
            <a:chOff x="0" y="3861049"/>
            <a:chExt cx="9144000" cy="504056"/>
          </a:xfrm>
        </p:grpSpPr>
        <p:pic>
          <p:nvPicPr>
            <p:cNvPr id="11" name="图片 10" descr="SDO对外模板-内页-底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3861049"/>
              <a:ext cx="9144000" cy="504056"/>
            </a:xfrm>
            <a:prstGeom prst="rect">
              <a:avLst/>
            </a:prstGeom>
          </p:spPr>
        </p:pic>
        <p:pic>
          <p:nvPicPr>
            <p:cNvPr id="12" name="图片 11" descr="SDO对外模板-内页-右下logo-白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452320" y="3961010"/>
              <a:ext cx="1467499" cy="284846"/>
            </a:xfrm>
            <a:prstGeom prst="rect">
              <a:avLst/>
            </a:prstGeom>
          </p:spPr>
        </p:pic>
      </p:grp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6448251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pic>
        <p:nvPicPr>
          <p:cNvPr id="15" name="图片 14" descr="SDO对外模板-内页-顶部-宽版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-27384"/>
            <a:ext cx="9144000" cy="713104"/>
          </a:xfrm>
          <a:prstGeom prst="rect">
            <a:avLst/>
          </a:prstGeom>
        </p:spPr>
      </p:pic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78080" y="-27384"/>
            <a:ext cx="514400" cy="501650"/>
          </a:xfrm>
        </p:spPr>
        <p:txBody>
          <a:bodyPr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CE3DE57-1110-4AC9-9955-E1B7449CD8B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/>
          <p:cNvSpPr txBox="1">
            <a:spLocks/>
          </p:cNvSpPr>
          <p:nvPr userDrawn="1"/>
        </p:nvSpPr>
        <p:spPr>
          <a:xfrm>
            <a:off x="291480" y="144016"/>
            <a:ext cx="7520880" cy="54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2200" b="0" cap="all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PHPCMS </a:t>
            </a:r>
            <a:r>
              <a:rPr lang="zh-CN" altLang="en-US" dirty="0" smtClean="0"/>
              <a:t>使用指南及二次开发向导</a:t>
            </a:r>
            <a:endParaRPr kumimoji="0" lang="zh-CN" altLang="en-US" sz="2200" b="0" i="0" u="none" strike="noStrike" kern="1200" cap="all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446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8F8498-B983-4F43-B4B8-906255367337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3" r:id="rId4"/>
    <p:sldLayoutId id="2147483684" r:id="rId5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ts val="3600"/>
        </a:lnSpc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8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1pPr>
      <a:lvl2pPr marL="640080" indent="-246888" algn="l" rtl="0" eaLnBrk="1" latinLnBrk="0" hangingPunct="1">
        <a:lnSpc>
          <a:spcPts val="3600"/>
        </a:lnSpc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2pPr>
      <a:lvl3pPr marL="914400" indent="-246888" algn="l" rtl="0" eaLnBrk="1" latinLnBrk="0" hangingPunct="1">
        <a:lnSpc>
          <a:spcPts val="3600"/>
        </a:lnSpc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3pPr>
      <a:lvl4pPr marL="1188720" indent="-210312" algn="l" rtl="0" eaLnBrk="1" latinLnBrk="0" hangingPunct="1">
        <a:lnSpc>
          <a:spcPts val="3600"/>
        </a:lnSpc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4pPr>
      <a:lvl5pPr marL="1463040" indent="-210312" algn="l" rtl="0" eaLnBrk="1" latinLnBrk="0" hangingPunct="1">
        <a:lnSpc>
          <a:spcPts val="3600"/>
        </a:lnSpc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CMS</a:t>
            </a:r>
            <a:r>
              <a:rPr lang="zh-CN" altLang="en-US" dirty="0"/>
              <a:t>与模板制作概</a:t>
            </a:r>
            <a:r>
              <a:rPr lang="zh-CN" altLang="en-US" dirty="0" smtClean="0"/>
              <a:t>述 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标</a:t>
            </a:r>
            <a:r>
              <a:rPr lang="zh-CN" altLang="en-US" dirty="0" smtClean="0"/>
              <a:t>签的基本用法和获取信息</a:t>
            </a:r>
            <a:endParaRPr lang="en-US" altLang="zh-CN" dirty="0" smtClean="0"/>
          </a:p>
          <a:p>
            <a:r>
              <a:rPr lang="en-US" altLang="zh-CN" dirty="0" smtClean="0"/>
              <a:t>——</a:t>
            </a:r>
            <a:r>
              <a:rPr lang="zh-CN" altLang="en-US" dirty="0" smtClean="0"/>
              <a:t>栏目页左侧栏目列表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4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9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2330" y="3861048"/>
            <a:ext cx="13054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微软雅黑" pitchFamily="34" charset="-122"/>
              </a:defRPr>
            </a:lvl9pPr>
          </a:lstStyle>
          <a:p>
            <a:r>
              <a:rPr lang="zh-CN" altLang="en-US" sz="3600" dirty="0" smtClean="0">
                <a:solidFill>
                  <a:srgbClr val="C00000"/>
                </a:solidFill>
              </a:rPr>
              <a:t>整合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思考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9" name="直接箭头连接符 8"/>
          <p:cNvCxnSpPr>
            <a:stCxn id="6" idx="3"/>
          </p:cNvCxnSpPr>
          <p:nvPr/>
        </p:nvCxnSpPr>
        <p:spPr>
          <a:xfrm flipV="1">
            <a:off x="2627783" y="3140968"/>
            <a:ext cx="1080121" cy="1043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</p:cNvCxnSpPr>
          <p:nvPr/>
        </p:nvCxnSpPr>
        <p:spPr>
          <a:xfrm>
            <a:off x="2627783" y="4184214"/>
            <a:ext cx="10801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</p:cNvCxnSpPr>
          <p:nvPr/>
        </p:nvCxnSpPr>
        <p:spPr>
          <a:xfrm>
            <a:off x="2627783" y="4184214"/>
            <a:ext cx="1080121" cy="972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2924944"/>
            <a:ext cx="4402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静态页设置为默认模板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47906" y="4895582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他问题处理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47906" y="3933056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态获取数据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7944" y="2924944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7906" y="3933056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47906" y="4895582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6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0" grpId="0"/>
      <p:bldP spid="12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322330" y="2924944"/>
            <a:ext cx="7147781" cy="2493858"/>
            <a:chOff x="1322330" y="2924944"/>
            <a:chExt cx="7147781" cy="2493858"/>
          </a:xfrm>
        </p:grpSpPr>
        <p:sp>
          <p:nvSpPr>
            <p:cNvPr id="6" name="TextBox 5"/>
            <p:cNvSpPr txBox="1"/>
            <p:nvPr/>
          </p:nvSpPr>
          <p:spPr>
            <a:xfrm>
              <a:off x="1322330" y="3861048"/>
              <a:ext cx="130545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400"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latin typeface="Arial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微软雅黑" pitchFamily="34" charset="-122"/>
                </a:defRPr>
              </a:lvl9pPr>
            </a:lstStyle>
            <a:p>
              <a:r>
                <a:rPr lang="zh-CN" altLang="en-US" sz="3600" dirty="0" smtClean="0">
                  <a:solidFill>
                    <a:srgbClr val="C00000"/>
                  </a:solidFill>
                </a:rPr>
                <a:t>整合</a:t>
              </a:r>
              <a:endParaRPr lang="zh-CN" altLang="en-US" sz="36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直接箭头连接符 8"/>
            <p:cNvCxnSpPr>
              <a:stCxn id="6" idx="3"/>
            </p:cNvCxnSpPr>
            <p:nvPr/>
          </p:nvCxnSpPr>
          <p:spPr>
            <a:xfrm flipV="1">
              <a:off x="2627783" y="3140968"/>
              <a:ext cx="1080121" cy="10432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3"/>
            </p:cNvCxnSpPr>
            <p:nvPr/>
          </p:nvCxnSpPr>
          <p:spPr>
            <a:xfrm>
              <a:off x="2627783" y="4184214"/>
              <a:ext cx="10801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3"/>
            </p:cNvCxnSpPr>
            <p:nvPr/>
          </p:nvCxnSpPr>
          <p:spPr>
            <a:xfrm>
              <a:off x="2627783" y="4184214"/>
              <a:ext cx="1080121" cy="9729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67944" y="2924944"/>
              <a:ext cx="4402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</a:t>
              </a: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静态页设置为默认模板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47906" y="4895582"/>
              <a:ext cx="3171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 </a:t>
              </a:r>
              <a:r>
                <a:rPr lang="en-US" altLang="zh-CN" sz="28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他问题处理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047906" y="3933056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态获取数据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62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4798E-6 L -0.32066 -0.195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42" y="-97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思考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12907" y="2617748"/>
            <a:ext cx="32430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态获取显示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355976" y="2743242"/>
            <a:ext cx="2864583" cy="461665"/>
            <a:chOff x="4355976" y="2743242"/>
            <a:chExt cx="2864583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5436096" y="2743242"/>
              <a:ext cx="1784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容列表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箭头连接符 11"/>
            <p:cNvCxnSpPr>
              <a:stCxn id="17" idx="3"/>
              <a:endCxn id="3" idx="1"/>
            </p:cNvCxnSpPr>
            <p:nvPr/>
          </p:nvCxnSpPr>
          <p:spPr>
            <a:xfrm>
              <a:off x="4355976" y="2956302"/>
              <a:ext cx="1080120" cy="17773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355976" y="2956302"/>
            <a:ext cx="2870082" cy="1033468"/>
            <a:chOff x="4355976" y="2956302"/>
            <a:chExt cx="2870082" cy="1033468"/>
          </a:xfrm>
        </p:grpSpPr>
        <p:sp>
          <p:nvSpPr>
            <p:cNvPr id="4" name="TextBox 3"/>
            <p:cNvSpPr txBox="1"/>
            <p:nvPr/>
          </p:nvSpPr>
          <p:spPr>
            <a:xfrm>
              <a:off x="5441595" y="3528105"/>
              <a:ext cx="1784463" cy="461665"/>
            </a:xfrm>
            <a:prstGeom prst="rect">
              <a:avLst/>
            </a:prstGeom>
            <a:ln w="25400">
              <a:noFil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栏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目信息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>
              <a:stCxn id="17" idx="3"/>
              <a:endCxn id="4" idx="1"/>
            </p:cNvCxnSpPr>
            <p:nvPr/>
          </p:nvCxnSpPr>
          <p:spPr>
            <a:xfrm>
              <a:off x="4355976" y="2956302"/>
              <a:ext cx="1085619" cy="802636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355976" y="2956302"/>
            <a:ext cx="2556806" cy="1796249"/>
            <a:chOff x="4355976" y="2956302"/>
            <a:chExt cx="2556806" cy="1796249"/>
          </a:xfrm>
        </p:grpSpPr>
        <p:sp>
          <p:nvSpPr>
            <p:cNvPr id="5" name="TextBox 4"/>
            <p:cNvSpPr txBox="1"/>
            <p:nvPr/>
          </p:nvSpPr>
          <p:spPr>
            <a:xfrm>
              <a:off x="5436096" y="4290886"/>
              <a:ext cx="1476686" cy="461665"/>
            </a:xfrm>
            <a:prstGeom prst="rect">
              <a:avLst/>
            </a:prstGeom>
            <a:ln w="25400">
              <a:noFil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推荐位</a:t>
              </a:r>
              <a:endParaRPr lang="zh-CN" altLang="en-US" sz="2400" b="1" dirty="0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箭头连接符 20"/>
            <p:cNvCxnSpPr>
              <a:stCxn id="17" idx="3"/>
              <a:endCxn id="5" idx="1"/>
            </p:cNvCxnSpPr>
            <p:nvPr/>
          </p:nvCxnSpPr>
          <p:spPr>
            <a:xfrm>
              <a:off x="4355976" y="2956302"/>
              <a:ext cx="1080120" cy="1565417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4355976" y="2956302"/>
            <a:ext cx="2249030" cy="2513190"/>
            <a:chOff x="4355976" y="2956302"/>
            <a:chExt cx="2249030" cy="2513190"/>
          </a:xfrm>
        </p:grpSpPr>
        <p:sp>
          <p:nvSpPr>
            <p:cNvPr id="8" name="TextBox 7"/>
            <p:cNvSpPr txBox="1"/>
            <p:nvPr/>
          </p:nvSpPr>
          <p:spPr>
            <a:xfrm>
              <a:off x="5436096" y="5007827"/>
              <a:ext cx="1168910" cy="461665"/>
            </a:xfrm>
            <a:prstGeom prst="rect">
              <a:avLst/>
            </a:prstGeom>
            <a:ln w="25400">
              <a:noFil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 </a:t>
              </a:r>
              <a:r>
                <a:rPr lang="zh-CN" altLang="en-US" sz="2400" b="1" dirty="0" smtClean="0">
                  <a:solidFill>
                    <a:srgbClr val="99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endParaRPr lang="zh-CN" altLang="en-US" sz="2400" b="1" dirty="0">
                <a:solidFill>
                  <a:srgbClr val="99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/>
            <p:cNvCxnSpPr>
              <a:stCxn id="17" idx="3"/>
              <a:endCxn id="8" idx="1"/>
            </p:cNvCxnSpPr>
            <p:nvPr/>
          </p:nvCxnSpPr>
          <p:spPr>
            <a:xfrm>
              <a:off x="4355976" y="2956302"/>
              <a:ext cx="1080120" cy="2282358"/>
            </a:xfrm>
            <a:prstGeom prst="straightConnector1">
              <a:avLst/>
            </a:prstGeom>
            <a:ln w="25400">
              <a:solidFill>
                <a:schemeClr val="accent1">
                  <a:shade val="50000"/>
                  <a:satMod val="10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2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——</a:t>
            </a:r>
            <a:r>
              <a:rPr lang="zh-CN" altLang="en-US" dirty="0"/>
              <a:t>栏目</a:t>
            </a:r>
            <a:r>
              <a:rPr lang="zh-CN" altLang="en-US" dirty="0" smtClean="0"/>
              <a:t>列</a:t>
            </a:r>
            <a:r>
              <a:rPr lang="zh-CN" altLang="en-US" dirty="0"/>
              <a:t>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529" y="2360960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当点击导航栏里某个栏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目时（该栏目有子栏目），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6147" y="282262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会链接到模板里面的哪个页面？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986" y="4260664"/>
            <a:ext cx="7714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index.html      category.html       list.html       show.html</a:t>
            </a:r>
            <a:endParaRPr lang="zh-CN" altLang="en-US" sz="2400" dirty="0"/>
          </a:p>
        </p:txBody>
      </p:sp>
      <p:sp>
        <p:nvSpPr>
          <p:cNvPr id="8" name="圆角矩形 7"/>
          <p:cNvSpPr/>
          <p:nvPr/>
        </p:nvSpPr>
        <p:spPr>
          <a:xfrm>
            <a:off x="2627784" y="4221088"/>
            <a:ext cx="2088232" cy="6084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3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12639"/>
            <a:ext cx="3168352" cy="334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——</a:t>
            </a:r>
            <a:r>
              <a:rPr lang="zh-CN" altLang="en-US" dirty="0"/>
              <a:t>栏目</a:t>
            </a:r>
            <a:r>
              <a:rPr lang="zh-CN" altLang="en-US" dirty="0" smtClean="0"/>
              <a:t>列</a:t>
            </a:r>
            <a:r>
              <a:rPr lang="zh-CN" altLang="en-US" dirty="0"/>
              <a:t>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261263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实现目标：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583668" y="2718745"/>
            <a:ext cx="1476164" cy="4942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583668" y="3383451"/>
            <a:ext cx="1332148" cy="4055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09750" y="3196285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当前栏目名称的显示；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个子栏目添加样式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2039" y="47251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思考实现：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09750" y="5186809"/>
            <a:ext cx="2749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该页面右侧的“领导简介”栏目中的内容列表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010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6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——</a:t>
            </a:r>
            <a:r>
              <a:rPr lang="zh-CN" altLang="en-US" dirty="0"/>
              <a:t>栏目</a:t>
            </a:r>
            <a:r>
              <a:rPr lang="zh-CN" altLang="en-US" dirty="0" smtClean="0"/>
              <a:t>列</a:t>
            </a:r>
            <a:r>
              <a:rPr lang="zh-CN" altLang="en-US" dirty="0"/>
              <a:t>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529" y="236096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当点击栏目页的某个子栏目时，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6147" y="282262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会链接到模板里面的哪个页面？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986" y="4260664"/>
            <a:ext cx="7714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index.html      category.html       list.html       show.html</a:t>
            </a:r>
            <a:endParaRPr lang="zh-CN" altLang="en-US" sz="2400" dirty="0"/>
          </a:p>
        </p:txBody>
      </p:sp>
      <p:sp>
        <p:nvSpPr>
          <p:cNvPr id="8" name="圆角矩形 7"/>
          <p:cNvSpPr/>
          <p:nvPr/>
        </p:nvSpPr>
        <p:spPr>
          <a:xfrm>
            <a:off x="4764967" y="4149080"/>
            <a:ext cx="1751249" cy="6084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1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12639"/>
            <a:ext cx="3168352" cy="334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——</a:t>
            </a:r>
            <a:r>
              <a:rPr lang="zh-CN" altLang="en-US" dirty="0"/>
              <a:t>栏目</a:t>
            </a:r>
            <a:r>
              <a:rPr lang="zh-CN" altLang="en-US" dirty="0" smtClean="0"/>
              <a:t>列</a:t>
            </a:r>
            <a:r>
              <a:rPr lang="zh-CN" altLang="en-US" dirty="0"/>
              <a:t>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261263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实现目标：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583668" y="2718745"/>
            <a:ext cx="1476164" cy="4942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583668" y="3383451"/>
            <a:ext cx="1332148" cy="4055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09751" y="3196285"/>
            <a:ext cx="2906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当前子栏目的父级栏目名称的显示；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当前子栏目添加样式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2039" y="47251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思考实现：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09750" y="5186809"/>
            <a:ext cx="2749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该页面右侧的当前子栏目中的内容列表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15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 动态获取数据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——</a:t>
            </a:r>
            <a:r>
              <a:rPr lang="zh-CN" altLang="en-US" dirty="0"/>
              <a:t>栏目</a:t>
            </a:r>
            <a:r>
              <a:rPr lang="zh-CN" altLang="en-US" dirty="0" smtClean="0"/>
              <a:t>列</a:t>
            </a:r>
            <a:r>
              <a:rPr lang="zh-CN" altLang="en-US" dirty="0"/>
              <a:t>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529" y="2360960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当点击导航栏里某个栏目时（该栏目无子栏目），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6147" y="282262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会链接到模板里面的哪个页面？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986" y="4260664"/>
            <a:ext cx="7714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index.html      category.html       list.html       show.html</a:t>
            </a:r>
            <a:endParaRPr lang="zh-CN" altLang="en-US" sz="2400" dirty="0"/>
          </a:p>
        </p:txBody>
      </p:sp>
      <p:sp>
        <p:nvSpPr>
          <p:cNvPr id="8" name="圆角矩形 7"/>
          <p:cNvSpPr/>
          <p:nvPr/>
        </p:nvSpPr>
        <p:spPr>
          <a:xfrm>
            <a:off x="4788024" y="4221088"/>
            <a:ext cx="1656184" cy="6084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1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3196</TotalTime>
  <Words>400</Words>
  <Application>Microsoft Office PowerPoint</Application>
  <PresentationFormat>全屏显示(4:3)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流畅</vt:lpstr>
      <vt:lpstr>CMS与模板制作概述 </vt:lpstr>
      <vt:lpstr>思考</vt:lpstr>
      <vt:lpstr>思考</vt:lpstr>
      <vt:lpstr>思考</vt:lpstr>
      <vt:lpstr>第2步 动态获取数据     ——栏目列表</vt:lpstr>
      <vt:lpstr>第2步 动态获取数据     ——栏目列表</vt:lpstr>
      <vt:lpstr>第2步 动态获取数据     ——栏目列表</vt:lpstr>
      <vt:lpstr>第2步 动态获取数据     ——栏目列表</vt:lpstr>
      <vt:lpstr>第2步 动态获取数据     ——栏目列表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PHPCMS V9</dc:title>
  <dc:creator>Microsoft</dc:creator>
  <cp:lastModifiedBy>xb21cn</cp:lastModifiedBy>
  <cp:revision>220</cp:revision>
  <dcterms:created xsi:type="dcterms:W3CDTF">2013-08-08T08:57:25Z</dcterms:created>
  <dcterms:modified xsi:type="dcterms:W3CDTF">2015-10-29T06:31:33Z</dcterms:modified>
</cp:coreProperties>
</file>