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E2D1-0159-4BD1-9012-8D5951D5249C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DADE-22A5-4E08-A09F-02A8CB992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03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E2D1-0159-4BD1-9012-8D5951D5249C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DADE-22A5-4E08-A09F-02A8CB992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96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E2D1-0159-4BD1-9012-8D5951D5249C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DADE-22A5-4E08-A09F-02A8CB992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58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E2D1-0159-4BD1-9012-8D5951D5249C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DADE-22A5-4E08-A09F-02A8CB992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29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E2D1-0159-4BD1-9012-8D5951D5249C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DADE-22A5-4E08-A09F-02A8CB992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77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E2D1-0159-4BD1-9012-8D5951D5249C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DADE-22A5-4E08-A09F-02A8CB992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71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E2D1-0159-4BD1-9012-8D5951D5249C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DADE-22A5-4E08-A09F-02A8CB992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74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E2D1-0159-4BD1-9012-8D5951D5249C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DADE-22A5-4E08-A09F-02A8CB992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95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E2D1-0159-4BD1-9012-8D5951D5249C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DADE-22A5-4E08-A09F-02A8CB992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49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E2D1-0159-4BD1-9012-8D5951D5249C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DADE-22A5-4E08-A09F-02A8CB992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23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E2D1-0159-4BD1-9012-8D5951D5249C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DADE-22A5-4E08-A09F-02A8CB992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95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CE2D1-0159-4BD1-9012-8D5951D5249C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0DADE-22A5-4E08-A09F-02A8CB992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96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4200" y="626533"/>
            <a:ext cx="5347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基于月度数据：年月，车型，</a:t>
            </a:r>
            <a:r>
              <a:rPr lang="en-US" altLang="zh-CN" dirty="0" err="1"/>
              <a:t>x_ways_id</a:t>
            </a:r>
            <a:r>
              <a:rPr lang="zh-CN" altLang="en-US" dirty="0"/>
              <a:t>，省份</a:t>
            </a:r>
            <a:r>
              <a:rPr lang="en-US" altLang="zh-CN" dirty="0"/>
              <a:t>,</a:t>
            </a:r>
            <a:r>
              <a:rPr lang="zh-CN" altLang="en-US" dirty="0"/>
              <a:t>销量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84200" y="171026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当地该车型盘量占比</a:t>
            </a:r>
            <a:r>
              <a:rPr lang="en-US" altLang="zh-CN" dirty="0"/>
              <a:t>=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59665" y="145947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该车型当地销量</a:t>
            </a:r>
          </a:p>
        </p:txBody>
      </p:sp>
      <p:cxnSp>
        <p:nvCxnSpPr>
          <p:cNvPr id="6" name="直接连接符 5"/>
          <p:cNvCxnSpPr>
            <a:stCxn id="3" idx="3"/>
          </p:cNvCxnSpPr>
          <p:nvPr/>
        </p:nvCxnSpPr>
        <p:spPr>
          <a:xfrm>
            <a:off x="3000246" y="1894933"/>
            <a:ext cx="2460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259666" y="196106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该车型全国销量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592064" y="163567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意义：发现该车型的主要销售区域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84200" y="299720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当地该车型偏好占比</a:t>
            </a:r>
            <a:r>
              <a:rPr lang="en-US" altLang="zh-CN" dirty="0"/>
              <a:t>=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259665" y="28125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该车型当地销量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3107267" y="3181866"/>
            <a:ext cx="2480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263898" y="329467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当地所有车型销量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676731" y="299720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意义：发现该地区的车型偏好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46947" y="444134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当地该车型增长率</a:t>
            </a:r>
            <a:r>
              <a:rPr lang="en-US" altLang="zh-CN" dirty="0"/>
              <a:t>=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107267" y="4174063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该车型当地销量</a:t>
            </a:r>
            <a:r>
              <a:rPr lang="en-US" altLang="zh-CN" dirty="0"/>
              <a:t>-</a:t>
            </a:r>
            <a:r>
              <a:rPr lang="zh-CN" altLang="en-US" dirty="0"/>
              <a:t>上一期该车型当地销量</a:t>
            </a:r>
          </a:p>
        </p:txBody>
      </p:sp>
      <p:cxnSp>
        <p:nvCxnSpPr>
          <p:cNvPr id="18" name="直接连接符 17"/>
          <p:cNvCxnSpPr>
            <a:cxnSpLocks/>
          </p:cNvCxnSpPr>
          <p:nvPr/>
        </p:nvCxnSpPr>
        <p:spPr>
          <a:xfrm>
            <a:off x="2852356" y="4626015"/>
            <a:ext cx="4479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402688" y="475645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上一期该车型当地销量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723163" y="4626015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意义：发现该车型在该地区的发展趋势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60389" y="5990378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当地所有车型盘量占比</a:t>
            </a:r>
            <a:r>
              <a:rPr lang="en-US" altLang="zh-CN" dirty="0"/>
              <a:t>=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633520" y="585037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该地区所有车型销量</a:t>
            </a:r>
          </a:p>
        </p:txBody>
      </p:sp>
      <p:cxnSp>
        <p:nvCxnSpPr>
          <p:cNvPr id="26" name="直接连接符 25"/>
          <p:cNvCxnSpPr>
            <a:stCxn id="23" idx="3"/>
          </p:cNvCxnSpPr>
          <p:nvPr/>
        </p:nvCxnSpPr>
        <p:spPr>
          <a:xfrm flipV="1">
            <a:off x="3107267" y="6165757"/>
            <a:ext cx="2881725" cy="9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633520" y="634086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全国所有车型销量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041813" y="602575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意义：发现地区市场份额</a:t>
            </a:r>
          </a:p>
        </p:txBody>
      </p:sp>
    </p:spTree>
    <p:extLst>
      <p:ext uri="{BB962C8B-B14F-4D97-AF65-F5344CB8AC3E}">
        <p14:creationId xmlns:p14="http://schemas.microsoft.com/office/powerpoint/2010/main" val="285475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1520" y="717452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月度指数：由占比计算而来，用于对比分析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1520" y="1772529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当地该车型盘量指数</a:t>
            </a:r>
            <a:r>
              <a:rPr lang="en-US" altLang="zh-CN" dirty="0"/>
              <a:t>=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326581" y="158786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当地该车型盘量占比</a:t>
            </a:r>
          </a:p>
        </p:txBody>
      </p:sp>
      <p:cxnSp>
        <p:nvCxnSpPr>
          <p:cNvPr id="6" name="直接连接符 5"/>
          <p:cNvCxnSpPr>
            <a:stCxn id="3" idx="3"/>
          </p:cNvCxnSpPr>
          <p:nvPr/>
        </p:nvCxnSpPr>
        <p:spPr>
          <a:xfrm flipV="1">
            <a:off x="3147566" y="1913206"/>
            <a:ext cx="2620188" cy="4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254725" y="198711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全国该车型盘量占比均值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29994" y="2841674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当地该车型偏好指数</a:t>
            </a:r>
            <a:r>
              <a:rPr lang="en-US" altLang="zh-CN" dirty="0"/>
              <a:t>=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326581" y="265700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当地该车型偏好占比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254725" y="3026340"/>
            <a:ext cx="25130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147566" y="308796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当地所有车型偏好占比均值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28468" y="3924886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当地该车型增长率指数</a:t>
            </a:r>
            <a:r>
              <a:rPr lang="en-US" altLang="zh-CN" dirty="0"/>
              <a:t>=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609230" y="381413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当地该车型增长率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575346" y="4109552"/>
            <a:ext cx="24032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609230" y="415711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当地汽车销量增长率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28468" y="5190978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当地所有车型盘量指数</a:t>
            </a:r>
            <a:r>
              <a:rPr lang="en-US" altLang="zh-CN" dirty="0"/>
              <a:t>=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609231" y="500631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当地所有车型盘量占比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3609230" y="5375644"/>
            <a:ext cx="2492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561278" y="542677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全国所有车型盘量占比均值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06437" y="6372665"/>
            <a:ext cx="84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综合销售指数：描述该车型在当地的综合表现，由以上四个指数加权平均计算出。</a:t>
            </a:r>
          </a:p>
        </p:txBody>
      </p:sp>
    </p:spTree>
    <p:extLst>
      <p:ext uri="{BB962C8B-B14F-4D97-AF65-F5344CB8AC3E}">
        <p14:creationId xmlns:p14="http://schemas.microsoft.com/office/powerpoint/2010/main" val="30076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235</Words>
  <Application>Microsoft Office PowerPoint</Application>
  <PresentationFormat>宽屏</PresentationFormat>
  <Paragraphs>31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谢环</dc:creator>
  <cp:lastModifiedBy>谢环</cp:lastModifiedBy>
  <cp:revision>34</cp:revision>
  <dcterms:created xsi:type="dcterms:W3CDTF">2017-05-04T10:15:24Z</dcterms:created>
  <dcterms:modified xsi:type="dcterms:W3CDTF">2017-05-04T10:41:21Z</dcterms:modified>
</cp:coreProperties>
</file>