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5" r:id="rId1"/>
  </p:sldMasterIdLst>
  <p:sldIdLst>
    <p:sldId id="256" r:id="rId2"/>
    <p:sldId id="257" r:id="rId3"/>
    <p:sldId id="266" r:id="rId4"/>
    <p:sldId id="267" r:id="rId5"/>
    <p:sldId id="268" r:id="rId6"/>
    <p:sldId id="258" r:id="rId7"/>
    <p:sldId id="259" r:id="rId8"/>
    <p:sldId id="260" r:id="rId9"/>
    <p:sldId id="261" r:id="rId10"/>
    <p:sldId id="262" r:id="rId11"/>
    <p:sldId id="263" r:id="rId12"/>
    <p:sldId id="264" r:id="rId13"/>
    <p:sldId id="265" r:id="rId14"/>
  </p:sldIdLst>
  <p:sldSz cx="9144000" cy="6858000"/>
  <p:notesSz cx="6858000" cy="9144000"/>
  <p:defaultTextStyle>
    <a:defPPr>
      <a:defRPr lang="ko-KR"/>
    </a:defPPr>
    <a:lvl1pPr algn="l" marL="0" indent="0" defTabSz="914400">
      <a:buNone/>
      <a:defRPr lang="ko-KR" smtClean="0" sz="1800" baseline="0">
        <a:solidFill>
          <a:srgbClr val="000000"/>
        </a:solidFill>
        <a:latin typeface="±¼¸²"/>
        <a:ea typeface="±¼¸²"/>
      </a:defRPr>
    </a:lvl1pPr>
    <a:lvl2pPr lvl="1" marL="457200" indent="0" defTabSz="914400">
      <a:defRPr lang="ko-KR" smtClean="0"/>
    </a:lvl2pPr>
    <a:lvl3pPr lvl="2" marL="914400" indent="0" defTabSz="914400">
      <a:defRPr lang="ko-KR" smtClean="0"/>
    </a:lvl3pPr>
    <a:lvl4pPr lvl="3" marL="1371600" indent="0" defTabSz="914400">
      <a:defRPr lang="ko-KR" smtClean="0"/>
    </a:lvl4pPr>
    <a:lvl5pPr lvl="4" marL="1828800" indent="0" defTabSz="914400">
      <a:defRPr lang="ko-KR" smtClean="0"/>
    </a:lvl5pPr>
  </p:defaultTextStyle>
  <p:extLst>
    <p:ext uri="{EFAFB233-063F-42B5-8137-9DF3F51BA10A}">
      <p15:sldGuideLst xmlns:p15="http://schemas.microsoft.com/office/powerpoint/2012/main">
        <p15:guide id="0" orient="horz"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1" snapToObjects="1">
      <p:cViewPr varScale="1">
        <p:scale>
          <a:sx n="51" d="100"/>
          <a:sy n="51" d="100"/>
        </p:scale>
        <p:origin x="-660" y="-84"/>
      </p:cViewPr>
      <guideLst>
        <guide orient="1" pos="2159"/>
      </guideLst>
    </p:cSldViewPr>
  </p:slideViewPr>
  <p:notesTextViewPr>
    <p:cViewPr>
      <p:scale>
        <a:sx n="100" d="100"/>
        <a:sy n="100" d="100"/>
      </p:scale>
      <p:origin x="0" y="0"/>
    </p:cViewPr>
  </p:notesTextViewPr>
  <p:gridSpacing cx="73736200" cy="73736200"/>
</p:viewPr>
</file>

<file path=ppt/_rels/presentation.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slide" Target="slides/slide1.xml"></Relationship><Relationship Id="rId3" Type="http://schemas.openxmlformats.org/officeDocument/2006/relationships/slide" Target="slides/slide2.xml"></Relationship><Relationship Id="rId4" Type="http://schemas.openxmlformats.org/officeDocument/2006/relationships/slide" Target="slides/slide3.xml"></Relationship><Relationship Id="rId5" Type="http://schemas.openxmlformats.org/officeDocument/2006/relationships/slide" Target="slides/slide4.xml"></Relationship><Relationship Id="rId6" Type="http://schemas.openxmlformats.org/officeDocument/2006/relationships/slide" Target="slides/slide5.xml"></Relationship><Relationship Id="rId7" Type="http://schemas.openxmlformats.org/officeDocument/2006/relationships/slide" Target="slides/slide6.xml"></Relationship><Relationship Id="rId8" Type="http://schemas.openxmlformats.org/officeDocument/2006/relationships/slide" Target="slides/slide7.xml"></Relationship><Relationship Id="rId9" Type="http://schemas.openxmlformats.org/officeDocument/2006/relationships/slide" Target="slides/slide8.xml"></Relationship><Relationship Id="rId10" Type="http://schemas.openxmlformats.org/officeDocument/2006/relationships/slide" Target="slides/slide9.xml"></Relationship><Relationship Id="rId11" Type="http://schemas.openxmlformats.org/officeDocument/2006/relationships/slide" Target="slides/slide10.xml"></Relationship><Relationship Id="rId12" Type="http://schemas.openxmlformats.org/officeDocument/2006/relationships/slide" Target="slides/slide11.xml"></Relationship><Relationship Id="rId13" Type="http://schemas.openxmlformats.org/officeDocument/2006/relationships/slide" Target="slides/slide12.xml"></Relationship><Relationship Id="rId14" Type="http://schemas.openxmlformats.org/officeDocument/2006/relationships/slide" Target="slides/slide13.xml"></Relationship><Relationship Id="rId15" Type="http://schemas.openxmlformats.org/officeDocument/2006/relationships/theme" Target="theme/theme1.xml"></Relationship><Relationship Id="rId16" Type="http://schemas.openxmlformats.org/officeDocument/2006/relationships/presProps" Target="presProps.xml"></Relationship><Relationship Id="rId17" Type="http://schemas.openxmlformats.org/officeDocument/2006/relationships/viewProps" Target="viewProps.xml"></Relationship><Relationship Id="rId18" Type="http://schemas.openxmlformats.org/officeDocument/2006/relationships/tableStyles" Target="tableStyle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8" name="Rectangle 6"/>
          <p:cNvSpPr>
            <a:spLocks/>
          </p:cNvSpPr>
          <p:nvPr/>
        </p:nvSpPr>
        <p:spPr>
          <a:xfrm rot="0">
            <a:off x="7162800" y="-1270"/>
            <a:ext cx="1981835" cy="6239510"/>
          </a:xfrm>
          <a:prstGeom prst="rect"/>
          <a:solidFill>
            <a:schemeClr val="accent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11" name="제목 1"/>
          <p:cNvSpPr txBox="1">
            <a:spLocks/>
          </p:cNvSpPr>
          <p:nvPr>
            <p:ph type="ctrTitle"/>
          </p:nvPr>
        </p:nvSpPr>
        <p:spPr>
          <a:xfrm rot="0">
            <a:off x="685800" y="2130425"/>
            <a:ext cx="5902960" cy="1470660"/>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solidFill>
                  <a:schemeClr val="tx1"/>
                </a:solidFill>
                <a:latin typeface="宋体" charset="0"/>
                <a:ea typeface="宋体" charset="0"/>
              </a:rPr>
              <a:t>单击此处添加标题</a:t>
            </a:r>
          </a:p>
        </p:txBody>
      </p:sp>
      <p:sp>
        <p:nvSpPr>
          <p:cNvPr id="12" name="부제목 2"/>
          <p:cNvSpPr txBox="1">
            <a:spLocks/>
          </p:cNvSpPr>
          <p:nvPr>
            <p:ph type="subTitle" idx="1"/>
          </p:nvPr>
        </p:nvSpPr>
        <p:spPr>
          <a:xfrm rot="0">
            <a:off x="7162800" y="2132965"/>
            <a:ext cx="1991360" cy="1512570"/>
          </a:xfrm>
          <a:prstGeom prst="rect"/>
        </p:spPr>
        <p:txBody>
          <a:bodyPr wrap="square" lIns="91440" tIns="45720" rIns="91440" bIns="45720" numCol="1" vert="horz" anchor="t">
            <a:normAutofit fontScale="100000" lnSpcReduction="0"/>
          </a:bodyPr>
          <a:lstStyle/>
          <a:p>
            <a:pPr marL="342900" indent="-342900" algn="l" fontAlgn="auto" defTabSz="914400">
              <a:lnSpc>
                <a:spcPct val="100000"/>
              </a:lnSpc>
              <a:spcBef>
                <a:spcPts val="600"/>
              </a:spcBef>
              <a:spcAft>
                <a:spcPts val="0"/>
              </a:spcAft>
              <a:buClr>
                <a:srgbClr val="DFDFDF"/>
              </a:buClr>
              <a:buFont typeface="Arial"/>
              <a:buChar char="•"/>
            </a:pPr>
            <a:r>
              <a:rPr lang="en-US" altLang="ko-KR" sz="2400" cap="none" dirty="0" smtClean="0" b="0" strike="noStrike">
                <a:solidFill>
                  <a:schemeClr val="tx2">
                    <a:lumMod val="20000"/>
                    <a:lumOff val="80000"/>
                  </a:schemeClr>
                </a:solidFill>
                <a:latin typeface="宋体" charset="0"/>
                <a:ea typeface="宋体" charset="0"/>
              </a:rPr>
              <a:t>单击此处添加副标题</a:t>
            </a:r>
          </a:p>
        </p:txBody>
      </p:sp>
      <p:sp>
        <p:nvSpPr>
          <p:cNvPr id="4" name="날짜 개체 틀 3"/>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800" cap="none" dirty="0" smtClean="0" b="0" strike="noStrike">
              <a:latin typeface="Calibri" charset="0"/>
              <a:ea typeface="宋体" charset="0"/>
            </a:endParaRPr>
          </a:p>
        </p:txBody>
      </p:sp>
      <p:sp>
        <p:nvSpPr>
          <p:cNvPr id="5" name="바닥글 개체 틀 4"/>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제목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세로 텍스트 개체 틀 2"/>
          <p:cNvSpPr txBox="1">
            <a:spLocks/>
          </p:cNvSpPr>
          <p:nvPr>
            <p:ph type="body" orient="vert" idx="1"/>
          </p:nvPr>
        </p:nvSpPr>
        <p:spPr>
          <a:xfrm rot="0">
            <a:off x="457200" y="1600200"/>
            <a:ext cx="8230235" cy="4526915"/>
          </a:xfrm>
          <a:prstGeom prst="rect"/>
        </p:spPr>
        <p:txBody>
          <a:bodyPr wrap="square" lIns="91440" tIns="45720" rIns="91440" bIns="45720" numCol="1" vert="eaVert"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宋体" charset="0"/>
                <a:ea typeface="宋体" charset="0"/>
              </a:rPr>
              <a:t>单击此处添加文本</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宋体" charset="0"/>
                <a:ea typeface="宋体" charset="0"/>
              </a:rPr>
              <a:t>第二级</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第三级</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第四级</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第五级</a:t>
            </a:r>
          </a:p>
        </p:txBody>
      </p:sp>
      <p:sp>
        <p:nvSpPr>
          <p:cNvPr id="4" name="날짜 개체 틀 3"/>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5" name="바닥글 개체 틀 4"/>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sp>
        <p:nvSpPr>
          <p:cNvPr id="7" name="Rectangle 6"/>
          <p:cNvSpPr>
            <a:spLocks/>
          </p:cNvSpPr>
          <p:nvPr/>
        </p:nvSpPr>
        <p:spPr>
          <a:xfrm rot="0">
            <a:off x="6588125" y="-1270"/>
            <a:ext cx="2556510" cy="6239510"/>
          </a:xfrm>
          <a:prstGeom prst="rect"/>
          <a:solidFill>
            <a:schemeClr val="accent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p>
        </p:txBody>
      </p:sp>
      <p:sp>
        <p:nvSpPr>
          <p:cNvPr id="8" name="Rectangle 7"/>
          <p:cNvSpPr>
            <a:spLocks/>
          </p:cNvSpPr>
          <p:nvPr/>
        </p:nvSpPr>
        <p:spPr>
          <a:xfrm rot="0">
            <a:off x="0" y="0"/>
            <a:ext cx="6588760" cy="6238240"/>
          </a:xfrm>
          <a:prstGeom prst="rect"/>
          <a:solidFill>
            <a:schemeClr val="tx2"/>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p>
        </p:txBody>
      </p:sp>
      <p:sp>
        <p:nvSpPr>
          <p:cNvPr id="2" name="세로 제목 1"/>
          <p:cNvSpPr txBox="1">
            <a:spLocks/>
          </p:cNvSpPr>
          <p:nvPr>
            <p:ph type="title" orient="vert"/>
          </p:nvPr>
        </p:nvSpPr>
        <p:spPr>
          <a:xfrm rot="0">
            <a:off x="6629400" y="274955"/>
            <a:ext cx="2058035" cy="5852160"/>
          </a:xfrm>
          <a:prstGeom prst="rect"/>
        </p:spPr>
        <p:txBody>
          <a:bodyPr wrap="square" lIns="91440" tIns="45720" rIns="91440" bIns="45720" numCol="1" vert="eaVert"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세로 텍스트 개체 틀 2"/>
          <p:cNvSpPr txBox="1">
            <a:spLocks/>
          </p:cNvSpPr>
          <p:nvPr>
            <p:ph type="body" orient="vert" idx="1"/>
          </p:nvPr>
        </p:nvSpPr>
        <p:spPr>
          <a:xfrm rot="0">
            <a:off x="457200" y="274955"/>
            <a:ext cx="6020435" cy="5852160"/>
          </a:xfrm>
          <a:prstGeom prst="rect"/>
        </p:spPr>
        <p:txBody>
          <a:bodyPr wrap="square" lIns="91440" tIns="45720" rIns="91440" bIns="45720" numCol="1" vert="eaVert" anchor="t">
            <a:normAutofit fontScale="100000" lnSpcReduction="0"/>
          </a:bodyPr>
          <a:lstStyle/>
          <a:p>
            <a:pPr marL="342900" indent="-342900" algn="l" fontAlgn="auto" defTabSz="914400">
              <a:lnSpc>
                <a:spcPct val="100000"/>
              </a:lnSpc>
              <a:spcBef>
                <a:spcPts val="800"/>
              </a:spcBef>
              <a:spcAft>
                <a:spcPts val="0"/>
              </a:spcAft>
              <a:buClr>
                <a:srgbClr val="DFDFDF"/>
              </a:buClr>
              <a:buFont typeface="Arial"/>
              <a:buChar char="•"/>
            </a:pPr>
            <a:r>
              <a:rPr lang="en-US" altLang="ko-KR" sz="3200" cap="none" dirty="0" smtClean="0" b="0" strike="noStrike">
                <a:solidFill>
                  <a:schemeClr val="tx2">
                    <a:lumMod val="20000"/>
                    <a:lumOff val="80000"/>
                  </a:schemeClr>
                </a:solidFill>
                <a:latin typeface="宋体" charset="0"/>
                <a:ea typeface="宋体" charset="0"/>
              </a:rPr>
              <a:t>单击此处添加文本</a:t>
            </a:r>
          </a:p>
          <a:p>
            <a:pPr marL="742950" indent="-285750" algn="l" fontAlgn="auto" defTabSz="914400">
              <a:lnSpc>
                <a:spcPct val="100000"/>
              </a:lnSpc>
              <a:spcBef>
                <a:spcPts val="700"/>
              </a:spcBef>
              <a:spcAft>
                <a:spcPts val="0"/>
              </a:spcAft>
              <a:buClr>
                <a:srgbClr val="DFDFDF"/>
              </a:buClr>
              <a:buFont typeface="Arial"/>
              <a:buChar char="–"/>
            </a:pPr>
            <a:r>
              <a:rPr lang="en-US" altLang="ko-KR" sz="2800" cap="none" dirty="0" smtClean="0" b="0" strike="noStrike">
                <a:solidFill>
                  <a:schemeClr val="tx2">
                    <a:lumMod val="20000"/>
                    <a:lumOff val="80000"/>
                  </a:schemeClr>
                </a:solidFill>
                <a:latin typeface="宋体" charset="0"/>
                <a:ea typeface="宋体" charset="0"/>
              </a:rPr>
              <a:t>第二级</a:t>
            </a:r>
          </a:p>
          <a:p>
            <a:pPr marL="1143000" indent="-228600" algn="l" fontAlgn="auto" defTabSz="914400">
              <a:lnSpc>
                <a:spcPct val="100000"/>
              </a:lnSpc>
              <a:spcBef>
                <a:spcPts val="600"/>
              </a:spcBef>
              <a:spcAft>
                <a:spcPts val="0"/>
              </a:spcAft>
              <a:buClr>
                <a:srgbClr val="DFDFDF"/>
              </a:buClr>
              <a:buFont typeface="Arial"/>
              <a:buChar char="•"/>
            </a:pPr>
            <a:r>
              <a:rPr lang="en-US" altLang="ko-KR" sz="2400" cap="none" dirty="0" smtClean="0" b="0" strike="noStrike">
                <a:solidFill>
                  <a:schemeClr val="tx2">
                    <a:lumMod val="20000"/>
                    <a:lumOff val="80000"/>
                  </a:schemeClr>
                </a:solidFill>
                <a:latin typeface="宋体" charset="0"/>
                <a:ea typeface="宋体" charset="0"/>
              </a:rPr>
              <a:t>第三级</a:t>
            </a:r>
          </a:p>
          <a:p>
            <a:pPr marL="1600200" indent="-228600" algn="l" fontAlgn="auto" defTabSz="914400">
              <a:lnSpc>
                <a:spcPct val="100000"/>
              </a:lnSpc>
              <a:spcBef>
                <a:spcPts val="500"/>
              </a:spcBef>
              <a:spcAft>
                <a:spcPts val="0"/>
              </a:spcAft>
              <a:buClr>
                <a:srgbClr val="DFDFDF"/>
              </a:buClr>
              <a:buFont typeface="Arial"/>
              <a:buChar char="–"/>
            </a:pPr>
            <a:r>
              <a:rPr lang="en-US" altLang="ko-KR" sz="2000" cap="none" dirty="0" smtClean="0" b="0" strike="noStrike">
                <a:solidFill>
                  <a:schemeClr val="tx2">
                    <a:lumMod val="20000"/>
                    <a:lumOff val="80000"/>
                  </a:schemeClr>
                </a:solidFill>
                <a:latin typeface="宋体" charset="0"/>
                <a:ea typeface="宋体" charset="0"/>
              </a:rPr>
              <a:t>第四级</a:t>
            </a:r>
          </a:p>
          <a:p>
            <a:pPr marL="2057400" indent="-228600" algn="l" fontAlgn="auto" defTabSz="914400">
              <a:lnSpc>
                <a:spcPct val="100000"/>
              </a:lnSpc>
              <a:spcBef>
                <a:spcPts val="500"/>
              </a:spcBef>
              <a:spcAft>
                <a:spcPts val="0"/>
              </a:spcAft>
              <a:buClr>
                <a:srgbClr val="DFDFDF"/>
              </a:buClr>
              <a:buFont typeface="Arial"/>
              <a:buChar char="»"/>
            </a:pPr>
            <a:r>
              <a:rPr lang="en-US" altLang="ko-KR" sz="2000" cap="none" dirty="0" smtClean="0" b="0" strike="noStrike">
                <a:solidFill>
                  <a:schemeClr val="tx2">
                    <a:lumMod val="20000"/>
                    <a:lumOff val="80000"/>
                  </a:schemeClr>
                </a:solidFill>
                <a:latin typeface="宋体" charset="0"/>
                <a:ea typeface="宋体" charset="0"/>
              </a:rPr>
              <a:t>第五级</a:t>
            </a:r>
          </a:p>
        </p:txBody>
      </p:sp>
      <p:sp>
        <p:nvSpPr>
          <p:cNvPr id="4" name="날짜 개체 틀 3"/>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800" cap="none" dirty="0" smtClean="0" b="0" strike="noStrike">
              <a:latin typeface="Calibri" charset="0"/>
              <a:ea typeface="宋体" charset="0"/>
            </a:endParaRPr>
          </a:p>
        </p:txBody>
      </p:sp>
      <p:sp>
        <p:nvSpPr>
          <p:cNvPr id="5" name="바닥글 개체 틀 4"/>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제목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날짜 개체 틀 2"/>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4" name="바닥글 개체 틀 3"/>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5" name="슬라이드 번호 개체 틀 4"/>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제목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내용 개체 틀 2"/>
          <p:cNvSpPr txBox="1">
            <a:spLocks/>
          </p:cNvSpPr>
          <p:nvPr>
            <p:ph type="obj" idx="1"/>
          </p:nvPr>
        </p:nvSpPr>
        <p:spPr>
          <a:xfrm rot="0">
            <a:off x="457200" y="1600200"/>
            <a:ext cx="8230235" cy="4526915"/>
          </a:xfrm>
          <a:prstGeom prst="rect"/>
        </p:spPr>
        <p:txBody>
          <a:bodyPr wrap="square" lIns="91440" tIns="45720" rIns="91440" bIns="45720" numCol="1"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宋体" charset="0"/>
                <a:ea typeface="宋体" charset="0"/>
              </a:rPr>
              <a:t>单击此处添加文本</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宋体" charset="0"/>
                <a:ea typeface="宋体" charset="0"/>
              </a:rPr>
              <a:t>第二级</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第三级</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第四级</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第五级</a:t>
            </a:r>
          </a:p>
        </p:txBody>
      </p:sp>
      <p:sp>
        <p:nvSpPr>
          <p:cNvPr id="4" name="날짜 개체 틀 3"/>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5" name="바닥글 개체 틀 4"/>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제목 1"/>
          <p:cNvSpPr txBox="1">
            <a:spLocks/>
          </p:cNvSpPr>
          <p:nvPr>
            <p:ph type="title"/>
          </p:nvPr>
        </p:nvSpPr>
        <p:spPr>
          <a:xfrm rot="0">
            <a:off x="721995" y="4406900"/>
            <a:ext cx="7773035" cy="1362710"/>
          </a:xfrm>
          <a:prstGeom prst="rect"/>
        </p:spPr>
        <p:txBody>
          <a:bodyPr wrap="square" lIns="91440" tIns="45720" rIns="91440" bIns="45720" numCol="1" vert="horz" anchor="t">
            <a:normAutofit fontScale="100000" lnSpcReduction="0"/>
          </a:bodyPr>
          <a:lstStyle/>
          <a:p>
            <a:pPr marL="0" indent="0" algn="l" fontAlgn="auto" defTabSz="914400">
              <a:lnSpc>
                <a:spcPct val="100000"/>
              </a:lnSpc>
              <a:spcBef>
                <a:spcPts val="0"/>
              </a:spcBef>
              <a:spcAft>
                <a:spcPts val="0"/>
              </a:spcAft>
              <a:buFontTx/>
              <a:buNone/>
            </a:pPr>
            <a:r>
              <a:rPr lang="en-US" altLang="ko-KR" sz="4000" cap="all" dirty="0" smtClean="0" b="1" strike="noStrike">
                <a:solidFill>
                  <a:schemeClr val="tx1">
                    <a:lumMod val="65000"/>
                    <a:lumOff val="35000"/>
                  </a:schemeClr>
                </a:solidFill>
                <a:latin typeface="宋体" charset="0"/>
                <a:ea typeface="宋体" charset="0"/>
              </a:rPr>
              <a:t>单击此处添加标题</a:t>
            </a:r>
          </a:p>
        </p:txBody>
      </p:sp>
      <p:sp>
        <p:nvSpPr>
          <p:cNvPr id="3" name="텍스트 개체 틀 2"/>
          <p:cNvSpPr txBox="1">
            <a:spLocks/>
          </p:cNvSpPr>
          <p:nvPr>
            <p:ph type="body" idx="1"/>
          </p:nvPr>
        </p:nvSpPr>
        <p:spPr>
          <a:xfrm rot="0">
            <a:off x="721995" y="2907030"/>
            <a:ext cx="7773035" cy="1500505"/>
          </a:xfrm>
          <a:prstGeom prst="rect"/>
        </p:spPr>
        <p:txBody>
          <a:bodyPr wrap="square" lIns="91440" tIns="45720" rIns="91440" bIns="45720" numCol="1" vert="horz" anchor="b">
            <a:normAutofit fontScale="100000" lnSpcReduction="0"/>
          </a:bodyPr>
          <a:lstStyle/>
          <a:p>
            <a:pPr marL="0" indent="0" algn="l" fontAlgn="auto" defTabSz="914400">
              <a:lnSpc>
                <a:spcPct val="100000"/>
              </a:lnSpc>
              <a:spcBef>
                <a:spcPts val="500"/>
              </a:spcBef>
              <a:spcAft>
                <a:spcPts val="0"/>
              </a:spcAft>
              <a:buFontTx/>
              <a:buNone/>
            </a:pPr>
            <a:r>
              <a:rPr lang="en-US" altLang="ko-KR" sz="2000" cap="none" dirty="0" smtClean="0" b="0" strike="noStrike">
                <a:solidFill>
                  <a:schemeClr val="tx1">
                    <a:lumMod val="65000"/>
                    <a:lumOff val="35000"/>
                  </a:schemeClr>
                </a:solidFill>
                <a:latin typeface="宋体" charset="0"/>
                <a:ea typeface="宋体" charset="0"/>
              </a:rPr>
              <a:t>单击此处添加文本</a:t>
            </a:r>
          </a:p>
        </p:txBody>
      </p:sp>
      <p:sp>
        <p:nvSpPr>
          <p:cNvPr id="4" name="날짜 개체 틀 3"/>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800" cap="none" dirty="0" smtClean="0" b="0" strike="noStrike">
              <a:latin typeface="Calibri" charset="0"/>
              <a:ea typeface="宋体" charset="0"/>
            </a:endParaRPr>
          </a:p>
        </p:txBody>
      </p:sp>
      <p:sp>
        <p:nvSpPr>
          <p:cNvPr id="5" name="바닥글 개체 틀 4"/>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제목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내용 개체 틀 2"/>
          <p:cNvSpPr txBox="1">
            <a:spLocks/>
          </p:cNvSpPr>
          <p:nvPr>
            <p:ph type="obj" sz="half" idx="1"/>
          </p:nvPr>
        </p:nvSpPr>
        <p:spPr>
          <a:xfrm rot="0">
            <a:off x="457200" y="1600200"/>
            <a:ext cx="4039235" cy="4526915"/>
          </a:xfrm>
          <a:prstGeom prst="rect"/>
        </p:spPr>
        <p:txBody>
          <a:bodyPr wrap="square" lIns="91440" tIns="45720" rIns="91440" bIns="45720" numCol="1" vert="horz" anchor="t">
            <a:normAutofit fontScale="100000" lnSpcReduction="0"/>
          </a:bodyPr>
          <a:lstStyle/>
          <a:p>
            <a:pPr marL="342900" indent="-34290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742950" indent="-28575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4" name="내용 개체 틀 3"/>
          <p:cNvSpPr txBox="1">
            <a:spLocks/>
          </p:cNvSpPr>
          <p:nvPr>
            <p:ph type="obj" sz="half" idx="2"/>
          </p:nvPr>
        </p:nvSpPr>
        <p:spPr>
          <a:xfrm rot="0">
            <a:off x="4648200" y="1600200"/>
            <a:ext cx="4039235" cy="4526915"/>
          </a:xfrm>
          <a:prstGeom prst="rect"/>
        </p:spPr>
        <p:txBody>
          <a:bodyPr wrap="square" lIns="91440" tIns="45720" rIns="91440" bIns="45720" numCol="1" vert="horz" anchor="ctr">
            <a:noAutofit/>
          </a:bodyPr>
          <a:lstStyle/>
          <a:p>
            <a:pPr marL="342900" indent="-34290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742950" indent="-28575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5" name="날짜 개체 틀 4"/>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6" name="바닥글 개체 틀 5"/>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슬라이드 번호 개체 틀 6"/>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제목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텍스트 개체 틀 2"/>
          <p:cNvSpPr txBox="1">
            <a:spLocks/>
          </p:cNvSpPr>
          <p:nvPr>
            <p:ph type="body" idx="1"/>
          </p:nvPr>
        </p:nvSpPr>
        <p:spPr>
          <a:xfrm rot="0">
            <a:off x="457200" y="1535430"/>
            <a:ext cx="4040505" cy="640080"/>
          </a:xfrm>
          <a:prstGeom prst="rect"/>
        </p:spPr>
        <p:txBody>
          <a:bodyPr wrap="square" lIns="91440" tIns="45720" rIns="91440" bIns="45720" numCol="1" vert="horz" anchor="b">
            <a:normAutofit fontScale="100000" lnSpcReduction="0"/>
          </a:bodyPr>
          <a:lstStyle/>
          <a:p>
            <a:pPr marL="0" indent="0" algn="l" fontAlgn="auto" defTabSz="914400">
              <a:lnSpc>
                <a:spcPct val="100000"/>
              </a:lnSpc>
              <a:spcBef>
                <a:spcPts val="600"/>
              </a:spcBef>
              <a:spcAft>
                <a:spcPts val="0"/>
              </a:spcAft>
              <a:buFontTx/>
              <a:buNone/>
            </a:pPr>
            <a:r>
              <a:rPr lang="en-US" altLang="ko-KR" sz="2400" cap="none" dirty="0" smtClean="0" b="1" strike="noStrike">
                <a:latin typeface="宋体" charset="0"/>
                <a:ea typeface="宋体" charset="0"/>
              </a:rPr>
              <a:t>单击此处添加文本</a:t>
            </a:r>
          </a:p>
        </p:txBody>
      </p:sp>
      <p:sp>
        <p:nvSpPr>
          <p:cNvPr id="4" name="내용 개체 틀 3"/>
          <p:cNvSpPr txBox="1">
            <a:spLocks/>
          </p:cNvSpPr>
          <p:nvPr>
            <p:ph type="obj" sz="half" idx="2"/>
          </p:nvPr>
        </p:nvSpPr>
        <p:spPr>
          <a:xfrm rot="0">
            <a:off x="457200" y="2174875"/>
            <a:ext cx="4040505" cy="3952239"/>
          </a:xfrm>
          <a:prstGeom prst="rect"/>
        </p:spPr>
        <p:txBody>
          <a:bodyPr wrap="square" lIns="91440" tIns="45720" rIns="91440" bIns="45720" numCol="1" vert="horz" anchor="ctr">
            <a:noAutofit/>
          </a:bodyPr>
          <a:lstStyle/>
          <a:p>
            <a:pPr marL="342900" indent="-3429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单击此处添加文本</a:t>
            </a:r>
          </a:p>
          <a:p>
            <a:pPr marL="742950" indent="-28575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第二级</a:t>
            </a:r>
          </a:p>
          <a:p>
            <a:pPr marL="11430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第三级</a:t>
            </a:r>
          </a:p>
          <a:p>
            <a:pPr marL="16002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宋体" charset="0"/>
                <a:ea typeface="宋体" charset="0"/>
              </a:rPr>
              <a:t>第四级</a:t>
            </a:r>
          </a:p>
          <a:p>
            <a:pPr marL="20574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宋体" charset="0"/>
                <a:ea typeface="宋体" charset="0"/>
              </a:rPr>
              <a:t>第五级</a:t>
            </a:r>
          </a:p>
        </p:txBody>
      </p:sp>
      <p:sp>
        <p:nvSpPr>
          <p:cNvPr id="5" name="텍스트 개체 틀 4"/>
          <p:cNvSpPr txBox="1">
            <a:spLocks/>
          </p:cNvSpPr>
          <p:nvPr>
            <p:ph type="body" sz="quarter" idx="3"/>
          </p:nvPr>
        </p:nvSpPr>
        <p:spPr>
          <a:xfrm rot="0">
            <a:off x="4644390" y="1535430"/>
            <a:ext cx="4043045" cy="640080"/>
          </a:xfrm>
          <a:prstGeom prst="rect"/>
        </p:spPr>
        <p:txBody>
          <a:bodyPr wrap="square" lIns="91440" tIns="45720" rIns="91440" bIns="45720" numCol="1" vert="horz" anchor="b">
            <a:normAutofit fontScale="100000" lnSpcReduction="0"/>
          </a:bodyPr>
          <a:lstStyle/>
          <a:p>
            <a:pPr marL="0" indent="0" algn="l" fontAlgn="auto" defTabSz="914400">
              <a:lnSpc>
                <a:spcPct val="100000"/>
              </a:lnSpc>
              <a:spcBef>
                <a:spcPts val="600"/>
              </a:spcBef>
              <a:spcAft>
                <a:spcPts val="0"/>
              </a:spcAft>
              <a:buFontTx/>
              <a:buNone/>
            </a:pPr>
            <a:r>
              <a:rPr lang="en-US" altLang="ko-KR" sz="2400" cap="none" dirty="0" smtClean="0" b="1" strike="noStrike">
                <a:latin typeface="宋体" charset="0"/>
                <a:ea typeface="宋体" charset="0"/>
              </a:rPr>
              <a:t>单击此处添加文本</a:t>
            </a:r>
          </a:p>
        </p:txBody>
      </p:sp>
      <p:sp>
        <p:nvSpPr>
          <p:cNvPr id="6" name="내용 개체 틀 5"/>
          <p:cNvSpPr txBox="1">
            <a:spLocks/>
          </p:cNvSpPr>
          <p:nvPr>
            <p:ph type="obj" sz="quarter" idx="4"/>
          </p:nvPr>
        </p:nvSpPr>
        <p:spPr>
          <a:xfrm rot="0">
            <a:off x="4644390" y="2174875"/>
            <a:ext cx="4043045" cy="3952239"/>
          </a:xfrm>
          <a:prstGeom prst="rect"/>
        </p:spPr>
        <p:txBody>
          <a:bodyPr wrap="square" lIns="91440" tIns="45720" rIns="91440" bIns="45720" numCol="1" vert="horz" anchor="ctr">
            <a:noAutofit/>
          </a:bodyPr>
          <a:lstStyle/>
          <a:p>
            <a:pPr marL="342900" indent="-3429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单击此处添加文本</a:t>
            </a:r>
          </a:p>
          <a:p>
            <a:pPr marL="742950" indent="-28575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第二级</a:t>
            </a:r>
          </a:p>
          <a:p>
            <a:pPr marL="1143000" indent="-228600" algn="l" fontAlgn="auto" defTabSz="914400">
              <a:lnSpc>
                <a:spcPct val="100000"/>
              </a:lnSpc>
              <a:spcBef>
                <a:spcPts val="400"/>
              </a:spcBef>
              <a:spcAft>
                <a:spcPts val="0"/>
              </a:spcAft>
              <a:buClr>
                <a:srgbClr val="000000"/>
              </a:buClr>
              <a:buFont typeface="Arial"/>
              <a:buChar char="•"/>
            </a:pPr>
            <a:r>
              <a:rPr lang="en-US" altLang="ko-KR" sz="1800" cap="none" dirty="0" smtClean="0" b="0" strike="noStrike">
                <a:latin typeface="宋体" charset="0"/>
                <a:ea typeface="宋体" charset="0"/>
              </a:rPr>
              <a:t>第三级</a:t>
            </a:r>
          </a:p>
          <a:p>
            <a:pPr marL="16002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宋体" charset="0"/>
                <a:ea typeface="宋体" charset="0"/>
              </a:rPr>
              <a:t>第四级</a:t>
            </a:r>
          </a:p>
          <a:p>
            <a:pPr marL="2057400" indent="-228600" algn="l" fontAlgn="auto" defTabSz="914400">
              <a:lnSpc>
                <a:spcPct val="100000"/>
              </a:lnSpc>
              <a:spcBef>
                <a:spcPts val="400"/>
              </a:spcBef>
              <a:spcAft>
                <a:spcPts val="0"/>
              </a:spcAft>
              <a:buClr>
                <a:srgbClr val="000000"/>
              </a:buClr>
              <a:buFont typeface="Arial"/>
              <a:buChar char="»"/>
            </a:pPr>
            <a:r>
              <a:rPr lang="en-US" altLang="ko-KR" sz="1600" cap="none" dirty="0" smtClean="0" b="0" strike="noStrike">
                <a:latin typeface="宋体" charset="0"/>
                <a:ea typeface="宋体" charset="0"/>
              </a:rPr>
              <a:t>第五级</a:t>
            </a:r>
          </a:p>
        </p:txBody>
      </p:sp>
      <p:sp>
        <p:nvSpPr>
          <p:cNvPr id="7" name="날짜 개체 틀 6"/>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8" name="바닥글 개체 틀 7"/>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9" name="슬라이드 번호 개체 틀 8"/>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날짜 개체 틀 1"/>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3" name="바닥글 개체 틀 2"/>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4" name="슬라이드 번호 개체 틀 3"/>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8" name="Rectangle 6"/>
          <p:cNvSpPr>
            <a:spLocks/>
          </p:cNvSpPr>
          <p:nvPr/>
        </p:nvSpPr>
        <p:spPr>
          <a:xfrm rot="0">
            <a:off x="3563620" y="-1270"/>
            <a:ext cx="5581015" cy="6239510"/>
          </a:xfrm>
          <a:prstGeom prst="rect"/>
          <a:solidFill>
            <a:schemeClr val="accent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p>
        </p:txBody>
      </p:sp>
      <p:sp>
        <p:nvSpPr>
          <p:cNvPr id="9" name="Rectangle 7"/>
          <p:cNvSpPr>
            <a:spLocks/>
          </p:cNvSpPr>
          <p:nvPr/>
        </p:nvSpPr>
        <p:spPr>
          <a:xfrm rot="0">
            <a:off x="0" y="0"/>
            <a:ext cx="3564255" cy="6238240"/>
          </a:xfrm>
          <a:prstGeom prst="rect"/>
          <a:solidFill>
            <a:schemeClr val="tx2"/>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p>
        </p:txBody>
      </p:sp>
      <p:sp>
        <p:nvSpPr>
          <p:cNvPr id="2" name="제목 1"/>
          <p:cNvSpPr txBox="1">
            <a:spLocks/>
          </p:cNvSpPr>
          <p:nvPr>
            <p:ph type="title"/>
          </p:nvPr>
        </p:nvSpPr>
        <p:spPr>
          <a:xfrm rot="0">
            <a:off x="457200" y="273050"/>
            <a:ext cx="3008630" cy="1162685"/>
          </a:xfrm>
          <a:prstGeom prst="rect"/>
        </p:spPr>
        <p:txBody>
          <a:bodyPr wrap="square" lIns="91440" tIns="45720" rIns="91440" bIns="45720" numCol="1"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宋体" charset="0"/>
                <a:ea typeface="宋体" charset="0"/>
              </a:rPr>
              <a:t>单击此处添加标题</a:t>
            </a:r>
          </a:p>
        </p:txBody>
      </p:sp>
      <p:sp>
        <p:nvSpPr>
          <p:cNvPr id="3" name="내용 개체 틀 2"/>
          <p:cNvSpPr txBox="1">
            <a:spLocks/>
          </p:cNvSpPr>
          <p:nvPr>
            <p:ph type="obj" idx="1"/>
          </p:nvPr>
        </p:nvSpPr>
        <p:spPr>
          <a:xfrm rot="0">
            <a:off x="3575050" y="273050"/>
            <a:ext cx="5112385" cy="5854065"/>
          </a:xfrm>
          <a:prstGeom prst="rect"/>
        </p:spPr>
        <p:txBody>
          <a:bodyPr wrap="square" lIns="91440" tIns="45720" rIns="91440" bIns="45720" numCol="1" vert="horz" anchor="t">
            <a:normAutofit fontScale="100000" lnSpcReduction="0"/>
          </a:bodyPr>
          <a:lstStyle/>
          <a:p>
            <a:pPr marL="342900" indent="-342900" algn="l" fontAlgn="auto" defTabSz="914400">
              <a:lnSpc>
                <a:spcPct val="100000"/>
              </a:lnSpc>
              <a:spcBef>
                <a:spcPts val="800"/>
              </a:spcBef>
              <a:spcAft>
                <a:spcPts val="0"/>
              </a:spcAft>
              <a:buClr>
                <a:srgbClr val="DFDFDF"/>
              </a:buClr>
              <a:buFont typeface="Arial"/>
              <a:buChar char="•"/>
            </a:pPr>
            <a:r>
              <a:rPr lang="en-US" altLang="ko-KR" sz="3200" cap="none" dirty="0" smtClean="0" b="0" strike="noStrike">
                <a:solidFill>
                  <a:schemeClr val="tx2">
                    <a:lumMod val="20000"/>
                    <a:lumOff val="80000"/>
                  </a:schemeClr>
                </a:solidFill>
                <a:latin typeface="宋体" charset="0"/>
                <a:ea typeface="宋体" charset="0"/>
              </a:rPr>
              <a:t>单击此处添加文本</a:t>
            </a:r>
          </a:p>
          <a:p>
            <a:pPr marL="742950" indent="-285750" algn="l" fontAlgn="auto" defTabSz="914400">
              <a:lnSpc>
                <a:spcPct val="100000"/>
              </a:lnSpc>
              <a:spcBef>
                <a:spcPts val="700"/>
              </a:spcBef>
              <a:spcAft>
                <a:spcPts val="0"/>
              </a:spcAft>
              <a:buClr>
                <a:srgbClr val="DFDFDF"/>
              </a:buClr>
              <a:buFont typeface="Arial"/>
              <a:buChar char="–"/>
            </a:pPr>
            <a:r>
              <a:rPr lang="en-US" altLang="ko-KR" sz="2800" cap="none" dirty="0" smtClean="0" b="0" strike="noStrike">
                <a:solidFill>
                  <a:schemeClr val="tx2">
                    <a:lumMod val="20000"/>
                    <a:lumOff val="80000"/>
                  </a:schemeClr>
                </a:solidFill>
                <a:latin typeface="宋体" charset="0"/>
                <a:ea typeface="宋体" charset="0"/>
              </a:rPr>
              <a:t>第二级</a:t>
            </a:r>
          </a:p>
          <a:p>
            <a:pPr marL="1143000" indent="-228600" algn="l" fontAlgn="auto" defTabSz="914400">
              <a:lnSpc>
                <a:spcPct val="100000"/>
              </a:lnSpc>
              <a:spcBef>
                <a:spcPts val="600"/>
              </a:spcBef>
              <a:spcAft>
                <a:spcPts val="0"/>
              </a:spcAft>
              <a:buClr>
                <a:srgbClr val="DFDFDF"/>
              </a:buClr>
              <a:buFont typeface="Arial"/>
              <a:buChar char="•"/>
            </a:pPr>
            <a:r>
              <a:rPr lang="en-US" altLang="ko-KR" sz="2400" cap="none" dirty="0" smtClean="0" b="0" strike="noStrike">
                <a:solidFill>
                  <a:schemeClr val="tx2">
                    <a:lumMod val="20000"/>
                    <a:lumOff val="80000"/>
                  </a:schemeClr>
                </a:solidFill>
                <a:latin typeface="宋体" charset="0"/>
                <a:ea typeface="宋体" charset="0"/>
              </a:rPr>
              <a:t>第三级</a:t>
            </a:r>
          </a:p>
          <a:p>
            <a:pPr marL="1600200" indent="-228600" algn="l" fontAlgn="auto" defTabSz="914400">
              <a:lnSpc>
                <a:spcPct val="100000"/>
              </a:lnSpc>
              <a:spcBef>
                <a:spcPts val="500"/>
              </a:spcBef>
              <a:spcAft>
                <a:spcPts val="0"/>
              </a:spcAft>
              <a:buClr>
                <a:srgbClr val="DFDFDF"/>
              </a:buClr>
              <a:buFont typeface="Arial"/>
              <a:buChar char="–"/>
            </a:pPr>
            <a:r>
              <a:rPr lang="en-US" altLang="ko-KR" sz="2000" cap="none" dirty="0" smtClean="0" b="0" strike="noStrike">
                <a:solidFill>
                  <a:schemeClr val="tx2">
                    <a:lumMod val="20000"/>
                    <a:lumOff val="80000"/>
                  </a:schemeClr>
                </a:solidFill>
                <a:latin typeface="宋体" charset="0"/>
                <a:ea typeface="宋体" charset="0"/>
              </a:rPr>
              <a:t>第四级</a:t>
            </a:r>
          </a:p>
          <a:p>
            <a:pPr marL="2057400" indent="-228600" algn="l" fontAlgn="auto" defTabSz="914400">
              <a:lnSpc>
                <a:spcPct val="100000"/>
              </a:lnSpc>
              <a:spcBef>
                <a:spcPts val="500"/>
              </a:spcBef>
              <a:spcAft>
                <a:spcPts val="0"/>
              </a:spcAft>
              <a:buClr>
                <a:srgbClr val="DFDFDF"/>
              </a:buClr>
              <a:buFont typeface="Arial"/>
              <a:buChar char="»"/>
            </a:pPr>
            <a:r>
              <a:rPr lang="en-US" altLang="ko-KR" sz="2000" cap="none" dirty="0" smtClean="0" b="0" strike="noStrike">
                <a:solidFill>
                  <a:schemeClr val="tx2">
                    <a:lumMod val="20000"/>
                    <a:lumOff val="80000"/>
                  </a:schemeClr>
                </a:solidFill>
                <a:latin typeface="宋体" charset="0"/>
                <a:ea typeface="宋体" charset="0"/>
              </a:rPr>
              <a:t>第五级</a:t>
            </a:r>
          </a:p>
        </p:txBody>
      </p:sp>
      <p:sp>
        <p:nvSpPr>
          <p:cNvPr id="4" name="텍스트 개체 틀 3"/>
          <p:cNvSpPr txBox="1">
            <a:spLocks/>
          </p:cNvSpPr>
          <p:nvPr>
            <p:ph type="body" sz="half" idx="2"/>
          </p:nvPr>
        </p:nvSpPr>
        <p:spPr>
          <a:xfrm rot="0">
            <a:off x="457200" y="1435100"/>
            <a:ext cx="3008630" cy="4692015"/>
          </a:xfrm>
          <a:prstGeom prst="rect"/>
        </p:spPr>
        <p:txBody>
          <a:bodyPr wrap="square" lIns="91440" tIns="45720" rIns="91440" bIns="45720" numCol="1"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solidFill>
                  <a:schemeClr val="tx2">
                    <a:lumMod val="20000"/>
                    <a:lumOff val="80000"/>
                  </a:schemeClr>
                </a:solidFill>
                <a:latin typeface="宋体" charset="0"/>
                <a:ea typeface="宋体" charset="0"/>
              </a:rPr>
              <a:t>单击此处添加文本</a:t>
            </a:r>
          </a:p>
        </p:txBody>
      </p:sp>
      <p:sp>
        <p:nvSpPr>
          <p:cNvPr id="5" name="날짜 개체 틀 4"/>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6" name="바닥글 개체 틀 5"/>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슬라이드 번호 개체 틀 6"/>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제목 1"/>
          <p:cNvSpPr txBox="1">
            <a:spLocks/>
          </p:cNvSpPr>
          <p:nvPr>
            <p:ph type="title"/>
          </p:nvPr>
        </p:nvSpPr>
        <p:spPr>
          <a:xfrm rot="0">
            <a:off x="1791970" y="4800600"/>
            <a:ext cx="5487035" cy="567690"/>
          </a:xfrm>
          <a:prstGeom prst="rect"/>
        </p:spPr>
        <p:txBody>
          <a:bodyPr wrap="square" lIns="91440" tIns="45720" rIns="91440" bIns="45720" numCol="1" vert="horz" anchor="b">
            <a:normAutofit fontScale="100000" lnSpcReduction="0"/>
          </a:bodyPr>
          <a:lstStyle/>
          <a:p>
            <a:pPr marL="0" indent="0" algn="l" fontAlgn="auto" defTabSz="914400">
              <a:lnSpc>
                <a:spcPct val="100000"/>
              </a:lnSpc>
              <a:spcBef>
                <a:spcPts val="0"/>
              </a:spcBef>
              <a:spcAft>
                <a:spcPts val="0"/>
              </a:spcAft>
              <a:buFontTx/>
              <a:buNone/>
            </a:pPr>
            <a:r>
              <a:rPr lang="en-US" altLang="ko-KR" sz="2000" cap="none" dirty="0" smtClean="0" b="1" strike="noStrike">
                <a:latin typeface="宋体" charset="0"/>
                <a:ea typeface="宋体" charset="0"/>
              </a:rPr>
              <a:t>单击此处添加标题</a:t>
            </a:r>
          </a:p>
        </p:txBody>
      </p:sp>
      <p:sp>
        <p:nvSpPr>
          <p:cNvPr id="3" name="그림 개체 틀 2"/>
          <p:cNvSpPr txBox="1">
            <a:spLocks/>
          </p:cNvSpPr>
          <p:nvPr>
            <p:ph type="pic" idx="1"/>
          </p:nvPr>
        </p:nvSpPr>
        <p:spPr>
          <a:xfrm rot="0">
            <a:off x="1791970" y="612775"/>
            <a:ext cx="5487035" cy="4115435"/>
          </a:xfrm>
          <a:prstGeom prst="rect"/>
        </p:spPr>
        <p:txBody>
          <a:bodyPr wrap="square" lIns="91440" tIns="45720" rIns="91440" bIns="45720" numCol="1" vert="horz" anchor="t">
            <a:normAutofit fontScale="100000" lnSpcReduction="0"/>
          </a:bodyPr>
          <a:lstStyle/>
          <a:p>
            <a:pPr marL="0" indent="0" algn="l" fontAlgn="auto" defTabSz="914400">
              <a:lnSpc>
                <a:spcPct val="100000"/>
              </a:lnSpc>
              <a:spcBef>
                <a:spcPts val="800"/>
              </a:spcBef>
              <a:spcAft>
                <a:spcPts val="0"/>
              </a:spcAft>
              <a:buFontTx/>
              <a:buNone/>
            </a:pPr>
            <a:r>
              <a:rPr lang="en-US" altLang="ko-KR" sz="2000" cap="none" dirty="0" smtClean="0" b="0" strike="noStrike">
                <a:latin typeface="宋体" charset="0"/>
                <a:ea typeface="宋体" charset="0"/>
              </a:rPr>
              <a:t>单击图标添加图片</a:t>
            </a:r>
          </a:p>
        </p:txBody>
      </p:sp>
      <p:sp>
        <p:nvSpPr>
          <p:cNvPr id="4" name="텍스트 개체 틀 3"/>
          <p:cNvSpPr txBox="1">
            <a:spLocks/>
          </p:cNvSpPr>
          <p:nvPr>
            <p:ph type="body" sz="half" idx="2"/>
          </p:nvPr>
        </p:nvSpPr>
        <p:spPr>
          <a:xfrm rot="0">
            <a:off x="1791970" y="5367655"/>
            <a:ext cx="5487035" cy="805180"/>
          </a:xfrm>
          <a:prstGeom prst="rect"/>
        </p:spPr>
        <p:txBody>
          <a:bodyPr wrap="square" lIns="91440" tIns="45720" rIns="91440" bIns="45720" numCol="1" vert="horz" anchor="t">
            <a:normAutofit fontScale="100000" lnSpcReduction="0"/>
          </a:bodyPr>
          <a:lstStyle/>
          <a:p>
            <a:pPr marL="0" indent="0" algn="l" fontAlgn="auto" defTabSz="914400">
              <a:lnSpc>
                <a:spcPct val="100000"/>
              </a:lnSpc>
              <a:spcBef>
                <a:spcPts val="300"/>
              </a:spcBef>
              <a:spcAft>
                <a:spcPts val="0"/>
              </a:spcAft>
              <a:buFontTx/>
              <a:buNone/>
            </a:pPr>
            <a:r>
              <a:rPr lang="en-US" altLang="ko-KR" sz="1400" cap="none" dirty="0" smtClean="0" b="0" strike="noStrike">
                <a:latin typeface="宋体" charset="0"/>
                <a:ea typeface="宋体" charset="0"/>
              </a:rPr>
              <a:t>单击此处添加文本</a:t>
            </a:r>
          </a:p>
        </p:txBody>
      </p:sp>
      <p:sp>
        <p:nvSpPr>
          <p:cNvPr id="5" name="날짜 개체 틀 4"/>
          <p:cNvSpPr txBox="1">
            <a:spLocks/>
          </p:cNvSpPr>
          <p:nvPr>
            <p:ph type="dt" sz="half" idx="10"/>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200" cap="none" dirty="0" smtClean="0" b="0" strike="noStrike">
              <a:solidFill>
                <a:srgbClr val="898989"/>
              </a:solidFill>
              <a:latin typeface="Calibri" charset="0"/>
              <a:ea typeface="宋体" charset="0"/>
            </a:endParaRPr>
          </a:p>
        </p:txBody>
      </p:sp>
      <p:sp>
        <p:nvSpPr>
          <p:cNvPr id="6" name="바닥글 개체 틀 5"/>
          <p:cNvSpPr txBox="1">
            <a:spLocks/>
          </p:cNvSpPr>
          <p:nvPr>
            <p:ph type="ftr" sz="quarter" idx="11"/>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슬라이드 번호 개체 틀 6"/>
          <p:cNvSpPr txBox="1">
            <a:spLocks/>
          </p:cNvSpPr>
          <p:nvPr>
            <p:ph type="sldNum" sz="quarter" idx="12"/>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 name="Rectangle 6"/>
          <p:cNvSpPr>
            <a:spLocks/>
          </p:cNvSpPr>
          <p:nvPr/>
        </p:nvSpPr>
        <p:spPr>
          <a:xfrm rot="0">
            <a:off x="0" y="6237605"/>
            <a:ext cx="9144635" cy="622300"/>
          </a:xfrm>
          <a:prstGeom prst="rect"/>
          <a:solidFill>
            <a:schemeClr val="tx2">
              <a:lumMod val="40000"/>
              <a:lumOff val="6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7" name="Rectangle 7"/>
          <p:cNvSpPr>
            <a:spLocks/>
          </p:cNvSpPr>
          <p:nvPr/>
        </p:nvSpPr>
        <p:spPr>
          <a:xfrm rot="0">
            <a:off x="0" y="0"/>
            <a:ext cx="9144635" cy="1557655"/>
          </a:xfrm>
          <a:prstGeom prst="rect"/>
          <a:solidFill>
            <a:schemeClr val="tx2"/>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latin typeface="맑은 고딕" charset="0"/>
              <a:ea typeface="맑은 고딕" charset="0"/>
            </a:endParaRPr>
          </a:p>
        </p:txBody>
      </p:sp>
      <p:sp>
        <p:nvSpPr>
          <p:cNvPr id="2" name="제목 개체 틀 1"/>
          <p:cNvSpPr txBox="1">
            <a:spLocks/>
          </p:cNvSpPr>
          <p:nvPr>
            <p:ph type="title"/>
          </p:nvPr>
        </p:nvSpPr>
        <p:spPr>
          <a:xfrm rot="0">
            <a:off x="457200" y="274955"/>
            <a:ext cx="8230235" cy="1143635"/>
          </a:xfrm>
          <a:prstGeom prst="rect"/>
        </p:spPr>
        <p:txBody>
          <a:bodyPr wrap="square" lIns="91440" tIns="45720" rIns="91440" bIns="45720" numCol="1"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单击此处编辑母版标题样式</a:t>
            </a:r>
          </a:p>
        </p:txBody>
      </p:sp>
      <p:sp>
        <p:nvSpPr>
          <p:cNvPr id="4" name="날짜 개체 틀 3"/>
          <p:cNvSpPr txBox="1">
            <a:spLocks/>
          </p:cNvSpPr>
          <p:nvPr>
            <p:ph type="dt" sz="half" idx="2"/>
          </p:nvPr>
        </p:nvSpPr>
        <p:spPr>
          <a:xfrm rot="0">
            <a:off x="457200" y="6356350"/>
            <a:ext cx="21342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5/7/2018</a:t>
            </a:fld>
            <a:endParaRPr lang="ko-KR" altLang="en-US" sz="1800" cap="none" dirty="0" smtClean="0" b="0" strike="noStrike">
              <a:latin typeface="Calibri" charset="0"/>
              <a:ea typeface="宋体" charset="0"/>
            </a:endParaRPr>
          </a:p>
        </p:txBody>
      </p:sp>
      <p:sp>
        <p:nvSpPr>
          <p:cNvPr id="5" name="바닥글 개체 틀 4"/>
          <p:cNvSpPr txBox="1">
            <a:spLocks/>
          </p:cNvSpPr>
          <p:nvPr>
            <p:ph type="ftr" sz="quarter" idx="3"/>
          </p:nvPr>
        </p:nvSpPr>
        <p:spPr>
          <a:xfrm rot="0">
            <a:off x="3124200" y="6356350"/>
            <a:ext cx="28962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슬라이드 번호 개체 틀 5"/>
          <p:cNvSpPr txBox="1">
            <a:spLocks/>
          </p:cNvSpPr>
          <p:nvPr>
            <p:ph type="sldNum" sz="quarter" idx="4"/>
          </p:nvPr>
        </p:nvSpPr>
        <p:spPr>
          <a:xfrm rot="0">
            <a:off x="6553200" y="6356350"/>
            <a:ext cx="21342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
        <p:nvSpPr>
          <p:cNvPr id="9" name="文本占位符 8"/>
          <p:cNvSpPr txBox="1">
            <a:spLocks/>
          </p:cNvSpPr>
          <p:nvPr>
            <p:ph type="body" idx="1"/>
          </p:nvPr>
        </p:nvSpPr>
        <p:spPr>
          <a:xfrm rot="0">
            <a:off x="455930" y="1602105"/>
            <a:ext cx="8230235" cy="4525645"/>
          </a:xfrm>
          <a:prstGeom prst="rect"/>
        </p:spPr>
        <p:txBody>
          <a:bodyPr wrap="square" lIns="91440" tIns="45720" rIns="91440" bIns="45720" numCol="1" vert="horz" anchor="t">
            <a:normAutofit fontScale="100000" lnSpcReduction="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latin typeface="宋体" charset="0"/>
                <a:ea typeface="宋体" charset="0"/>
              </a:rPr>
              <a:t>单击此处编辑母版文本样式</a:t>
            </a:r>
          </a:p>
          <a:p>
            <a:pPr marL="742950" indent="-285750" algn="l" fontAlgn="auto" defTabSz="914400">
              <a:lnSpc>
                <a:spcPct val="100000"/>
              </a:lnSpc>
              <a:spcBef>
                <a:spcPts val="700"/>
              </a:spcBef>
              <a:spcAft>
                <a:spcPts val="0"/>
              </a:spcAft>
              <a:buClr>
                <a:srgbClr val="000000"/>
              </a:buClr>
              <a:buFont typeface="Arial"/>
              <a:buChar char="–"/>
            </a:pPr>
            <a:r>
              <a:rPr lang="en-US" altLang="ko-KR" sz="2800" cap="none" dirty="0" smtClean="0" b="0" strike="noStrike">
                <a:latin typeface="宋体" charset="0"/>
                <a:ea typeface="宋体" charset="0"/>
              </a:rPr>
              <a:t>第二级</a:t>
            </a:r>
          </a:p>
          <a:p>
            <a:pPr marL="1143000" indent="-228600" algn="l" fontAlgn="auto" defTabSz="914400">
              <a:lnSpc>
                <a:spcPct val="100000"/>
              </a:lnSpc>
              <a:spcBef>
                <a:spcPts val="600"/>
              </a:spcBef>
              <a:spcAft>
                <a:spcPts val="0"/>
              </a:spcAft>
              <a:buClr>
                <a:srgbClr val="000000"/>
              </a:buClr>
              <a:buFont typeface="Arial"/>
              <a:buChar char="•"/>
            </a:pPr>
            <a:r>
              <a:rPr lang="en-US" altLang="ko-KR" sz="2400" cap="none" dirty="0" smtClean="0" b="0" strike="noStrike">
                <a:latin typeface="宋体" charset="0"/>
                <a:ea typeface="宋体" charset="0"/>
              </a:rPr>
              <a:t>第三级</a:t>
            </a:r>
          </a:p>
          <a:p>
            <a:pPr marL="16002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第四级</a:t>
            </a:r>
          </a:p>
          <a:p>
            <a:pPr marL="2057400" indent="-228600" algn="l" fontAlgn="auto" defTabSz="914400">
              <a:lnSpc>
                <a:spcPct val="10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第五级</a:t>
            </a:r>
          </a:p>
        </p:txBody>
      </p:sp>
    </p:spTree>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¼¸²"/>
          <a:ea typeface="±¼¸²"/>
        </a:defRPr>
      </a:lvl1pPr>
    </p:titleStyle>
    <p:bodyStyle>
      <a:lvl1pPr algn="l" marL="342900" indent="-342900" defTabSz="914400" latinLnBrk="1">
        <a:spcBef>
          <a:spcPct val="20000"/>
        </a:spcBef>
        <a:buFont typeface="±¼¸²"/>
        <a:buChar char="•"/>
        <a:defRPr lang="ko-KR" smtClean="0" sz="2800" baseline="0">
          <a:solidFill>
            <a:srgbClr val="000000"/>
          </a:solidFill>
          <a:latin typeface="±¼¸²"/>
          <a:ea typeface="±¼¸²"/>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¼¸²"/>
          <a:ea typeface="±¼¸²"/>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Relationship Id="rId2" Type="http://schemas.openxmlformats.org/officeDocument/2006/relationships/image" Target="../media/fImage36200645141.png"></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Relationship Id="rId2" Type="http://schemas.openxmlformats.org/officeDocument/2006/relationships/image" Target="../media/fImage3347014658467.png"></Relationship><Relationship Id="rId3" Type="http://schemas.openxmlformats.org/officeDocument/2006/relationships/image" Target="../media/fImage3730004666334.png"></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slide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ctrTitle"/>
          </p:nvPr>
        </p:nvSpPr>
        <p:spPr>
          <a:xfrm rot="0">
            <a:off x="0" y="140335"/>
            <a:ext cx="7139305" cy="1577975"/>
          </a:xfrm>
          <a:prstGeom prst="rect"/>
        </p:spPr>
        <p:txBody>
          <a:bodyPr wrap="square" lIns="91440" tIns="45720" rIns="91440" bIns="45720" vert="horz" anchor="ctr">
            <a:normAutofit fontScale="9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solidFill>
                  <a:schemeClr val="tx1"/>
                </a:solidFill>
                <a:latin typeface="宋体" charset="0"/>
                <a:ea typeface="宋体" charset="0"/>
              </a:rPr>
              <a:t/>
            </a:r>
            <a:br>
              <a:rPr lang="en-US" altLang="ko-KR" sz="4400" cap="none" dirty="0" smtClean="0" b="0" strike="noStrike">
                <a:solidFill>
                  <a:schemeClr val="tx1"/>
                </a:solidFill>
                <a:latin typeface="宋体" charset="0"/>
                <a:ea typeface="宋体" charset="0"/>
              </a:rPr>
            </a:br>
            <a:r>
              <a:rPr lang="en-US" altLang="ko-KR" sz="4400" cap="none" dirty="0" smtClean="0" b="0" strike="noStrike">
                <a:solidFill>
                  <a:schemeClr val="tx1"/>
                </a:solidFill>
                <a:latin typeface="宋体" charset="0"/>
                <a:ea typeface="宋体" charset="0"/>
              </a:rPr>
              <a:t>云南润晶水利电力工程技术股份有限公司</a:t>
            </a:r>
            <a:r>
              <a:rPr lang="en-US" altLang="ko-KR" sz="4400" cap="none" dirty="0" smtClean="0" b="0" strike="noStrike">
                <a:solidFill>
                  <a:schemeClr val="tx1"/>
                </a:solidFill>
                <a:latin typeface="宋体" charset="0"/>
                <a:ea typeface="宋体" charset="0"/>
              </a:rPr>
              <a:t/>
            </a:r>
            <a:br>
              <a:rPr lang="en-US" altLang="ko-KR" sz="4400" cap="none" dirty="0" smtClean="0" b="0" strike="noStrike">
                <a:solidFill>
                  <a:schemeClr val="tx1"/>
                </a:solidFill>
                <a:latin typeface="宋体" charset="0"/>
                <a:ea typeface="宋体" charset="0"/>
              </a:rPr>
            </a:br>
            <a:endParaRPr lang="ko-KR" altLang="en-US" sz="4400" cap="none" dirty="0" smtClean="0" b="0" strike="noStrike">
              <a:solidFill>
                <a:schemeClr val="tx1"/>
              </a:solidFill>
              <a:latin typeface="宋体" charset="0"/>
              <a:ea typeface="宋体" charset="0"/>
            </a:endParaRPr>
          </a:p>
        </p:txBody>
      </p:sp>
      <p:sp>
        <p:nvSpPr>
          <p:cNvPr id="3" name="副标题 2"/>
          <p:cNvSpPr txBox="1">
            <a:spLocks/>
          </p:cNvSpPr>
          <p:nvPr>
            <p:ph type="subTitle" idx="1"/>
          </p:nvPr>
        </p:nvSpPr>
        <p:spPr>
          <a:xfrm rot="0">
            <a:off x="153670" y="1925320"/>
            <a:ext cx="6858635" cy="4451985"/>
          </a:xfrm>
          <a:prstGeom prst="rect"/>
        </p:spPr>
        <p:txBody>
          <a:bodyPr wrap="square" lIns="91440" tIns="45720" rIns="91440" bIns="45720" vert="horz" anchor="t">
            <a:normAutofit fontScale="100000" lnSpcReduction="20000"/>
          </a:bodyPr>
          <a:lstStyle/>
          <a:p>
            <a:pPr marL="1016000" indent="254000" algn="l" fontAlgn="auto" defTabSz="914400">
              <a:lnSpc>
                <a:spcPct val="100000"/>
              </a:lnSpc>
              <a:spcBef>
                <a:spcPts val="600"/>
              </a:spcBef>
              <a:spcAft>
                <a:spcPts val="0"/>
              </a:spcAft>
              <a:buFontTx/>
              <a:buNone/>
            </a:pPr>
            <a:endParaRPr lang="ko-KR" altLang="en-US" sz="2400" cap="none" dirty="0" smtClean="0" b="0"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r>
              <a:rPr lang="en-US" altLang="ko-KR" sz="4000" cap="none" dirty="0" smtClean="0" b="1" strike="noStrike">
                <a:solidFill>
                  <a:schemeClr val="tx1"/>
                </a:solidFill>
                <a:latin typeface="宋体" charset="0"/>
                <a:ea typeface="宋体" charset="0"/>
              </a:rPr>
              <a:t>信息技术研究院招聘会</a:t>
            </a:r>
            <a:endParaRPr lang="ko-KR" altLang="en-US" sz="4000" cap="none" dirty="0" smtClean="0" b="1"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r>
              <a:rPr lang="en-US" altLang="ko-KR" sz="4000" cap="none" dirty="0" smtClean="0" b="1" strike="noStrike">
                <a:solidFill>
                  <a:schemeClr val="tx1"/>
                </a:solidFill>
                <a:latin typeface="宋体" charset="0"/>
                <a:ea typeface="宋体" charset="0"/>
              </a:rPr>
              <a:t>负责人：杨朝富</a:t>
            </a:r>
            <a:endParaRPr lang="ko-KR" altLang="en-US" sz="4000" cap="none" dirty="0" smtClean="0" b="1"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r>
              <a:rPr lang="en-US" altLang="ko-KR" sz="4000" cap="none" dirty="0" smtClean="0" b="1" strike="noStrike">
                <a:solidFill>
                  <a:schemeClr val="tx1"/>
                </a:solidFill>
                <a:latin typeface="宋体" charset="0"/>
                <a:ea typeface="宋体" charset="0"/>
              </a:rPr>
              <a:t>18287173260</a:t>
            </a:r>
            <a:endParaRPr lang="ko-KR" altLang="en-US" sz="4000" cap="none" dirty="0" smtClean="0" b="1"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r>
              <a:rPr lang="en-US" altLang="ko-KR" sz="2400" cap="none" dirty="0" smtClean="0" b="0" strike="noStrike">
                <a:solidFill>
                  <a:schemeClr val="tx1"/>
                </a:solidFill>
                <a:latin typeface="宋体" charset="0"/>
                <a:ea typeface="宋体" charset="0"/>
              </a:rPr>
              <a:t>                       </a:t>
            </a:r>
            <a:endParaRPr lang="ko-KR" altLang="en-US" sz="2400" cap="none" dirty="0" smtClean="0" b="0"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endParaRPr lang="ko-KR" altLang="en-US" sz="2400" cap="none" dirty="0" smtClean="0" b="0" strike="noStrike">
              <a:solidFill>
                <a:schemeClr val="tx1"/>
              </a:solidFill>
              <a:latin typeface="宋体" charset="0"/>
              <a:ea typeface="宋体" charset="0"/>
            </a:endParaRPr>
          </a:p>
          <a:p>
            <a:pPr marL="1016000" indent="254000" algn="l" fontAlgn="auto" defTabSz="914400">
              <a:lnSpc>
                <a:spcPct val="100000"/>
              </a:lnSpc>
              <a:spcBef>
                <a:spcPts val="600"/>
              </a:spcBef>
              <a:spcAft>
                <a:spcPts val="0"/>
              </a:spcAft>
              <a:buFontTx/>
              <a:buNone/>
            </a:pPr>
            <a:r>
              <a:rPr lang="en-US" altLang="ko-KR" sz="2400" cap="none" dirty="0" smtClean="0" b="0" strike="noStrike">
                <a:solidFill>
                  <a:schemeClr val="tx1"/>
                </a:solidFill>
                <a:latin typeface="宋体" charset="0"/>
                <a:ea typeface="宋体" charset="0"/>
              </a:rPr>
              <a:t>                  </a:t>
            </a:r>
            <a:r>
              <a:rPr lang="en-US" altLang="ko-KR" sz="3200" cap="none" dirty="0" smtClean="0" b="0" strike="noStrike">
                <a:solidFill>
                  <a:schemeClr val="tx1"/>
                </a:solidFill>
                <a:latin typeface="宋体" charset="0"/>
                <a:ea typeface="宋体" charset="0"/>
              </a:rPr>
              <a:t>2018年5月5日</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600"/>
              </a:spcBef>
              <a:spcAft>
                <a:spcPts val="0"/>
              </a:spcAft>
              <a:buFont typeface="Arial"/>
              <a:buChar char="•"/>
            </a:pPr>
            <a:endParaRPr lang="ko-KR" altLang="en-US" sz="2400" cap="none" dirty="0" smtClean="0" b="0" strike="noStrike">
              <a:solidFill>
                <a:schemeClr val="tx2">
                  <a:lumMod val="20000"/>
                  <a:lumOff val="80000"/>
                </a:schemeClr>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20000"/>
          </a:bodyPr>
          <a:lstStyle/>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请谈一谈你的弱点</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请谈一谈你的优点</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你认为自己最大的缺点是什么？</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请所取得的最大成效是什么？</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请你说说在以前的学习或工作上成功和失败的地方？</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你的好朋友怎样形容你？</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你在大学里的学习成绩不敢恭维，你如何解释呢？</a:t>
            </a:r>
            <a:endParaRPr lang="ko-KR" altLang="en-US" sz="3200" cap="none" dirty="0" smtClean="0" b="0" strike="noStrike">
              <a:solidFill>
                <a:srgbClr val="FF0066"/>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536700"/>
            <a:ext cx="7887335" cy="4827270"/>
          </a:xfrm>
          <a:prstGeom prst="rect"/>
        </p:spPr>
        <p:txBody>
          <a:bodyPr wrap="square" lIns="91440" tIns="45720" rIns="91440" bIns="45720" vert="horz" anchor="t">
            <a:normAutofit fontScale="77500" lnSpcReduction="10000"/>
          </a:bodyPr>
          <a:lstStyle/>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3、工作经验、工作态度</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你有什么社会实践经验？</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你为什么选择现在的学校和专业？</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你比较喜欢独立工作还是集体工作？</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请你谈一谈和工作有关的工作经验？</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若你到我们公司后，如何看待你本人的地位？</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你希望在我们公司工作多长时间？</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你对我们公司（或这份工作）有什么看法吗？</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你大学刚毕业，工作经验较为欠缺你怎么看？</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你如何看待自己缺少工作经验这个问题？</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825625"/>
            <a:ext cx="8409305" cy="4699000"/>
          </a:xfrm>
          <a:prstGeom prst="rect"/>
        </p:spPr>
        <p:txBody>
          <a:bodyPr wrap="square" lIns="91440" tIns="45720" rIns="91440" bIns="45720" vert="horz" anchor="t">
            <a:noAutofit/>
          </a:bodyPr>
          <a:lstStyle/>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4、能力表现</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你谈恋爱了吗？你如何看待大学生谈恋爱？</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你有能力胜任应聘的职位吗？</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来面试的有十位候选人，如何证明你是最优秀的？</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在工作中你怎样看待错误？</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假如接待的客人要你陪跳舞，你不想跳，怎么办？</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你喜欢什么样的上司？</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有时需要做些倒茶端水的杂务，你反对吗？</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你认为对员工的管理严厉好，还是放松的好？</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 的计算机能力如何？</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rgbClr val="FF0066"/>
                </a:solidFill>
                <a:latin typeface="宋体" charset="0"/>
                <a:ea typeface="宋体" charset="0"/>
              </a:rPr>
              <a:t>你的实践动手能力怎么样呢？</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solidFill>
                <a:schemeClr val="tx1"/>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825625"/>
            <a:ext cx="7887335" cy="4699000"/>
          </a:xfrm>
          <a:prstGeom prst="rect"/>
        </p:spPr>
        <p:txBody>
          <a:bodyPr wrap="square" lIns="91440" tIns="45720" rIns="91440" bIns="45720" vert="horz" anchor="t">
            <a:normAutofit fontScale="77500" lnSpcReduction="20000"/>
          </a:bodyPr>
          <a:lstStyle/>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你的外语水平如何？</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能否介绍你的社会活动能力？</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谈一谈过去你在生活中遇到的问题，是如何解决的？</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你喜欢你们学校吗？你的老师怎么样呢？</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假如你可以拥有一本书，你会选择哪一本呢？</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你的任务完成了，而同伴未完成，你怎么办？</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chemeClr val="tx1"/>
                </a:solidFill>
                <a:latin typeface="宋体" charset="0"/>
                <a:ea typeface="宋体" charset="0"/>
              </a:rPr>
              <a:t>5、其他问题</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薪水和工作，哪个对你更重要？</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这份工作起薪点不高，你不会介意吧？</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你希望月薪大约是多少金额？</a:t>
            </a:r>
            <a:endParaRPr lang="ko-KR" altLang="en-US" sz="3200" cap="none" dirty="0" smtClean="0" b="0" strike="noStrike">
              <a:solidFill>
                <a:srgbClr val="FF0066"/>
              </a:solidFill>
              <a:latin typeface="宋体" charset="0"/>
              <a:ea typeface="宋体" charset="0"/>
            </a:endParaRPr>
          </a:p>
          <a:p>
            <a:pPr marL="342900" indent="-342900" algn="l" fontAlgn="auto" defTabSz="914400">
              <a:lnSpc>
                <a:spcPct val="100000"/>
              </a:lnSpc>
              <a:spcBef>
                <a:spcPts val="800"/>
              </a:spcBef>
              <a:spcAft>
                <a:spcPts val="0"/>
              </a:spcAft>
              <a:buClr>
                <a:srgbClr val="FF0066"/>
              </a:buClr>
              <a:buFont typeface="Arial"/>
              <a:buChar char="•"/>
            </a:pPr>
            <a:r>
              <a:rPr lang="en-US" altLang="ko-KR" sz="3200" cap="none" dirty="0" smtClean="0" b="0" strike="noStrike">
                <a:solidFill>
                  <a:srgbClr val="FF0066"/>
                </a:solidFill>
                <a:latin typeface="宋体" charset="0"/>
                <a:ea typeface="宋体" charset="0"/>
              </a:rPr>
              <a:t>谈一谈你期望的月薪要求？</a:t>
            </a:r>
            <a:endParaRPr lang="ko-KR" altLang="en-US" sz="3200" cap="none" dirty="0" smtClean="0" b="0" strike="noStrike">
              <a:solidFill>
                <a:srgbClr val="FF0066"/>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目录</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10000"/>
          </a:bodyPr>
          <a:lstStyle/>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一、公司简介</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二、信息技术研究院简介</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三、企业资质荣誉</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四、当前大学生就业形势</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五、本次招聘的目的</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r>
              <a:rPr lang="en-US" altLang="ko-KR" sz="3200" cap="none" dirty="0" smtClean="0" b="0" strike="noStrike">
                <a:solidFill>
                  <a:schemeClr val="tx1"/>
                </a:solidFill>
                <a:latin typeface="宋体" charset="0"/>
                <a:ea typeface="宋体" charset="0"/>
              </a:rPr>
              <a:t>六、面试题目</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solidFill>
                <a:schemeClr val="tx1"/>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公司简介</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latin typeface="宋体" charset="0"/>
              <a:ea typeface="宋体" charset="0"/>
            </a:endParaRPr>
          </a:p>
        </p:txBody>
      </p:sp>
      <p:pic>
        <p:nvPicPr>
          <p:cNvPr id="4" name="图片 3" descr="C:/Users/Administrator/AppData/Roaming/JisuOffice/ETemp/18916_6873856/fImage36200645141.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14605" y="1524000"/>
            <a:ext cx="9136380" cy="570103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信息技术研究院简介</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550670"/>
            <a:ext cx="7887335" cy="4627245"/>
          </a:xfrm>
          <a:prstGeom prst="rect"/>
        </p:spPr>
        <p:txBody>
          <a:bodyPr wrap="square" lIns="91440" tIns="45720" rIns="91440" bIns="45720" vert="horz" anchor="t">
            <a:normAutofit fontScale="85000" lnSpcReduction="20000"/>
          </a:bodyPr>
          <a:lstStyle/>
          <a:p>
            <a:pPr marL="342900" indent="-342900" algn="l" fontAlgn="auto" defTabSz="914400">
              <a:lnSpc>
                <a:spcPct val="100000"/>
              </a:lnSpc>
              <a:spcBef>
                <a:spcPts val="800"/>
              </a:spcBef>
              <a:spcAft>
                <a:spcPts val="0"/>
              </a:spcAft>
              <a:buClr>
                <a:srgbClr val="000000"/>
              </a:buClr>
              <a:buFont typeface="Arial"/>
              <a:buChar char="•"/>
            </a:pPr>
            <a:r>
              <a:rPr lang="en-US" altLang="ko-KR" sz="3200" cap="none" dirty="0" smtClean="0" b="0" strike="noStrike">
                <a:solidFill>
                  <a:schemeClr val="tx1"/>
                </a:solidFill>
                <a:latin typeface="宋体" charset="0"/>
                <a:ea typeface="宋体" charset="0"/>
              </a:rPr>
              <a:t>信息技术研究院是云南润晶水利电力工程技术股份有限公司设的二级部门，主要有测绘地理信息部、科技信息部、运营维护部三个生产部门构成，主要业务范围包括工程测量、地理信息系统工程、不动产测量、摄影测量与遥感、土地规划、土地勘测定界、日常地籍变更测量、测绘监理、软件开发服务、系统集成及信息化平台咨询建设、档案数字化加工、项目运营维护管理等。现在职技术人员70余人，其中高级职称4人，中级职称9人，部门连续获得公司“优秀团队”荣获称号，每年业务范围不断拓展，产值逐年增加，经过十余年的经营，信息技术研究院业务已覆盖国土、水利、农业、林业、交通、住建、环保等行业。</a:t>
            </a:r>
            <a:endParaRPr lang="ko-KR" altLang="en-US" sz="3200" cap="none" dirty="0" smtClean="0" b="0" strike="noStrike">
              <a:solidFill>
                <a:schemeClr val="tx1"/>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51790"/>
            <a:ext cx="7887335" cy="132651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企业资质荣誉</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latin typeface="宋体" charset="0"/>
              <a:ea typeface="宋体" charset="0"/>
            </a:endParaRPr>
          </a:p>
        </p:txBody>
      </p:sp>
      <p:pic>
        <p:nvPicPr>
          <p:cNvPr id="4" name="图片 3" descr="C:/Users/Administrator/AppData/Roaming/JisuOffice/ETemp/18916_6873856/fImage3347014658467.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5080" y="1697990"/>
            <a:ext cx="4697095" cy="5147945"/>
          </a:xfrm>
          <a:prstGeom prst="rect"/>
          <a:noFill/>
        </p:spPr>
      </p:pic>
      <p:pic>
        <p:nvPicPr>
          <p:cNvPr id="5" name="图片 4" descr="C:/Users/Administrator/AppData/Roaming/JisuOffice/ETemp/18916_6873856/fImage3730004666334.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rot="0">
            <a:off x="4705350" y="1600200"/>
            <a:ext cx="4439920" cy="524002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一、当前大学生就业形势</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Font typeface="Arial"/>
              <a:buChar char="•"/>
            </a:pPr>
            <a:endParaRPr lang="ko-KR" altLang="en-US" sz="32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三、本次招聘会的目的</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457200" y="1600200"/>
            <a:ext cx="8230235" cy="4526915"/>
          </a:xfrm>
          <a:prstGeom prst="rect"/>
        </p:spPr>
        <p:txBody>
          <a:bodyPr wrap="square" lIns="91440" tIns="45720" rIns="91440" bIns="45720" vert="horz" anchor="t">
            <a:normAutofit fontScale="100000" lnSpcReduction="0"/>
          </a:bodyPr>
          <a:lstStyle/>
          <a:p>
            <a:pPr marL="342900" indent="-342900" algn="l" fontAlgn="auto" defTabSz="914400">
              <a:lnSpc>
                <a:spcPct val="100000"/>
              </a:lnSpc>
              <a:spcBef>
                <a:spcPts val="800"/>
              </a:spcBef>
              <a:spcAft>
                <a:spcPts val="0"/>
              </a:spcAft>
              <a:buFont typeface="Arial"/>
              <a:buChar char="•"/>
            </a:pPr>
            <a:r>
              <a:rPr lang="en-US" altLang="ko-KR" sz="3200" cap="none" dirty="0" smtClean="0" b="0" strike="noStrike">
                <a:latin typeface="宋体" charset="0"/>
                <a:ea typeface="宋体" charset="0"/>
              </a:rPr>
              <a:t>通过此次招聘会，意在选拔人才</a:t>
            </a:r>
            <a:endParaRPr lang="ko-KR" altLang="en-US" sz="32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227330"/>
            <a:ext cx="7887335" cy="1464310"/>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678305"/>
            <a:ext cx="7887335" cy="4352290"/>
          </a:xfrm>
          <a:prstGeom prst="rect"/>
        </p:spPr>
        <p:txBody>
          <a:bodyPr wrap="square" lIns="91440" tIns="45720" rIns="91440" bIns="45720" vert="horz" anchor="t">
            <a:normAutofit fontScale="85000" lnSpcReduction="20000"/>
          </a:bodyPr>
          <a:lstStyle/>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chemeClr val="tx1"/>
                </a:solidFill>
                <a:latin typeface="宋体" charset="0"/>
                <a:ea typeface="宋体" charset="0"/>
              </a:rPr>
              <a:t>1、工作动机、个人愿景</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请给我们谈谈你自己的一些情况？</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你是哪所学校毕业的？</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请谈一谈你对公司的看法，为什么想来我们公司工作？</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如果公司录用你，你最希望在哪个部门工作？</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我怎么相信对这个职位你是最好的人选呢？</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如果我给你想要的工作，你会选择什么？</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为什么你还没有找到工作？</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你家在外地，单位无住宿条件，你如何看待呢？</a:t>
            </a:r>
            <a:endParaRPr lang="ko-KR" altLang="en-US" sz="3200" cap="none" dirty="0" smtClean="0" b="0" strike="noStrike">
              <a:solidFill>
                <a:srgbClr val="E80074"/>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457200" y="274955"/>
            <a:ext cx="8230235" cy="1143635"/>
          </a:xfrm>
          <a:prstGeom prst="rect"/>
        </p:spPr>
        <p:txBody>
          <a:bodyPr wrap="square" lIns="91440" tIns="45720" rIns="91440" bIns="45720" vert="horz" anchor="ctr">
            <a:normAutofit fontScale="100000" lnSpcReduction="0"/>
          </a:bodyPr>
          <a:lstStyle/>
          <a:p>
            <a:pPr marL="0" indent="0" algn="ctr" fontAlgn="auto" defTabSz="914400">
              <a:lnSpc>
                <a:spcPct val="100000"/>
              </a:lnSpc>
              <a:spcBef>
                <a:spcPts val="0"/>
              </a:spcBef>
              <a:spcAft>
                <a:spcPts val="0"/>
              </a:spcAft>
              <a:buFontTx/>
              <a:buNone/>
            </a:pPr>
            <a:r>
              <a:rPr lang="en-US" altLang="ko-KR" sz="4400" cap="none" dirty="0" smtClean="0" b="0" strike="noStrike">
                <a:latin typeface="宋体" charset="0"/>
                <a:ea typeface="宋体" charset="0"/>
              </a:rPr>
              <a:t>四、面试题目</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751330"/>
            <a:ext cx="7887335" cy="4426585"/>
          </a:xfrm>
          <a:prstGeom prst="rect"/>
        </p:spPr>
        <p:txBody>
          <a:bodyPr wrap="square" lIns="91440" tIns="45720" rIns="91440" bIns="45720" vert="horz" anchor="t">
            <a:normAutofit fontScale="85000" lnSpcReduction="20000"/>
          </a:bodyPr>
          <a:lstStyle/>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我们不限定固定职位，你认为自己最适合做什么呢？</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你为什么会来面试我们公司？</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你是否可以接受加班？</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你认为你这份工作最重要的是什么？</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chemeClr val="tx1"/>
                </a:solidFill>
                <a:latin typeface="宋体" charset="0"/>
                <a:ea typeface="宋体" charset="0"/>
              </a:rPr>
              <a:t>2、兴趣、学业、优点、缺点</a:t>
            </a:r>
            <a:endParaRPr lang="ko-KR" altLang="en-US" sz="3200" cap="none" dirty="0" smtClean="0" b="0" strike="noStrike">
              <a:solidFill>
                <a:schemeClr val="tx1"/>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你现在最感兴趣的是什么？</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学校学的课程对所应聘的工作有哪些帮助？</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你有哪些兴趣爱好或具备什么资格证书？</a:t>
            </a:r>
            <a:endParaRPr lang="ko-KR" altLang="en-US" sz="3200" cap="none" dirty="0" smtClean="0" b="0" strike="noStrike">
              <a:solidFill>
                <a:srgbClr val="E80074"/>
              </a:solidFill>
              <a:latin typeface="宋体" charset="0"/>
              <a:ea typeface="宋体" charset="0"/>
            </a:endParaRPr>
          </a:p>
          <a:p>
            <a:pPr marL="342900" indent="-342900" algn="l" fontAlgn="auto" defTabSz="914400">
              <a:lnSpc>
                <a:spcPct val="100000"/>
              </a:lnSpc>
              <a:spcBef>
                <a:spcPts val="800"/>
              </a:spcBef>
              <a:spcAft>
                <a:spcPts val="0"/>
              </a:spcAft>
              <a:buClr>
                <a:srgbClr val="E80074"/>
              </a:buClr>
              <a:buFont typeface="Arial"/>
              <a:buChar char="•"/>
            </a:pPr>
            <a:r>
              <a:rPr lang="en-US" altLang="ko-KR" sz="3200" cap="none" dirty="0" smtClean="0" b="0" strike="noStrike">
                <a:solidFill>
                  <a:srgbClr val="E80074"/>
                </a:solidFill>
                <a:latin typeface="宋体" charset="0"/>
                <a:ea typeface="宋体" charset="0"/>
              </a:rPr>
              <a:t>你的学习成绩如何？</a:t>
            </a:r>
            <a:endParaRPr lang="ko-KR" altLang="en-US" sz="3200" cap="none" dirty="0" smtClean="0" b="0" strike="noStrike">
              <a:solidFill>
                <a:srgbClr val="E80074"/>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theme/theme1.xml><?xml version="1.0" encoding="utf-8"?>
<a:theme xmlns:a="http://schemas.openxmlformats.org/drawingml/2006/main" name="theme solid">
  <a:themeElements>
    <a:clrScheme name="움직이는 텍스트">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solid" id="{826362C1-BA35-452A-B9DE-F837AB5BA34B}" vid="{6704078F-A8AD-4CE5-AD67-C3754DB147BA}"/>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13</Pages>
  <Paragraphs>0</Paragraphs>
  <Words>13</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lastModifiedBy>Administrator</cp:lastModifiedBy>
</cp:coreProperties>
</file>