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08686-A22E-F347-AA90-7290D2F8493E}" type="doc">
      <dgm:prSet loTypeId="urn:microsoft.com/office/officeart/2008/layout/HorizontalMultiLevelHierarchy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6E59FF-E49B-324C-9F5F-FC7E3DF6C09E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</a:rPr>
            <a:t>特点 </a:t>
          </a:r>
          <a:endParaRPr lang="zh-CN" altLang="en-US" dirty="0">
            <a:solidFill>
              <a:schemeClr val="tx1"/>
            </a:solidFill>
          </a:endParaRPr>
        </a:p>
      </dgm:t>
    </dgm:pt>
    <dgm:pt modelId="{FBE8F82F-C583-954A-8984-CE1CD4A671F0}" type="parTrans" cxnId="{06A6896C-5827-F44A-AD4F-4FA310369EC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1EE79A1-54D6-4A49-8C57-A691E80A59AF}" type="sibTrans" cxnId="{06A6896C-5827-F44A-AD4F-4FA310369EC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0FD6A76-0429-6240-9CA6-E4A523074CBF}">
      <dgm:prSet custT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直接纪录快照，而非差异比较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70E12B6B-C3F9-2D4E-9DE6-84C5943865F0}" type="parTrans" cxnId="{B02E1109-89C7-DC49-839D-78CB0DA2F2B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E1337B8-5FF8-944D-A0AD-F23B5F05FE7A}" type="sibTrans" cxnId="{B02E1109-89C7-DC49-839D-78CB0DA2F2B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A91C25E-E657-E74E-A2B4-4D3076E8060D}">
      <dgm:prSet custT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近乎所有操作都是本地执行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166F81C3-B61D-624F-8064-FEC76500CA76}" type="parTrans" cxnId="{6AF3E301-465C-BA4E-B4A5-DFFCBD98C35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0B4C28D-84DC-484B-B7FE-5346F1D14A0F}" type="sibTrans" cxnId="{6AF3E301-465C-BA4E-B4A5-DFFCBD98C35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13A3E7-F152-864F-AA02-9EB6E5DA2BF8}">
      <dgm:prSet custT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时刻保持数据完整性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E071EB47-D9D5-AB42-9E61-1CDB01BCFC9C}" type="parTrans" cxnId="{EE0E806E-6445-914B-BD46-3E94702717F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820A634-2526-E044-A27B-B77D1C53439D}" type="sibTrans" cxnId="{EE0E806E-6445-914B-BD46-3E94702717F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FD4A6D3-D522-6146-902B-3873C8C14950}">
      <dgm:prSet custT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多数操作仅添加数据 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142160A9-0AFF-2347-8494-42D42E609CC6}" type="parTrans" cxnId="{05CE44D0-5942-F84A-B6C3-598A40F0043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A61D0EF-3BFF-EC48-A05B-F35C22FDDDFD}" type="sibTrans" cxnId="{05CE44D0-5942-F84A-B6C3-598A40F0043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91C0E8F-F57A-FC4A-9A6B-C32C421ACA7C}" type="pres">
      <dgm:prSet presAssocID="{23908686-A22E-F347-AA90-7290D2F849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BCFF30-76D0-7444-B222-40F5BE0AFDEC}" type="pres">
      <dgm:prSet presAssocID="{416E59FF-E49B-324C-9F5F-FC7E3DF6C09E}" presName="root1" presStyleCnt="0"/>
      <dgm:spPr/>
    </dgm:pt>
    <dgm:pt modelId="{90072C75-DB07-E546-AADA-F01C8B5CF06F}" type="pres">
      <dgm:prSet presAssocID="{416E59FF-E49B-324C-9F5F-FC7E3DF6C09E}" presName="LevelOneTextNode" presStyleLbl="node0" presStyleIdx="0" presStyleCnt="1" custAng="5400000" custScaleX="193905" custScaleY="421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064300-A1E0-8C40-AE8D-3C52BEF52D63}" type="pres">
      <dgm:prSet presAssocID="{416E59FF-E49B-324C-9F5F-FC7E3DF6C09E}" presName="level2hierChild" presStyleCnt="0"/>
      <dgm:spPr/>
    </dgm:pt>
    <dgm:pt modelId="{34AD2E5B-8A5D-2B4F-8BBA-25E5FB7B8E6D}" type="pres">
      <dgm:prSet presAssocID="{70E12B6B-C3F9-2D4E-9DE6-84C5943865F0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BBA0248-598F-724F-AC92-4AF60A75C5D7}" type="pres">
      <dgm:prSet presAssocID="{70E12B6B-C3F9-2D4E-9DE6-84C5943865F0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F10C8C5-9943-2549-89C4-5341E0E0B50D}" type="pres">
      <dgm:prSet presAssocID="{E0FD6A76-0429-6240-9CA6-E4A523074CBF}" presName="root2" presStyleCnt="0"/>
      <dgm:spPr/>
    </dgm:pt>
    <dgm:pt modelId="{016882BD-5551-6747-B68C-48F32CA9A745}" type="pres">
      <dgm:prSet presAssocID="{E0FD6A76-0429-6240-9CA6-E4A523074CBF}" presName="LevelTwoTextNode" presStyleLbl="node2" presStyleIdx="0" presStyleCnt="4" custScaleX="24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96BFD-BE3C-1340-BCF2-9DEF184B3F5F}" type="pres">
      <dgm:prSet presAssocID="{E0FD6A76-0429-6240-9CA6-E4A523074CBF}" presName="level3hierChild" presStyleCnt="0"/>
      <dgm:spPr/>
    </dgm:pt>
    <dgm:pt modelId="{F6077663-E7AA-8849-BAF5-6C29224CBD60}" type="pres">
      <dgm:prSet presAssocID="{166F81C3-B61D-624F-8064-FEC76500CA76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40206AF-1C71-364F-8DD1-FC7CFC69DE07}" type="pres">
      <dgm:prSet presAssocID="{166F81C3-B61D-624F-8064-FEC76500CA7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85C00555-3067-3E4D-A8FB-00A26E4C1521}" type="pres">
      <dgm:prSet presAssocID="{0A91C25E-E657-E74E-A2B4-4D3076E8060D}" presName="root2" presStyleCnt="0"/>
      <dgm:spPr/>
    </dgm:pt>
    <dgm:pt modelId="{BC03CB13-AB88-4C44-A323-727FBC5CBD58}" type="pres">
      <dgm:prSet presAssocID="{0A91C25E-E657-E74E-A2B4-4D3076E8060D}" presName="LevelTwoTextNode" presStyleLbl="node2" presStyleIdx="1" presStyleCnt="4" custScaleX="2424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6D4B33-6639-094E-AF1B-DEFC965C30EC}" type="pres">
      <dgm:prSet presAssocID="{0A91C25E-E657-E74E-A2B4-4D3076E8060D}" presName="level3hierChild" presStyleCnt="0"/>
      <dgm:spPr/>
    </dgm:pt>
    <dgm:pt modelId="{0C943894-D906-D445-A232-A58544956862}" type="pres">
      <dgm:prSet presAssocID="{E071EB47-D9D5-AB42-9E61-1CDB01BCFC9C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1D35905A-31A2-6345-80EE-D1C3C60779DB}" type="pres">
      <dgm:prSet presAssocID="{E071EB47-D9D5-AB42-9E61-1CDB01BCFC9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5680DE1-6BD4-F345-A042-63CDA732F39F}" type="pres">
      <dgm:prSet presAssocID="{A613A3E7-F152-864F-AA02-9EB6E5DA2BF8}" presName="root2" presStyleCnt="0"/>
      <dgm:spPr/>
    </dgm:pt>
    <dgm:pt modelId="{F87EEEB4-5985-7647-8C42-9B2ADCB44191}" type="pres">
      <dgm:prSet presAssocID="{A613A3E7-F152-864F-AA02-9EB6E5DA2BF8}" presName="LevelTwoTextNode" presStyleLbl="node2" presStyleIdx="2" presStyleCnt="4" custScaleX="207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E2255F-CF76-3842-BC09-D602C206281D}" type="pres">
      <dgm:prSet presAssocID="{A613A3E7-F152-864F-AA02-9EB6E5DA2BF8}" presName="level3hierChild" presStyleCnt="0"/>
      <dgm:spPr/>
    </dgm:pt>
    <dgm:pt modelId="{FD8F1EFB-30BE-5C45-8819-CFA363ABF816}" type="pres">
      <dgm:prSet presAssocID="{142160A9-0AFF-2347-8494-42D42E609CC6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5ECA850-0DAE-3340-B65B-B5DD34B24F5A}" type="pres">
      <dgm:prSet presAssocID="{142160A9-0AFF-2347-8494-42D42E609CC6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84DCD41A-97EE-A74C-8BDD-9124E422E2A0}" type="pres">
      <dgm:prSet presAssocID="{7FD4A6D3-D522-6146-902B-3873C8C14950}" presName="root2" presStyleCnt="0"/>
      <dgm:spPr/>
    </dgm:pt>
    <dgm:pt modelId="{137F4946-C266-F949-808E-91800F9417A0}" type="pres">
      <dgm:prSet presAssocID="{7FD4A6D3-D522-6146-902B-3873C8C14950}" presName="LevelTwoTextNode" presStyleLbl="node2" presStyleIdx="3" presStyleCnt="4" custScaleX="2071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5CBE24-D2C7-7245-AC89-309299BA02ED}" type="pres">
      <dgm:prSet presAssocID="{7FD4A6D3-D522-6146-902B-3873C8C14950}" presName="level3hierChild" presStyleCnt="0"/>
      <dgm:spPr/>
    </dgm:pt>
  </dgm:ptLst>
  <dgm:cxnLst>
    <dgm:cxn modelId="{05CE44D0-5942-F84A-B6C3-598A40F00430}" srcId="{416E59FF-E49B-324C-9F5F-FC7E3DF6C09E}" destId="{7FD4A6D3-D522-6146-902B-3873C8C14950}" srcOrd="3" destOrd="0" parTransId="{142160A9-0AFF-2347-8494-42D42E609CC6}" sibTransId="{7A61D0EF-3BFF-EC48-A05B-F35C22FDDDFD}"/>
    <dgm:cxn modelId="{F8FC23FD-EC16-4718-8224-3A81E5B1EBF4}" type="presOf" srcId="{416E59FF-E49B-324C-9F5F-FC7E3DF6C09E}" destId="{90072C75-DB07-E546-AADA-F01C8B5CF06F}" srcOrd="0" destOrd="0" presId="urn:microsoft.com/office/officeart/2008/layout/HorizontalMultiLevelHierarchy"/>
    <dgm:cxn modelId="{DCB61371-8B56-47D0-BC30-440C5299FA25}" type="presOf" srcId="{E071EB47-D9D5-AB42-9E61-1CDB01BCFC9C}" destId="{1D35905A-31A2-6345-80EE-D1C3C60779DB}" srcOrd="1" destOrd="0" presId="urn:microsoft.com/office/officeart/2008/layout/HorizontalMultiLevelHierarchy"/>
    <dgm:cxn modelId="{B02E1109-89C7-DC49-839D-78CB0DA2F2B6}" srcId="{416E59FF-E49B-324C-9F5F-FC7E3DF6C09E}" destId="{E0FD6A76-0429-6240-9CA6-E4A523074CBF}" srcOrd="0" destOrd="0" parTransId="{70E12B6B-C3F9-2D4E-9DE6-84C5943865F0}" sibTransId="{5E1337B8-5FF8-944D-A0AD-F23B5F05FE7A}"/>
    <dgm:cxn modelId="{06A6896C-5827-F44A-AD4F-4FA310369EC7}" srcId="{23908686-A22E-F347-AA90-7290D2F8493E}" destId="{416E59FF-E49B-324C-9F5F-FC7E3DF6C09E}" srcOrd="0" destOrd="0" parTransId="{FBE8F82F-C583-954A-8984-CE1CD4A671F0}" sibTransId="{C1EE79A1-54D6-4A49-8C57-A691E80A59AF}"/>
    <dgm:cxn modelId="{463C172A-EB8D-42C7-B0FB-200B91E009BC}" type="presOf" srcId="{A613A3E7-F152-864F-AA02-9EB6E5DA2BF8}" destId="{F87EEEB4-5985-7647-8C42-9B2ADCB44191}" srcOrd="0" destOrd="0" presId="urn:microsoft.com/office/officeart/2008/layout/HorizontalMultiLevelHierarchy"/>
    <dgm:cxn modelId="{8E3F63A7-6694-45C8-A854-168A18D30782}" type="presOf" srcId="{166F81C3-B61D-624F-8064-FEC76500CA76}" destId="{F6077663-E7AA-8849-BAF5-6C29224CBD60}" srcOrd="0" destOrd="0" presId="urn:microsoft.com/office/officeart/2008/layout/HorizontalMultiLevelHierarchy"/>
    <dgm:cxn modelId="{0AC77C74-E265-4A80-98D9-226C2148C68C}" type="presOf" srcId="{E0FD6A76-0429-6240-9CA6-E4A523074CBF}" destId="{016882BD-5551-6747-B68C-48F32CA9A745}" srcOrd="0" destOrd="0" presId="urn:microsoft.com/office/officeart/2008/layout/HorizontalMultiLevelHierarchy"/>
    <dgm:cxn modelId="{6AF3E301-465C-BA4E-B4A5-DFFCBD98C354}" srcId="{416E59FF-E49B-324C-9F5F-FC7E3DF6C09E}" destId="{0A91C25E-E657-E74E-A2B4-4D3076E8060D}" srcOrd="1" destOrd="0" parTransId="{166F81C3-B61D-624F-8064-FEC76500CA76}" sibTransId="{60B4C28D-84DC-484B-B7FE-5346F1D14A0F}"/>
    <dgm:cxn modelId="{B34868E6-2254-43AC-A9DA-5BE137C6762A}" type="presOf" srcId="{70E12B6B-C3F9-2D4E-9DE6-84C5943865F0}" destId="{34AD2E5B-8A5D-2B4F-8BBA-25E5FB7B8E6D}" srcOrd="0" destOrd="0" presId="urn:microsoft.com/office/officeart/2008/layout/HorizontalMultiLevelHierarchy"/>
    <dgm:cxn modelId="{F3425F13-FD06-4B44-B2D0-C8266D440F0E}" type="presOf" srcId="{0A91C25E-E657-E74E-A2B4-4D3076E8060D}" destId="{BC03CB13-AB88-4C44-A323-727FBC5CBD58}" srcOrd="0" destOrd="0" presId="urn:microsoft.com/office/officeart/2008/layout/HorizontalMultiLevelHierarchy"/>
    <dgm:cxn modelId="{1095A8F9-0515-4496-ACC7-0AAF56681E91}" type="presOf" srcId="{142160A9-0AFF-2347-8494-42D42E609CC6}" destId="{65ECA850-0DAE-3340-B65B-B5DD34B24F5A}" srcOrd="1" destOrd="0" presId="urn:microsoft.com/office/officeart/2008/layout/HorizontalMultiLevelHierarchy"/>
    <dgm:cxn modelId="{4814D33A-E2CF-4236-BAAD-A61B14503800}" type="presOf" srcId="{23908686-A22E-F347-AA90-7290D2F8493E}" destId="{A91C0E8F-F57A-FC4A-9A6B-C32C421ACA7C}" srcOrd="0" destOrd="0" presId="urn:microsoft.com/office/officeart/2008/layout/HorizontalMultiLevelHierarchy"/>
    <dgm:cxn modelId="{086934C9-982F-421E-90CD-76AF5C950E05}" type="presOf" srcId="{166F81C3-B61D-624F-8064-FEC76500CA76}" destId="{140206AF-1C71-364F-8DD1-FC7CFC69DE07}" srcOrd="1" destOrd="0" presId="urn:microsoft.com/office/officeart/2008/layout/HorizontalMultiLevelHierarchy"/>
    <dgm:cxn modelId="{4669318F-B7ED-4D95-A859-A183ADEED6B8}" type="presOf" srcId="{70E12B6B-C3F9-2D4E-9DE6-84C5943865F0}" destId="{6BBA0248-598F-724F-AC92-4AF60A75C5D7}" srcOrd="1" destOrd="0" presId="urn:microsoft.com/office/officeart/2008/layout/HorizontalMultiLevelHierarchy"/>
    <dgm:cxn modelId="{32F09BD5-C510-41E8-BD7E-1C027096B520}" type="presOf" srcId="{7FD4A6D3-D522-6146-902B-3873C8C14950}" destId="{137F4946-C266-F949-808E-91800F9417A0}" srcOrd="0" destOrd="0" presId="urn:microsoft.com/office/officeart/2008/layout/HorizontalMultiLevelHierarchy"/>
    <dgm:cxn modelId="{EE0E806E-6445-914B-BD46-3E94702717F0}" srcId="{416E59FF-E49B-324C-9F5F-FC7E3DF6C09E}" destId="{A613A3E7-F152-864F-AA02-9EB6E5DA2BF8}" srcOrd="2" destOrd="0" parTransId="{E071EB47-D9D5-AB42-9E61-1CDB01BCFC9C}" sibTransId="{2820A634-2526-E044-A27B-B77D1C53439D}"/>
    <dgm:cxn modelId="{825CEB90-1134-4649-A2BE-AF7A6ECDFB81}" type="presOf" srcId="{142160A9-0AFF-2347-8494-42D42E609CC6}" destId="{FD8F1EFB-30BE-5C45-8819-CFA363ABF816}" srcOrd="0" destOrd="0" presId="urn:microsoft.com/office/officeart/2008/layout/HorizontalMultiLevelHierarchy"/>
    <dgm:cxn modelId="{06C4EB5D-C080-4390-A6A7-AC3EA4AD9C44}" type="presOf" srcId="{E071EB47-D9D5-AB42-9E61-1CDB01BCFC9C}" destId="{0C943894-D906-D445-A232-A58544956862}" srcOrd="0" destOrd="0" presId="urn:microsoft.com/office/officeart/2008/layout/HorizontalMultiLevelHierarchy"/>
    <dgm:cxn modelId="{7C866FB9-CAA1-4E06-BC53-7BB974118628}" type="presParOf" srcId="{A91C0E8F-F57A-FC4A-9A6B-C32C421ACA7C}" destId="{DFBCFF30-76D0-7444-B222-40F5BE0AFDEC}" srcOrd="0" destOrd="0" presId="urn:microsoft.com/office/officeart/2008/layout/HorizontalMultiLevelHierarchy"/>
    <dgm:cxn modelId="{FB1C91F6-A0CC-4B12-8305-CB9CDCC663DC}" type="presParOf" srcId="{DFBCFF30-76D0-7444-B222-40F5BE0AFDEC}" destId="{90072C75-DB07-E546-AADA-F01C8B5CF06F}" srcOrd="0" destOrd="0" presId="urn:microsoft.com/office/officeart/2008/layout/HorizontalMultiLevelHierarchy"/>
    <dgm:cxn modelId="{836EEFAE-B754-41E5-A5BC-C2B4FDB711F4}" type="presParOf" srcId="{DFBCFF30-76D0-7444-B222-40F5BE0AFDEC}" destId="{EB064300-A1E0-8C40-AE8D-3C52BEF52D63}" srcOrd="1" destOrd="0" presId="urn:microsoft.com/office/officeart/2008/layout/HorizontalMultiLevelHierarchy"/>
    <dgm:cxn modelId="{44827B5E-1DCE-4171-9B1D-94CC7653B816}" type="presParOf" srcId="{EB064300-A1E0-8C40-AE8D-3C52BEF52D63}" destId="{34AD2E5B-8A5D-2B4F-8BBA-25E5FB7B8E6D}" srcOrd="0" destOrd="0" presId="urn:microsoft.com/office/officeart/2008/layout/HorizontalMultiLevelHierarchy"/>
    <dgm:cxn modelId="{70ECD1D2-485A-454F-8498-30FA2C0B870A}" type="presParOf" srcId="{34AD2E5B-8A5D-2B4F-8BBA-25E5FB7B8E6D}" destId="{6BBA0248-598F-724F-AC92-4AF60A75C5D7}" srcOrd="0" destOrd="0" presId="urn:microsoft.com/office/officeart/2008/layout/HorizontalMultiLevelHierarchy"/>
    <dgm:cxn modelId="{8564A040-30C9-4C4F-B743-097F3B88F6CD}" type="presParOf" srcId="{EB064300-A1E0-8C40-AE8D-3C52BEF52D63}" destId="{DF10C8C5-9943-2549-89C4-5341E0E0B50D}" srcOrd="1" destOrd="0" presId="urn:microsoft.com/office/officeart/2008/layout/HorizontalMultiLevelHierarchy"/>
    <dgm:cxn modelId="{DD6C7255-9C79-48D1-8933-2D96C1A45C53}" type="presParOf" srcId="{DF10C8C5-9943-2549-89C4-5341E0E0B50D}" destId="{016882BD-5551-6747-B68C-48F32CA9A745}" srcOrd="0" destOrd="0" presId="urn:microsoft.com/office/officeart/2008/layout/HorizontalMultiLevelHierarchy"/>
    <dgm:cxn modelId="{12D4FCC7-76D6-47C6-9067-C902D6D30138}" type="presParOf" srcId="{DF10C8C5-9943-2549-89C4-5341E0E0B50D}" destId="{D3496BFD-BE3C-1340-BCF2-9DEF184B3F5F}" srcOrd="1" destOrd="0" presId="urn:microsoft.com/office/officeart/2008/layout/HorizontalMultiLevelHierarchy"/>
    <dgm:cxn modelId="{8FAFBD2F-E915-47AF-A8A1-4EA1BFD6F431}" type="presParOf" srcId="{EB064300-A1E0-8C40-AE8D-3C52BEF52D63}" destId="{F6077663-E7AA-8849-BAF5-6C29224CBD60}" srcOrd="2" destOrd="0" presId="urn:microsoft.com/office/officeart/2008/layout/HorizontalMultiLevelHierarchy"/>
    <dgm:cxn modelId="{CDFDBF07-7EEC-441B-933E-63530F47BF1A}" type="presParOf" srcId="{F6077663-E7AA-8849-BAF5-6C29224CBD60}" destId="{140206AF-1C71-364F-8DD1-FC7CFC69DE07}" srcOrd="0" destOrd="0" presId="urn:microsoft.com/office/officeart/2008/layout/HorizontalMultiLevelHierarchy"/>
    <dgm:cxn modelId="{2ED18501-A3B3-4EE3-82E3-06F196353D2E}" type="presParOf" srcId="{EB064300-A1E0-8C40-AE8D-3C52BEF52D63}" destId="{85C00555-3067-3E4D-A8FB-00A26E4C1521}" srcOrd="3" destOrd="0" presId="urn:microsoft.com/office/officeart/2008/layout/HorizontalMultiLevelHierarchy"/>
    <dgm:cxn modelId="{01DF7BD1-FBD5-4735-9FAD-3B967D68E015}" type="presParOf" srcId="{85C00555-3067-3E4D-A8FB-00A26E4C1521}" destId="{BC03CB13-AB88-4C44-A323-727FBC5CBD58}" srcOrd="0" destOrd="0" presId="urn:microsoft.com/office/officeart/2008/layout/HorizontalMultiLevelHierarchy"/>
    <dgm:cxn modelId="{F1EF80AE-7BE4-46AC-B825-D20D5F3159D1}" type="presParOf" srcId="{85C00555-3067-3E4D-A8FB-00A26E4C1521}" destId="{E26D4B33-6639-094E-AF1B-DEFC965C30EC}" srcOrd="1" destOrd="0" presId="urn:microsoft.com/office/officeart/2008/layout/HorizontalMultiLevelHierarchy"/>
    <dgm:cxn modelId="{D2D93F02-7D31-4D46-AAA9-EB4AEDE2FA42}" type="presParOf" srcId="{EB064300-A1E0-8C40-AE8D-3C52BEF52D63}" destId="{0C943894-D906-D445-A232-A58544956862}" srcOrd="4" destOrd="0" presId="urn:microsoft.com/office/officeart/2008/layout/HorizontalMultiLevelHierarchy"/>
    <dgm:cxn modelId="{19794D40-FA95-4C93-A988-976711B80699}" type="presParOf" srcId="{0C943894-D906-D445-A232-A58544956862}" destId="{1D35905A-31A2-6345-80EE-D1C3C60779DB}" srcOrd="0" destOrd="0" presId="urn:microsoft.com/office/officeart/2008/layout/HorizontalMultiLevelHierarchy"/>
    <dgm:cxn modelId="{F8BFCABC-9776-46CD-86BF-4182BCEC5A54}" type="presParOf" srcId="{EB064300-A1E0-8C40-AE8D-3C52BEF52D63}" destId="{E5680DE1-6BD4-F345-A042-63CDA732F39F}" srcOrd="5" destOrd="0" presId="urn:microsoft.com/office/officeart/2008/layout/HorizontalMultiLevelHierarchy"/>
    <dgm:cxn modelId="{CA1A1E25-B7A6-4697-A3CD-36064C743130}" type="presParOf" srcId="{E5680DE1-6BD4-F345-A042-63CDA732F39F}" destId="{F87EEEB4-5985-7647-8C42-9B2ADCB44191}" srcOrd="0" destOrd="0" presId="urn:microsoft.com/office/officeart/2008/layout/HorizontalMultiLevelHierarchy"/>
    <dgm:cxn modelId="{9308BB22-D923-4DED-A7E1-D7DD0D62E79F}" type="presParOf" srcId="{E5680DE1-6BD4-F345-A042-63CDA732F39F}" destId="{58E2255F-CF76-3842-BC09-D602C206281D}" srcOrd="1" destOrd="0" presId="urn:microsoft.com/office/officeart/2008/layout/HorizontalMultiLevelHierarchy"/>
    <dgm:cxn modelId="{66F8E6BE-65B5-401B-901F-A747067A9C0A}" type="presParOf" srcId="{EB064300-A1E0-8C40-AE8D-3C52BEF52D63}" destId="{FD8F1EFB-30BE-5C45-8819-CFA363ABF816}" srcOrd="6" destOrd="0" presId="urn:microsoft.com/office/officeart/2008/layout/HorizontalMultiLevelHierarchy"/>
    <dgm:cxn modelId="{BE097C30-D9F8-4D32-8ACE-E021A39C249B}" type="presParOf" srcId="{FD8F1EFB-30BE-5C45-8819-CFA363ABF816}" destId="{65ECA850-0DAE-3340-B65B-B5DD34B24F5A}" srcOrd="0" destOrd="0" presId="urn:microsoft.com/office/officeart/2008/layout/HorizontalMultiLevelHierarchy"/>
    <dgm:cxn modelId="{AB14D8FA-0E6B-4CBB-B38A-F7C4A53AA4E8}" type="presParOf" srcId="{EB064300-A1E0-8C40-AE8D-3C52BEF52D63}" destId="{84DCD41A-97EE-A74C-8BDD-9124E422E2A0}" srcOrd="7" destOrd="0" presId="urn:microsoft.com/office/officeart/2008/layout/HorizontalMultiLevelHierarchy"/>
    <dgm:cxn modelId="{0B00510C-2830-4B3F-BB13-14A86E775EE4}" type="presParOf" srcId="{84DCD41A-97EE-A74C-8BDD-9124E422E2A0}" destId="{137F4946-C266-F949-808E-91800F9417A0}" srcOrd="0" destOrd="0" presId="urn:microsoft.com/office/officeart/2008/layout/HorizontalMultiLevelHierarchy"/>
    <dgm:cxn modelId="{B2E12058-4C4A-40E7-869D-55E56003F1BF}" type="presParOf" srcId="{84DCD41A-97EE-A74C-8BDD-9124E422E2A0}" destId="{2C5CBE24-D2C7-7245-AC89-309299BA02ED}" srcOrd="1" destOrd="0" presId="urn:microsoft.com/office/officeart/2008/layout/HorizontalMultiLevelHierarchy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25DD4-C924-914E-813A-103F9F34CDA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C85C3C-5E32-A944-B439-3A20CA779691}">
      <dgm:prSet phldrT="[文本]"/>
      <dgm:spPr/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0A1BF940-A92F-284F-93FB-35CCD4865849}" type="parTrans" cxnId="{97E9F8AD-A205-9042-BA1C-CD2B9EB628FC}">
      <dgm:prSet/>
      <dgm:spPr/>
      <dgm:t>
        <a:bodyPr/>
        <a:lstStyle/>
        <a:p>
          <a:endParaRPr lang="zh-CN" altLang="en-US"/>
        </a:p>
      </dgm:t>
    </dgm:pt>
    <dgm:pt modelId="{1025788A-9825-804F-BF6B-0302B8FC691A}" type="sibTrans" cxnId="{97E9F8AD-A205-9042-BA1C-CD2B9EB628FC}">
      <dgm:prSet/>
      <dgm:spPr/>
      <dgm:t>
        <a:bodyPr/>
        <a:lstStyle/>
        <a:p>
          <a:endParaRPr lang="zh-CN" altLang="en-US"/>
        </a:p>
      </dgm:t>
    </dgm:pt>
    <dgm:pt modelId="{9D4646C2-A9DB-CE45-B845-194468D24BA6}">
      <dgm:prSet phldrT="[文本]"/>
      <dgm:spPr/>
      <dgm:t>
        <a:bodyPr/>
        <a:lstStyle/>
        <a:p>
          <a:r>
            <a:rPr lang="zh-CN" altLang="en-US" dirty="0" smtClean="0"/>
            <a:t>已提交</a:t>
          </a:r>
          <a:endParaRPr lang="zh-CN" altLang="en-US" dirty="0"/>
        </a:p>
      </dgm:t>
    </dgm:pt>
    <dgm:pt modelId="{663F5F7B-957F-3643-8F39-41F33DF2E26B}" type="parTrans" cxnId="{F376DAE8-FE60-4C4B-929D-D1355768D35B}">
      <dgm:prSet/>
      <dgm:spPr/>
      <dgm:t>
        <a:bodyPr/>
        <a:lstStyle/>
        <a:p>
          <a:endParaRPr lang="zh-CN" altLang="en-US"/>
        </a:p>
      </dgm:t>
    </dgm:pt>
    <dgm:pt modelId="{5887C353-9EE3-0D48-BBF8-22674E274235}" type="sibTrans" cxnId="{F376DAE8-FE60-4C4B-929D-D1355768D35B}">
      <dgm:prSet/>
      <dgm:spPr/>
      <dgm:t>
        <a:bodyPr/>
        <a:lstStyle/>
        <a:p>
          <a:endParaRPr lang="zh-CN" altLang="en-US"/>
        </a:p>
      </dgm:t>
    </dgm:pt>
    <dgm:pt modelId="{CB50CF49-C32B-EC4C-8690-6ED17E90F763}">
      <dgm:prSet phldrT="[文本]"/>
      <dgm:spPr/>
      <dgm:t>
        <a:bodyPr/>
        <a:lstStyle/>
        <a:p>
          <a:r>
            <a:rPr lang="zh-CN" altLang="en-US" dirty="0" smtClean="0"/>
            <a:t>已修改</a:t>
          </a:r>
          <a:endParaRPr lang="zh-CN" altLang="en-US" dirty="0"/>
        </a:p>
      </dgm:t>
    </dgm:pt>
    <dgm:pt modelId="{0527432A-33BF-0D4A-A6DD-44BD07E16B9B}" type="parTrans" cxnId="{BE6D76AA-76D6-CC4E-B484-B2F451F02E7B}">
      <dgm:prSet/>
      <dgm:spPr/>
      <dgm:t>
        <a:bodyPr/>
        <a:lstStyle/>
        <a:p>
          <a:endParaRPr lang="zh-CN" altLang="en-US"/>
        </a:p>
      </dgm:t>
    </dgm:pt>
    <dgm:pt modelId="{239F9207-EE0A-A94A-AB3B-AAE2EA22968E}" type="sibTrans" cxnId="{BE6D76AA-76D6-CC4E-B484-B2F451F02E7B}">
      <dgm:prSet/>
      <dgm:spPr/>
      <dgm:t>
        <a:bodyPr/>
        <a:lstStyle/>
        <a:p>
          <a:endParaRPr lang="zh-CN" altLang="en-US"/>
        </a:p>
      </dgm:t>
    </dgm:pt>
    <dgm:pt modelId="{9EAB742F-D287-E94F-840A-6A4EC1D9CEEE}">
      <dgm:prSet phldrT="[文本]"/>
      <dgm:spPr/>
      <dgm:t>
        <a:bodyPr/>
        <a:lstStyle/>
        <a:p>
          <a:r>
            <a:rPr lang="zh-CN" altLang="en-US" dirty="0" smtClean="0"/>
            <a:t>已暂存</a:t>
          </a:r>
          <a:endParaRPr lang="zh-CN" altLang="en-US" dirty="0"/>
        </a:p>
      </dgm:t>
    </dgm:pt>
    <dgm:pt modelId="{4E247686-731E-D941-9FE9-BDA087DA4F38}" type="parTrans" cxnId="{23C1B713-872F-684C-9164-D7F782D96EFE}">
      <dgm:prSet/>
      <dgm:spPr/>
      <dgm:t>
        <a:bodyPr/>
        <a:lstStyle/>
        <a:p>
          <a:endParaRPr lang="zh-CN" altLang="en-US"/>
        </a:p>
      </dgm:t>
    </dgm:pt>
    <dgm:pt modelId="{9282E23E-07E6-0349-9DFD-520DF52C4AA1}" type="sibTrans" cxnId="{23C1B713-872F-684C-9164-D7F782D96EFE}">
      <dgm:prSet/>
      <dgm:spPr/>
      <dgm:t>
        <a:bodyPr/>
        <a:lstStyle/>
        <a:p>
          <a:endParaRPr lang="zh-CN" altLang="en-US"/>
        </a:p>
      </dgm:t>
    </dgm:pt>
    <dgm:pt modelId="{8D9A1F45-19F4-8E4A-A9F1-54578C318B13}" type="pres">
      <dgm:prSet presAssocID="{89A25DD4-C924-914E-813A-103F9F34CDA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827FA16-D889-D843-B362-89C584C61292}" type="pres">
      <dgm:prSet presAssocID="{C2C85C3C-5E32-A944-B439-3A20CA779691}" presName="singleCycle" presStyleCnt="0"/>
      <dgm:spPr/>
    </dgm:pt>
    <dgm:pt modelId="{0BB7F5EE-6122-1640-BAA7-C5537A34B5E1}" type="pres">
      <dgm:prSet presAssocID="{C2C85C3C-5E32-A944-B439-3A20CA779691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E8FCFF6-6DA7-9C46-AE5F-B3C32031C74D}" type="pres">
      <dgm:prSet presAssocID="{663F5F7B-957F-3643-8F39-41F33DF2E26B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8E857C6D-C56A-2448-9E01-8ABFACBBB4B1}" type="pres">
      <dgm:prSet presAssocID="{9D4646C2-A9DB-CE45-B845-194468D24BA6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91028-D9C1-084E-9FD8-A11610EDEFAE}" type="pres">
      <dgm:prSet presAssocID="{0527432A-33BF-0D4A-A6DD-44BD07E16B9B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FA3C594E-9D0F-4145-B1FF-59C43C15A11D}" type="pres">
      <dgm:prSet presAssocID="{CB50CF49-C32B-EC4C-8690-6ED17E90F763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280FBF-351C-7145-B881-2D7045B9FF5D}" type="pres">
      <dgm:prSet presAssocID="{4E247686-731E-D941-9FE9-BDA087DA4F38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789D7E4B-951C-964F-8C79-D3B1737FB278}" type="pres">
      <dgm:prSet presAssocID="{9EAB742F-D287-E94F-840A-6A4EC1D9CEEE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996A66-2AD2-43F8-A493-27BE977BB662}" type="presOf" srcId="{89A25DD4-C924-914E-813A-103F9F34CDAC}" destId="{8D9A1F45-19F4-8E4A-A9F1-54578C318B13}" srcOrd="0" destOrd="0" presId="urn:microsoft.com/office/officeart/2008/layout/RadialCluster"/>
    <dgm:cxn modelId="{92680D22-E7E9-45AB-96FB-5473DF2A3BFC}" type="presOf" srcId="{663F5F7B-957F-3643-8F39-41F33DF2E26B}" destId="{AE8FCFF6-6DA7-9C46-AE5F-B3C32031C74D}" srcOrd="0" destOrd="0" presId="urn:microsoft.com/office/officeart/2008/layout/RadialCluster"/>
    <dgm:cxn modelId="{23C1B713-872F-684C-9164-D7F782D96EFE}" srcId="{C2C85C3C-5E32-A944-B439-3A20CA779691}" destId="{9EAB742F-D287-E94F-840A-6A4EC1D9CEEE}" srcOrd="2" destOrd="0" parTransId="{4E247686-731E-D941-9FE9-BDA087DA4F38}" sibTransId="{9282E23E-07E6-0349-9DFD-520DF52C4AA1}"/>
    <dgm:cxn modelId="{97E9F8AD-A205-9042-BA1C-CD2B9EB628FC}" srcId="{89A25DD4-C924-914E-813A-103F9F34CDAC}" destId="{C2C85C3C-5E32-A944-B439-3A20CA779691}" srcOrd="0" destOrd="0" parTransId="{0A1BF940-A92F-284F-93FB-35CCD4865849}" sibTransId="{1025788A-9825-804F-BF6B-0302B8FC691A}"/>
    <dgm:cxn modelId="{6F085120-EFF3-469E-B841-AB9E14AC68AA}" type="presOf" srcId="{0527432A-33BF-0D4A-A6DD-44BD07E16B9B}" destId="{32191028-D9C1-084E-9FD8-A11610EDEFAE}" srcOrd="0" destOrd="0" presId="urn:microsoft.com/office/officeart/2008/layout/RadialCluster"/>
    <dgm:cxn modelId="{E0ABAA4E-18F2-4167-8B60-0625DC3847E4}" type="presOf" srcId="{9D4646C2-A9DB-CE45-B845-194468D24BA6}" destId="{8E857C6D-C56A-2448-9E01-8ABFACBBB4B1}" srcOrd="0" destOrd="0" presId="urn:microsoft.com/office/officeart/2008/layout/RadialCluster"/>
    <dgm:cxn modelId="{BE6D76AA-76D6-CC4E-B484-B2F451F02E7B}" srcId="{C2C85C3C-5E32-A944-B439-3A20CA779691}" destId="{CB50CF49-C32B-EC4C-8690-6ED17E90F763}" srcOrd="1" destOrd="0" parTransId="{0527432A-33BF-0D4A-A6DD-44BD07E16B9B}" sibTransId="{239F9207-EE0A-A94A-AB3B-AAE2EA22968E}"/>
    <dgm:cxn modelId="{321699D4-61D3-4AB1-9446-7518D76CE2A7}" type="presOf" srcId="{4E247686-731E-D941-9FE9-BDA087DA4F38}" destId="{45280FBF-351C-7145-B881-2D7045B9FF5D}" srcOrd="0" destOrd="0" presId="urn:microsoft.com/office/officeart/2008/layout/RadialCluster"/>
    <dgm:cxn modelId="{87F050F6-C44E-4306-9EAF-8815D1D29325}" type="presOf" srcId="{C2C85C3C-5E32-A944-B439-3A20CA779691}" destId="{0BB7F5EE-6122-1640-BAA7-C5537A34B5E1}" srcOrd="0" destOrd="0" presId="urn:microsoft.com/office/officeart/2008/layout/RadialCluster"/>
    <dgm:cxn modelId="{CBF90673-AF63-49FF-8902-CC8CA5789D0B}" type="presOf" srcId="{9EAB742F-D287-E94F-840A-6A4EC1D9CEEE}" destId="{789D7E4B-951C-964F-8C79-D3B1737FB278}" srcOrd="0" destOrd="0" presId="urn:microsoft.com/office/officeart/2008/layout/RadialCluster"/>
    <dgm:cxn modelId="{B60CF7D1-E484-4F7B-B786-9FB943D59117}" type="presOf" srcId="{CB50CF49-C32B-EC4C-8690-6ED17E90F763}" destId="{FA3C594E-9D0F-4145-B1FF-59C43C15A11D}" srcOrd="0" destOrd="0" presId="urn:microsoft.com/office/officeart/2008/layout/RadialCluster"/>
    <dgm:cxn modelId="{F376DAE8-FE60-4C4B-929D-D1355768D35B}" srcId="{C2C85C3C-5E32-A944-B439-3A20CA779691}" destId="{9D4646C2-A9DB-CE45-B845-194468D24BA6}" srcOrd="0" destOrd="0" parTransId="{663F5F7B-957F-3643-8F39-41F33DF2E26B}" sibTransId="{5887C353-9EE3-0D48-BBF8-22674E274235}"/>
    <dgm:cxn modelId="{68DCB388-1F2A-487A-96BA-C1BDA02C39E3}" type="presParOf" srcId="{8D9A1F45-19F4-8E4A-A9F1-54578C318B13}" destId="{E827FA16-D889-D843-B362-89C584C61292}" srcOrd="0" destOrd="0" presId="urn:microsoft.com/office/officeart/2008/layout/RadialCluster"/>
    <dgm:cxn modelId="{E5138863-D96C-455D-9790-38D6DCE67E05}" type="presParOf" srcId="{E827FA16-D889-D843-B362-89C584C61292}" destId="{0BB7F5EE-6122-1640-BAA7-C5537A34B5E1}" srcOrd="0" destOrd="0" presId="urn:microsoft.com/office/officeart/2008/layout/RadialCluster"/>
    <dgm:cxn modelId="{3C64F93C-5574-4AF0-A5CA-4797ECE200EF}" type="presParOf" srcId="{E827FA16-D889-D843-B362-89C584C61292}" destId="{AE8FCFF6-6DA7-9C46-AE5F-B3C32031C74D}" srcOrd="1" destOrd="0" presId="urn:microsoft.com/office/officeart/2008/layout/RadialCluster"/>
    <dgm:cxn modelId="{A00E601F-70F2-4F09-81B7-FDB42DCB817F}" type="presParOf" srcId="{E827FA16-D889-D843-B362-89C584C61292}" destId="{8E857C6D-C56A-2448-9E01-8ABFACBBB4B1}" srcOrd="2" destOrd="0" presId="urn:microsoft.com/office/officeart/2008/layout/RadialCluster"/>
    <dgm:cxn modelId="{938CA2BE-7DBC-4A4A-B0F6-B67D80264031}" type="presParOf" srcId="{E827FA16-D889-D843-B362-89C584C61292}" destId="{32191028-D9C1-084E-9FD8-A11610EDEFAE}" srcOrd="3" destOrd="0" presId="urn:microsoft.com/office/officeart/2008/layout/RadialCluster"/>
    <dgm:cxn modelId="{094B47B7-AB52-4707-AEE9-2C52B52F05EB}" type="presParOf" srcId="{E827FA16-D889-D843-B362-89C584C61292}" destId="{FA3C594E-9D0F-4145-B1FF-59C43C15A11D}" srcOrd="4" destOrd="0" presId="urn:microsoft.com/office/officeart/2008/layout/RadialCluster"/>
    <dgm:cxn modelId="{2A8F6AFC-CC6F-466D-9319-2EF1AC6076B1}" type="presParOf" srcId="{E827FA16-D889-D843-B362-89C584C61292}" destId="{45280FBF-351C-7145-B881-2D7045B9FF5D}" srcOrd="5" destOrd="0" presId="urn:microsoft.com/office/officeart/2008/layout/RadialCluster"/>
    <dgm:cxn modelId="{CFCC2356-25C0-4F43-AFE5-6384104D111D}" type="presParOf" srcId="{E827FA16-D889-D843-B362-89C584C61292}" destId="{789D7E4B-951C-964F-8C79-D3B1737FB278}" srcOrd="6" destOrd="0" presId="urn:microsoft.com/office/officeart/2008/layout/RadialCluster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13C6-48C7-407B-B00F-D13A690DE591}" type="datetimeFigureOut">
              <a:rPr lang="zh-CN" altLang="en-US" smtClean="0"/>
              <a:pPr/>
              <a:t>2014/2/17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4990D-2158-4ACB-BF76-38A90838E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7A3C81-6767-46AC-B6D4-FD220741D81C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A8312A-E88D-4E76-8D15-C91B1E19867F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F12B37-9D5D-4655-8EBF-61B5DE556B86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395130-3000-4768-A4DD-71765D5A1164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CBFAEA-3D5E-4207-9D54-0ADA3C2EE3B0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12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28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28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B4EEA5B-9D37-48B9-83D5-5BA490BAB9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2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F73769-E8A3-4E3C-A830-1F445984DF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E4748E-4A1B-4AAB-A82A-870EDDD44F4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66F555A-AC1F-4935-80D0-ABABB7C816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89A194C-317C-4F4A-8B25-78BA593484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062ADB-7370-47CF-AA81-819F2F438F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81B359-4556-4487-94A0-CF287CE085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FA5C55-9E14-47C0-B297-DEF79901E1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D0BD42-6EAA-4143-8E2B-0CD8B76D1D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468762-7FCB-40DC-B544-5809ED6EDD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F2CBC-79D1-4B28-8B4F-D1F575ED45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A961B-46FB-4662-AEB5-8D63C28409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0ADB4B-45C6-4206-BB0C-EB24B3840DD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A9105-7780-4E3A-8B79-B975909654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E9ED2-B9B7-4B2F-872E-4806F1C938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044C007-4FEB-4763-BC00-9B03A542CD7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2671770" cy="2209800"/>
          </a:xfrm>
        </p:spPr>
        <p:txBody>
          <a:bodyPr/>
          <a:lstStyle/>
          <a:p>
            <a:r>
              <a:rPr lang="en-GB" altLang="zh-CN" b="1" dirty="0" smtClean="0">
                <a:solidFill>
                  <a:srgbClr val="E6E6FF"/>
                </a:solidFill>
              </a:rPr>
              <a:t>GIT</a:t>
            </a:r>
            <a:r>
              <a:rPr lang="zh-CN" altLang="en-GB" b="1" dirty="0" smtClean="0">
                <a:solidFill>
                  <a:srgbClr val="E6E6FF"/>
                </a:solidFill>
              </a:rPr>
              <a:t>培训</a:t>
            </a:r>
            <a:endParaRPr lang="zh-CN" altLang="en-US" b="1" dirty="0">
              <a:solidFill>
                <a:srgbClr val="E6E6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2910" y="4267200"/>
            <a:ext cx="8348690" cy="1752600"/>
          </a:xfrm>
        </p:spPr>
        <p:txBody>
          <a:bodyPr/>
          <a:lstStyle/>
          <a:p>
            <a:pPr algn="ctr"/>
            <a:r>
              <a:rPr lang="zh-CN" altLang="en-US" sz="3600" dirty="0" smtClean="0"/>
              <a:t>徐俊</a:t>
            </a:r>
            <a:endParaRPr lang="en-US" altLang="zh-CN" sz="3600" dirty="0" smtClean="0"/>
          </a:p>
          <a:p>
            <a:pPr algn="ctr"/>
            <a:r>
              <a:rPr lang="en-US" altLang="zh-CN" sz="2000" dirty="0" smtClean="0"/>
              <a:t>2014-02-18</a:t>
            </a:r>
          </a:p>
          <a:p>
            <a:pPr algn="ctr"/>
            <a:r>
              <a:rPr lang="zh-CN" altLang="en-US" sz="2000" dirty="0" smtClean="0"/>
              <a:t>生活半径（北京）信息技术有限公司</a:t>
            </a:r>
            <a:endParaRPr lang="zh-CN" altLang="en-US" sz="2000" dirty="0"/>
          </a:p>
        </p:txBody>
      </p:sp>
      <p:pic>
        <p:nvPicPr>
          <p:cNvPr id="2052" name="Picture 4" descr="C:\Users\Administrator\AppData\Roaming\Tencent\Users\835676653\QQ\WinTemp\RichOle\4}[PH`9E5%7LR09P%BBH]B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8550" y="0"/>
            <a:ext cx="1695450" cy="94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886200"/>
          </a:xfrm>
        </p:spPr>
        <p:txBody>
          <a:bodyPr/>
          <a:lstStyle/>
          <a:p>
            <a:r>
              <a:rPr lang="zh-CN" altLang="en-US" dirty="0"/>
              <a:t>多数操作仅添加数据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2857496"/>
            <a:ext cx="5929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常用的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操作大多仅仅是把数据添加到数据库。因为任何一种不可逆的操作，比如删除数据，都会使回退或重现历史版本变得困难重重。在别的 </a:t>
            </a:r>
            <a:r>
              <a:rPr lang="en-US" altLang="zh-CN" dirty="0" smtClean="0"/>
              <a:t>VCS </a:t>
            </a:r>
            <a:r>
              <a:rPr lang="zh-CN" altLang="en-US" dirty="0" smtClean="0"/>
              <a:t>中，若还未提交更新，就有可能丢失或者混淆一些修改的内容，但在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里，一旦提交快照之后就完全不用担心丢失数据。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文件的三种状态</a:t>
            </a:r>
          </a:p>
          <a:p>
            <a:endParaRPr lang="zh-CN" altLang="en-US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1500166" y="2571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611541" y="2082794"/>
            <a:ext cx="187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/>
              <a:t>已被安全地保存到本地数据库中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14329" y="5611807"/>
            <a:ext cx="1873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把已修改的文件放在下次提交时要保存的清单中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53216" y="5611807"/>
            <a:ext cx="187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修改了某个文件，但还没有保存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3886200"/>
          </a:xfrm>
        </p:spPr>
        <p:txBody>
          <a:bodyPr/>
          <a:lstStyle/>
          <a:p>
            <a:r>
              <a:rPr lang="zh-CN" altLang="en-US" dirty="0"/>
              <a:t>文件状态周期图</a:t>
            </a:r>
          </a:p>
          <a:p>
            <a:endParaRPr lang="zh-CN" alt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63500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3886200"/>
          </a:xfrm>
        </p:spPr>
        <p:txBody>
          <a:bodyPr/>
          <a:lstStyle/>
          <a:p>
            <a:r>
              <a:rPr kumimoji="1"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733647" y="6032491"/>
            <a:ext cx="4033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文件流转的三个工作区域</a:t>
            </a:r>
            <a:r>
              <a:rPr lang="en-US" altLang="zh-CN"/>
              <a:t>	</a:t>
            </a:r>
            <a:endParaRPr lang="zh-CN" altLang="en-US"/>
          </a:p>
        </p:txBody>
      </p:sp>
      <p:pic>
        <p:nvPicPr>
          <p:cNvPr id="5" name="Picture 33" descr="tr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41045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20760" y="5095866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工作目录</a:t>
            </a:r>
            <a:endParaRPr lang="en-US" altLang="zh-CN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25810" y="4951404"/>
            <a:ext cx="1944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暂存区域</a:t>
            </a:r>
            <a:endParaRPr lang="en-US" altLang="zh-CN"/>
          </a:p>
          <a:p>
            <a:r>
              <a:rPr lang="zh-CN" altLang="en-US"/>
              <a:t>（也叫索引文件）</a:t>
            </a:r>
            <a:endParaRPr lang="en-US" altLang="zh-CN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2660" y="5095866"/>
            <a:ext cx="1403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Git</a:t>
            </a:r>
            <a:r>
              <a:rPr lang="zh-CN" altLang="en-US"/>
              <a:t>本地仓库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基本的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108" y="2357430"/>
            <a:ext cx="4343892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1472" y="242886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仓库中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到工作目录。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在工作目录修改某些文件。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对修改后的文件进行快照，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然后保存到暂存区域。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提交更新，将保存在暂存区域的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文件快照永久转储到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0325" y="908050"/>
            <a:ext cx="635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3563938" y="5086350"/>
            <a:ext cx="2808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Add File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0325" y="763588"/>
            <a:ext cx="635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0325" y="908050"/>
            <a:ext cx="635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835025"/>
            <a:ext cx="635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835025"/>
            <a:ext cx="635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GIT FLOW</a:t>
            </a:r>
          </a:p>
          <a:p>
            <a:r>
              <a:rPr lang="en-US" altLang="zh-CN" dirty="0" smtClean="0"/>
              <a:t>GIT Best Practice</a:t>
            </a:r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0034" y="1714488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获得仓库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提交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commit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获取信息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help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status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diff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log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show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（显示改动情况）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3886200"/>
          </a:xfrm>
        </p:spPr>
        <p:txBody>
          <a:bodyPr/>
          <a:lstStyle/>
          <a:p>
            <a:pPr lvl="0">
              <a:defRPr/>
            </a:pPr>
            <a:r>
              <a:rPr lang="zh-CN" altLang="en-US" dirty="0"/>
              <a:t>获得仓库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7224" y="2428868"/>
            <a:ext cx="3146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在工作目录中初始化新仓库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57224" y="5238743"/>
            <a:ext cx="1992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从现有仓库克隆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33486" y="2933693"/>
            <a:ext cx="97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$ git init</a:t>
            </a: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33486" y="3654418"/>
            <a:ext cx="45720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echo “Hello.” &gt; README</a:t>
            </a:r>
          </a:p>
          <a:p>
            <a:r>
              <a:rPr lang="en-US" altLang="zh-CN"/>
              <a:t>$ git add README</a:t>
            </a:r>
          </a:p>
          <a:p>
            <a:r>
              <a:rPr lang="en-US" altLang="zh-CN"/>
              <a:t>$ git commit -m 'initial project version'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33486" y="5743568"/>
            <a:ext cx="14938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目录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185863" y="2708275"/>
            <a:ext cx="72040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|-- HEAD         # </a:t>
            </a:r>
            <a:r>
              <a:rPr lang="zh-TW" altLang="en-US" dirty="0"/>
              <a:t>这个</a:t>
            </a:r>
            <a:r>
              <a:rPr lang="en-US" altLang="zh-TW" dirty="0" err="1"/>
              <a:t>git</a:t>
            </a:r>
            <a:r>
              <a:rPr lang="zh-TW" altLang="en-US" dirty="0"/>
              <a:t>项目当前处在哪个分支里</a:t>
            </a:r>
          </a:p>
          <a:p>
            <a:r>
              <a:rPr lang="en-US" altLang="zh-TW" dirty="0"/>
              <a:t>|-- </a:t>
            </a:r>
            <a:r>
              <a:rPr lang="en-US" altLang="zh-TW" dirty="0" err="1"/>
              <a:t>config</a:t>
            </a:r>
            <a:r>
              <a:rPr lang="en-US" altLang="zh-TW" dirty="0"/>
              <a:t>       # </a:t>
            </a:r>
            <a:r>
              <a:rPr lang="zh-TW" altLang="en-US" dirty="0"/>
              <a:t>项目的配置信息，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zh-TW" altLang="en-US" dirty="0"/>
              <a:t>命令会改动它</a:t>
            </a:r>
          </a:p>
          <a:p>
            <a:r>
              <a:rPr lang="en-US" altLang="zh-TW" dirty="0"/>
              <a:t>|-- description  # </a:t>
            </a:r>
            <a:r>
              <a:rPr lang="zh-TW" altLang="en-US" dirty="0"/>
              <a:t>项目的描述信息</a:t>
            </a:r>
          </a:p>
          <a:p>
            <a:r>
              <a:rPr lang="en-US" altLang="zh-TW" dirty="0"/>
              <a:t>|-- hooks/       # </a:t>
            </a:r>
            <a:r>
              <a:rPr lang="zh-TW" altLang="en-US" dirty="0"/>
              <a:t>系统默认钩子脚本目录</a:t>
            </a:r>
          </a:p>
          <a:p>
            <a:r>
              <a:rPr lang="en-US" altLang="zh-TW" dirty="0"/>
              <a:t>|-- index        # </a:t>
            </a:r>
            <a:r>
              <a:rPr lang="zh-TW" altLang="en-US" dirty="0"/>
              <a:t>索引文件</a:t>
            </a:r>
          </a:p>
          <a:p>
            <a:r>
              <a:rPr lang="en-US" altLang="zh-TW" dirty="0"/>
              <a:t>|-- logs/        # </a:t>
            </a:r>
            <a:r>
              <a:rPr lang="zh-TW" altLang="en-US" dirty="0"/>
              <a:t>各个</a:t>
            </a:r>
            <a:r>
              <a:rPr lang="en-US" altLang="zh-TW" dirty="0"/>
              <a:t>refs</a:t>
            </a:r>
            <a:r>
              <a:rPr lang="zh-TW" altLang="en-US" dirty="0"/>
              <a:t>的历史信息</a:t>
            </a:r>
          </a:p>
          <a:p>
            <a:r>
              <a:rPr lang="en-US" altLang="zh-TW" dirty="0"/>
              <a:t>|-- objects/     # </a:t>
            </a:r>
            <a:r>
              <a:rPr lang="en-US" altLang="zh-TW" dirty="0" err="1"/>
              <a:t>Git</a:t>
            </a:r>
            <a:r>
              <a:rPr lang="zh-TW" altLang="en-US" dirty="0"/>
              <a:t>本地仓库的所有对象 </a:t>
            </a:r>
            <a:r>
              <a:rPr lang="en-US" altLang="zh-TW" dirty="0"/>
              <a:t>(commits, trees, blobs, tags)</a:t>
            </a:r>
          </a:p>
          <a:p>
            <a:r>
              <a:rPr lang="en-US" altLang="zh-TW" dirty="0"/>
              <a:t>`-- refs/        # </a:t>
            </a:r>
            <a:r>
              <a:rPr lang="zh-TW" altLang="en-US" dirty="0"/>
              <a:t>标识你项目里的每个分支指向了哪个提交</a:t>
            </a:r>
            <a:r>
              <a:rPr lang="en-US" altLang="zh-TW" dirty="0"/>
              <a:t>(commit)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419475" y="2060575"/>
            <a:ext cx="1368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/>
              <a:t>git init</a:t>
            </a:r>
            <a:endParaRPr kumimoji="1"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检查当前文件状态</a:t>
            </a:r>
          </a:p>
          <a:p>
            <a:endParaRPr lang="zh-CN" altLang="en-US" dirty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857224" y="3508369"/>
            <a:ext cx="82121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$ vim README</a:t>
            </a:r>
          </a:p>
          <a:p>
            <a:r>
              <a:rPr lang="en-US" altLang="zh-CN">
                <a:solidFill>
                  <a:srgbClr val="FF0000"/>
                </a:solidFill>
              </a:rPr>
              <a:t>$ git status</a:t>
            </a:r>
          </a:p>
          <a:p>
            <a:r>
              <a:rPr lang="en-US" altLang="zh-CN"/>
              <a:t># On branch master</a:t>
            </a:r>
          </a:p>
          <a:p>
            <a:r>
              <a:rPr lang="en-US" altLang="zh-CN"/>
              <a:t># Untracked files:</a:t>
            </a:r>
          </a:p>
          <a:p>
            <a:r>
              <a:rPr lang="en-US" altLang="zh-CN"/>
              <a:t>#   (use "git add &lt;file&gt;..." to include in what will be committed)</a:t>
            </a:r>
          </a:p>
          <a:p>
            <a:r>
              <a:rPr lang="en-US" altLang="zh-CN"/>
              <a:t>#</a:t>
            </a:r>
          </a:p>
          <a:p>
            <a:r>
              <a:rPr lang="en-US" altLang="zh-CN"/>
              <a:t>#	README</a:t>
            </a:r>
          </a:p>
          <a:p>
            <a:r>
              <a:rPr lang="en-US" altLang="zh-CN"/>
              <a:t>nothing added to commit but untracked files present (use "git add" to track)</a:t>
            </a:r>
            <a:endParaRPr lang="zh-CN" altLang="en-US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857224" y="2571744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$ git status</a:t>
            </a:r>
          </a:p>
          <a:p>
            <a:r>
              <a:rPr lang="en-US" altLang="zh-CN"/>
              <a:t># On branch master</a:t>
            </a:r>
          </a:p>
          <a:p>
            <a:r>
              <a:rPr lang="en-US" altLang="zh-CN"/>
              <a:t>nothing to commit (working directory clean)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跟踪新文件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662" y="2565399"/>
            <a:ext cx="2122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$ </a:t>
            </a:r>
            <a:r>
              <a:rPr lang="en-US" altLang="zh-CN">
                <a:solidFill>
                  <a:srgbClr val="FF0000"/>
                </a:solidFill>
              </a:rPr>
              <a:t>git add README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62" y="3286124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</a:t>
            </a:r>
            <a:r>
              <a:rPr lang="en-US" altLang="zh-CN">
                <a:solidFill>
                  <a:srgbClr val="FF0000"/>
                </a:solidFill>
              </a:rPr>
              <a:t>git status</a:t>
            </a:r>
          </a:p>
          <a:p>
            <a:r>
              <a:rPr lang="en-US" altLang="zh-CN"/>
              <a:t># On branch master</a:t>
            </a:r>
          </a:p>
          <a:p>
            <a:r>
              <a:rPr lang="en-US" altLang="zh-CN"/>
              <a:t># Changes to be committed:</a:t>
            </a:r>
          </a:p>
          <a:p>
            <a:r>
              <a:rPr lang="en-US" altLang="zh-CN"/>
              <a:t>#   (use "git reset HEAD &lt;file&gt;..." to unstage)</a:t>
            </a:r>
          </a:p>
          <a:p>
            <a:r>
              <a:rPr lang="en-US" altLang="zh-CN"/>
              <a:t>#</a:t>
            </a:r>
          </a:p>
          <a:p>
            <a:r>
              <a:rPr lang="en-US" altLang="zh-CN"/>
              <a:t>#	new file:   README</a:t>
            </a:r>
          </a:p>
          <a:p>
            <a:r>
              <a:rPr lang="en-US" altLang="zh-CN"/>
              <a:t>#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查看已暂存和未暂存的更新</a:t>
            </a:r>
            <a:endParaRPr lang="zh-CN" altLang="en-US" dirty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928662" y="2422524"/>
            <a:ext cx="4249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diff    # </a:t>
            </a:r>
            <a:r>
              <a:rPr lang="zh-CN" altLang="en-US" dirty="0"/>
              <a:t>工作区和暂存区比较</a:t>
            </a: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928662" y="3214686"/>
            <a:ext cx="5835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git diff --cached   # HEAD</a:t>
            </a:r>
            <a:r>
              <a:rPr lang="zh-CN" altLang="en-US"/>
              <a:t>和暂存区比较</a:t>
            </a:r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928662" y="4151311"/>
            <a:ext cx="5835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git diff HEAD    # HEAD</a:t>
            </a:r>
            <a:r>
              <a:rPr lang="zh-CN" altLang="en-US"/>
              <a:t>和工作区比较</a:t>
            </a: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928662" y="4943474"/>
            <a:ext cx="5835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git diff HEAD HEAD^   # HEAD</a:t>
            </a:r>
            <a:r>
              <a:rPr lang="zh-CN" altLang="en-US"/>
              <a:t>和</a:t>
            </a:r>
            <a:r>
              <a:rPr lang="en-US" altLang="zh-CN"/>
              <a:t>HEAD</a:t>
            </a:r>
            <a:r>
              <a:rPr lang="zh-CN" altLang="en-US"/>
              <a:t>的父版本比较</a:t>
            </a: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928662" y="5735636"/>
            <a:ext cx="705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git diff HEAD~2  HEAD^   # HEAD</a:t>
            </a:r>
            <a:r>
              <a:rPr lang="zh-CN" altLang="en-US"/>
              <a:t>父父版本和</a:t>
            </a:r>
            <a:r>
              <a:rPr lang="en-US" altLang="zh-CN"/>
              <a:t>HEAD</a:t>
            </a:r>
            <a:r>
              <a:rPr lang="zh-CN" altLang="en-US"/>
              <a:t>的父版本比较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886200"/>
          </a:xfrm>
        </p:spPr>
        <p:txBody>
          <a:bodyPr/>
          <a:lstStyle/>
          <a:p>
            <a:r>
              <a:rPr lang="zh-CN" altLang="en-US" dirty="0"/>
              <a:t>提交更新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662" y="2214554"/>
            <a:ext cx="1595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git</a:t>
            </a:r>
            <a:r>
              <a:rPr lang="en-US" altLang="zh-CN" sz="2400" dirty="0">
                <a:solidFill>
                  <a:srgbClr val="FF0000"/>
                </a:solidFill>
              </a:rPr>
              <a:t> commit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42976" y="2682875"/>
            <a:ext cx="641191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 Please enter the commit message for your changes. Lines starting</a:t>
            </a:r>
          </a:p>
          <a:p>
            <a:r>
              <a:rPr lang="en-US" altLang="zh-CN" sz="1600" dirty="0"/>
              <a:t># with '#' will be ignored, and an empty message aborts the commit.</a:t>
            </a:r>
          </a:p>
          <a:p>
            <a:r>
              <a:rPr lang="en-US" altLang="zh-CN" sz="1600" dirty="0"/>
              <a:t># On branch master</a:t>
            </a:r>
          </a:p>
          <a:p>
            <a:r>
              <a:rPr lang="en-US" altLang="zh-CN" sz="1600" dirty="0"/>
              <a:t># Changes to be committed:</a:t>
            </a:r>
          </a:p>
          <a:p>
            <a:r>
              <a:rPr lang="en-US" altLang="zh-CN" sz="1600" dirty="0"/>
              <a:t>#   (use "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reset HEAD &lt;file&gt;..." to </a:t>
            </a:r>
            <a:r>
              <a:rPr lang="en-US" altLang="zh-CN" sz="1600" dirty="0" err="1"/>
              <a:t>unstage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#</a:t>
            </a:r>
          </a:p>
          <a:p>
            <a:r>
              <a:rPr lang="en-US" altLang="zh-CN" sz="1600" dirty="0"/>
              <a:t>#       new file:   README</a:t>
            </a:r>
          </a:p>
          <a:p>
            <a:r>
              <a:rPr lang="en-US" altLang="zh-CN" sz="1600" dirty="0"/>
              <a:t>#       modified:   </a:t>
            </a:r>
            <a:r>
              <a:rPr lang="en-US" altLang="zh-CN" sz="1600" dirty="0" err="1"/>
              <a:t>benchmarks.rb</a:t>
            </a:r>
            <a:endParaRPr lang="en-US" altLang="zh-CN" sz="1600" dirty="0"/>
          </a:p>
          <a:p>
            <a:r>
              <a:rPr lang="en-US" altLang="zh-CN" sz="1600" dirty="0"/>
              <a:t>~</a:t>
            </a:r>
          </a:p>
          <a:p>
            <a:r>
              <a:rPr lang="en-US" altLang="zh-CN" sz="1600" dirty="0"/>
              <a:t>".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/COMMIT_EDITMSG" 10L, 283C</a:t>
            </a:r>
            <a:endParaRPr lang="zh-CN" altLang="en-US" sz="16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36601" y="5276850"/>
            <a:ext cx="7780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git commit -m ”-m</a:t>
            </a:r>
            <a:r>
              <a:rPr lang="zh-CN" altLang="en-US" sz="2000">
                <a:solidFill>
                  <a:srgbClr val="FF0000"/>
                </a:solidFill>
              </a:rPr>
              <a:t>用来直接增加注释提交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960414" y="5637213"/>
            <a:ext cx="7780337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git commit -a   </a:t>
            </a:r>
          </a:p>
          <a:p>
            <a:r>
              <a:rPr lang="zh-CN" altLang="en-US" sz="2000"/>
              <a:t>＃</a:t>
            </a:r>
            <a:r>
              <a:rPr lang="zh-CN" altLang="en-US"/>
              <a:t>自动把所有已经跟踪过的文件暂存起来一并提交，</a:t>
            </a:r>
            <a:endParaRPr lang="en-US" altLang="zh-CN"/>
          </a:p>
          <a:p>
            <a:r>
              <a:rPr lang="zh-CN" altLang="en-US"/>
              <a:t>从而跳过 </a:t>
            </a:r>
            <a:r>
              <a:rPr lang="en-US" altLang="zh-CN"/>
              <a:t>git add </a:t>
            </a:r>
            <a:r>
              <a:rPr lang="zh-CN" altLang="en-US"/>
              <a:t>步骤，尽量少用，将失去对提交内容进行控制的能力。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886200"/>
          </a:xfrm>
        </p:spPr>
        <p:txBody>
          <a:bodyPr/>
          <a:lstStyle/>
          <a:p>
            <a:r>
              <a:rPr lang="zh-CN" altLang="en-US" dirty="0"/>
              <a:t>撤销操作</a:t>
            </a:r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857224" y="2285992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修改最后一次提交</a:t>
            </a: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930249" y="2717792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$ git commit -m 'initial commit'</a:t>
            </a:r>
          </a:p>
          <a:p>
            <a:r>
              <a:rPr lang="en-US" altLang="zh-CN"/>
              <a:t>$ git add forgotten_file</a:t>
            </a:r>
          </a:p>
          <a:p>
            <a:r>
              <a:rPr lang="en-US" altLang="zh-CN"/>
              <a:t>$ git commit --amend</a:t>
            </a:r>
            <a:endParaRPr lang="zh-CN" altLang="en-US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930249" y="4014779"/>
            <a:ext cx="2262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取消已经暂存的文件</a:t>
            </a: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928662" y="4357694"/>
            <a:ext cx="284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HEAD filename</a:t>
            </a:r>
            <a:endParaRPr lang="zh-CN" altLang="en-US" dirty="0"/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930249" y="5383204"/>
            <a:ext cx="2030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取消对文件的修改</a:t>
            </a: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928662" y="5786454"/>
            <a:ext cx="2763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-- filename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5879557" cy="510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886200"/>
          </a:xfrm>
        </p:spPr>
        <p:txBody>
          <a:bodyPr/>
          <a:lstStyle/>
          <a:p>
            <a:r>
              <a:rPr lang="en-US" altLang="zh-CN" dirty="0" smtClean="0"/>
              <a:t>GIT Fetch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2428868"/>
            <a:ext cx="8715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从远程服务器获取代码，更新</a:t>
            </a:r>
            <a:r>
              <a:rPr lang="en-US" altLang="zh-CN" dirty="0" smtClean="0"/>
              <a:t>remotes</a:t>
            </a:r>
            <a:r>
              <a:rPr lang="zh-CN" altLang="en-US" dirty="0" smtClean="0"/>
              <a:t>下的引用。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</a:p>
          <a:p>
            <a:r>
              <a:rPr lang="zh-CN" altLang="en-US" dirty="0" smtClean="0"/>
              <a:t>创建并更新所有远程分支的本地远程分支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设定当前分支的</a:t>
            </a:r>
            <a:r>
              <a:rPr lang="en-US" altLang="zh-CN" dirty="0" smtClean="0"/>
              <a:t>FETCH_HEAD</a:t>
            </a:r>
            <a:r>
              <a:rPr lang="zh-CN" altLang="en-US" dirty="0" smtClean="0"/>
              <a:t>为远程服务器的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 -p origin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 origin branch1:branch2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首先执行</a:t>
            </a:r>
            <a:r>
              <a:rPr lang="en-US" altLang="zh-CN" dirty="0" smtClean="0"/>
              <a:t>fetch, 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使用远程</a:t>
            </a:r>
            <a:r>
              <a:rPr lang="en-US" altLang="zh-CN" dirty="0" smtClean="0"/>
              <a:t>branch1</a:t>
            </a:r>
            <a:r>
              <a:rPr lang="zh-CN" altLang="en-US" dirty="0" smtClean="0"/>
              <a:t>分支在本地创建</a:t>
            </a:r>
            <a:r>
              <a:rPr lang="en-US" altLang="zh-CN" dirty="0" smtClean="0"/>
              <a:t>branch2(</a:t>
            </a:r>
            <a:r>
              <a:rPr lang="zh-CN" altLang="en-US" dirty="0" smtClean="0"/>
              <a:t>但不会切换到该分支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如果本地不存在</a:t>
            </a:r>
            <a:r>
              <a:rPr lang="en-US" altLang="zh-CN" dirty="0" smtClean="0"/>
              <a:t>branch2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则会自动创建一个新的</a:t>
            </a:r>
            <a:r>
              <a:rPr lang="en-US" altLang="zh-CN" dirty="0" smtClean="0"/>
              <a:t>branch2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如果本地存在</a:t>
            </a:r>
            <a:r>
              <a:rPr lang="en-US" altLang="zh-CN" dirty="0" smtClean="0"/>
              <a:t>branch2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并且是</a:t>
            </a:r>
            <a:r>
              <a:rPr lang="en-US" altLang="zh-CN" dirty="0" smtClean="0"/>
              <a:t>`fast forward', </a:t>
            </a:r>
            <a:r>
              <a:rPr lang="zh-CN" altLang="en-US" dirty="0" smtClean="0"/>
              <a:t>则自动合并两个分支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会阻止以上操作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3886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版本控制系统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2214554"/>
            <a:ext cx="3851301" cy="301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00108"/>
            <a:ext cx="4572000" cy="422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57158" y="5279776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 smtClean="0">
                <a:latin typeface="仿宋" pitchFamily="49" charset="-122"/>
                <a:ea typeface="仿宋" pitchFamily="49" charset="-122"/>
                <a:sym typeface="Gill Sans MT" pitchFamily="34" charset="0"/>
              </a:rPr>
              <a:t>CVS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sym typeface="Gill Sans MT" pitchFamily="34" charset="0"/>
              </a:rPr>
              <a:t>/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  <a:sym typeface="Gill Sans MT" pitchFamily="34" charset="0"/>
              </a:rPr>
              <a:t>SVN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  <a:sym typeface="Gill Sans MT" pitchFamily="34" charset="0"/>
              </a:rPr>
              <a:t>/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  <a:sym typeface="Gill Sans MT" pitchFamily="34" charset="0"/>
              </a:rPr>
              <a:t>Perforce</a:t>
            </a:r>
            <a:endParaRPr lang="zh-CN" altLang="en-US" sz="3200" dirty="0">
              <a:solidFill>
                <a:srgbClr val="562214"/>
              </a:solidFill>
              <a:latin typeface="仿宋" pitchFamily="49" charset="-122"/>
              <a:ea typeface="仿宋" pitchFamily="49" charset="-122"/>
              <a:sym typeface="Gill Sans M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9190" y="5208338"/>
            <a:ext cx="400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/</a:t>
            </a:r>
            <a:r>
              <a:rPr lang="zh-CN" altLang="en-US" dirty="0" smtClean="0">
                <a:solidFill>
                  <a:srgbClr val="562214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Mercurial</a:t>
            </a:r>
            <a:r>
              <a:rPr lang="en-US" altLang="zh-CN" dirty="0" smtClean="0">
                <a:solidFill>
                  <a:srgbClr val="562214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/</a:t>
            </a:r>
            <a:r>
              <a:rPr lang="zh-CN" altLang="en-US" dirty="0" smtClean="0">
                <a:solidFill>
                  <a:srgbClr val="562214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Bazaar</a:t>
            </a:r>
            <a:r>
              <a:rPr lang="en-US" altLang="zh-CN" dirty="0" smtClean="0">
                <a:solidFill>
                  <a:srgbClr val="562214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/</a:t>
            </a:r>
            <a:r>
              <a:rPr lang="zh-CN" altLang="en-US" dirty="0" smtClean="0">
                <a:solidFill>
                  <a:srgbClr val="562214"/>
                </a:solidFill>
                <a:latin typeface="Gill Sans MT" pitchFamily="34" charset="0"/>
                <a:ea typeface="华文中宋" pitchFamily="2" charset="-122"/>
                <a:sym typeface="Gill Sans MT" pitchFamily="34" charset="0"/>
              </a:rPr>
              <a:t>Darcs</a:t>
            </a:r>
            <a:endParaRPr lang="en-US" altLang="zh-CN" dirty="0" smtClean="0">
              <a:solidFill>
                <a:srgbClr val="562214"/>
              </a:solidFill>
              <a:latin typeface="Gill Sans MT" pitchFamily="34" charset="0"/>
              <a:ea typeface="华文中宋" pitchFamily="2" charset="-122"/>
              <a:sym typeface="Gill Sans MT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56840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都有一个单一的集中管理的服务器，保存所有文件的修订版本，而协同工作的人们都通过客户端连到这台服务器，取出最新的文件或者提交更新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29190" y="5545597"/>
            <a:ext cx="42148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客户端并不只提取最新版本的文件快照，而是把原始的代码仓库完整地镜像下来。这么一来，任何一处协同工作用的服务器发生故障，事后都可以用任何一个镜像出来的本地仓库恢复。因为每一次的提取操作，实际上都是一次对代码仓库的完整备份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886200"/>
          </a:xfrm>
        </p:spPr>
        <p:txBody>
          <a:bodyPr/>
          <a:lstStyle/>
          <a:p>
            <a:r>
              <a:rPr lang="en-US" altLang="zh-CN" dirty="0" smtClean="0"/>
              <a:t>GIT PULL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14554"/>
            <a:ext cx="7148508" cy="41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Pull</a:t>
            </a:r>
            <a:r>
              <a:rPr lang="zh-CN" altLang="en-US"/>
              <a:t>与</a:t>
            </a:r>
            <a:r>
              <a:rPr lang="en-US" altLang="zh-CN"/>
              <a:t>Fetch</a:t>
            </a:r>
            <a:r>
              <a:rPr lang="zh-CN" altLang="en-US"/>
              <a:t>区别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：相当于</a:t>
            </a:r>
            <a:r>
              <a:rPr lang="zh-CN" altLang="en-US" dirty="0"/>
              <a:t>是从远程获取最新版本到本地，不会自动</a:t>
            </a:r>
            <a:r>
              <a:rPr lang="en-US" altLang="zh-CN" dirty="0"/>
              <a:t>merge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 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：相当于是从远程获取最新版本并</a:t>
            </a:r>
            <a:r>
              <a:rPr lang="en-US" altLang="zh-CN" dirty="0"/>
              <a:t>merge</a:t>
            </a:r>
            <a:r>
              <a:rPr lang="zh-CN" altLang="en-US" dirty="0"/>
              <a:t>到本地，相当于</a:t>
            </a:r>
            <a:r>
              <a:rPr lang="en-US" altLang="zh-CN" dirty="0" err="1"/>
              <a:t>git</a:t>
            </a:r>
            <a:r>
              <a:rPr lang="en-US" altLang="zh-CN" dirty="0"/>
              <a:t> fetch </a:t>
            </a:r>
            <a:r>
              <a:rPr lang="zh-CN" altLang="en-US" dirty="0"/>
              <a:t>和 </a:t>
            </a:r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在实际使用中，</a:t>
            </a:r>
            <a:r>
              <a:rPr lang="en-US" altLang="zh-CN" dirty="0" err="1"/>
              <a:t>git</a:t>
            </a:r>
            <a:r>
              <a:rPr lang="en-US" altLang="zh-CN" dirty="0"/>
              <a:t> fetch</a:t>
            </a:r>
            <a:r>
              <a:rPr lang="zh-CN" altLang="en-US" dirty="0"/>
              <a:t>更安全一些。因为在</a:t>
            </a:r>
            <a:r>
              <a:rPr lang="en-US" altLang="zh-CN" dirty="0"/>
              <a:t>merge</a:t>
            </a:r>
            <a:r>
              <a:rPr lang="zh-CN" altLang="en-US" dirty="0"/>
              <a:t>前，我们可以查看更新情况，然后再决定是否合并 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lang="en-US" altLang="zh-CN" dirty="0" smtClean="0"/>
              <a:t>GIT PUSH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2551837"/>
            <a:ext cx="8001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提交代码。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</a:p>
          <a:p>
            <a:r>
              <a:rPr lang="zh-CN" altLang="en-US" dirty="0" smtClean="0"/>
              <a:t>本地分支名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远程分支名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r>
              <a:rPr lang="zh-CN" altLang="en-US" dirty="0" smtClean="0"/>
              <a:t>如果当前分支设置了</a:t>
            </a:r>
            <a:r>
              <a:rPr lang="en-US" altLang="zh-CN" dirty="0" smtClean="0"/>
              <a:t>&lt;remote&gt;</a:t>
            </a:r>
            <a:r>
              <a:rPr lang="zh-CN" altLang="en-US" dirty="0" smtClean="0"/>
              <a:t>，则相当于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&lt;remote&gt;</a:t>
            </a:r>
            <a:r>
              <a:rPr lang="zh-CN" altLang="en-US" dirty="0" smtClean="0"/>
              <a:t>；如果当前分支没有设置</a:t>
            </a:r>
            <a:r>
              <a:rPr lang="en-US" altLang="zh-CN" dirty="0" smtClean="0"/>
              <a:t>&lt;remote&gt;</a:t>
            </a:r>
            <a:r>
              <a:rPr lang="zh-CN" altLang="en-US" dirty="0" smtClean="0"/>
              <a:t>，则相当于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到的分支则根据</a:t>
            </a:r>
            <a:r>
              <a:rPr lang="en-US" altLang="zh-CN" dirty="0" err="1" smtClean="0"/>
              <a:t>push.default</a:t>
            </a:r>
            <a:r>
              <a:rPr lang="zh-CN" altLang="en-US" dirty="0" smtClean="0"/>
              <a:t>的设置决定。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40" y="2214554"/>
            <a:ext cx="8572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创建新的分支：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–track </a:t>
            </a:r>
            <a:r>
              <a:rPr lang="zh-CN" altLang="en-US" dirty="0" smtClean="0"/>
              <a:t>本地分支名 </a:t>
            </a:r>
            <a:r>
              <a:rPr lang="en-US" altLang="zh-CN" dirty="0" smtClean="0"/>
              <a:t>origin/</a:t>
            </a:r>
            <a:r>
              <a:rPr lang="zh-CN" altLang="en-US" dirty="0" smtClean="0"/>
              <a:t>远程分支名</a:t>
            </a:r>
            <a:endParaRPr lang="en-US" altLang="zh-CN" dirty="0" smtClean="0"/>
          </a:p>
          <a:p>
            <a:r>
              <a:rPr lang="zh-CN" altLang="en-US" dirty="0" smtClean="0"/>
              <a:t>（没有该参数，则基于当前分支创建新的本地分支） 使用</a:t>
            </a:r>
            <a:r>
              <a:rPr lang="en-US" altLang="zh-CN" dirty="0" smtClean="0"/>
              <a:t>track</a:t>
            </a:r>
            <a:r>
              <a:rPr lang="zh-CN" altLang="en-US" dirty="0" smtClean="0"/>
              <a:t>参数，则基于本地分支创建分支也会建立追踪关系（</a:t>
            </a:r>
            <a:r>
              <a:rPr lang="en-US" altLang="zh-CN" dirty="0" smtClean="0"/>
              <a:t>remote=.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zh-CN" altLang="en-US" dirty="0" smtClean="0"/>
              <a:t>本地分支名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检出分支：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-b --track develop origin/develop </a:t>
            </a:r>
          </a:p>
          <a:p>
            <a:r>
              <a:rPr lang="zh-CN" altLang="en-US" dirty="0" smtClean="0"/>
              <a:t>从远程拉取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分支到本地</a:t>
            </a:r>
            <a:r>
              <a:rPr lang="en-US" altLang="zh-CN" dirty="0" smtClean="0"/>
              <a:t>,</a:t>
            </a:r>
            <a:r>
              <a:rPr lang="zh-CN" altLang="en-US" dirty="0" smtClean="0"/>
              <a:t>命名为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，并切换到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.(-b</a:t>
            </a:r>
            <a:r>
              <a:rPr lang="zh-CN" altLang="en-US" dirty="0" smtClean="0"/>
              <a:t>意思是</a:t>
            </a:r>
            <a:r>
              <a:rPr lang="en-US" altLang="zh-CN" dirty="0" smtClean="0"/>
              <a:t>Create a new branch</a:t>
            </a:r>
            <a:r>
              <a:rPr lang="zh-CN" altLang="en-US" dirty="0"/>
              <a:t>，</a:t>
            </a:r>
            <a:r>
              <a:rPr lang="en-US" altLang="zh-CN" dirty="0" smtClean="0"/>
              <a:t>--track</a:t>
            </a:r>
            <a:r>
              <a:rPr lang="zh-CN" altLang="en-US" dirty="0" smtClean="0"/>
              <a:t>意思是</a:t>
            </a:r>
            <a:r>
              <a:rPr lang="en-US" altLang="zh-CN" dirty="0" smtClean="0"/>
              <a:t>set up "upstream" configuration)</a:t>
            </a:r>
          </a:p>
          <a:p>
            <a:endParaRPr lang="en-US" altLang="zh-CN" dirty="0"/>
          </a:p>
          <a:p>
            <a:r>
              <a:rPr lang="zh-CN" altLang="en-US" dirty="0" smtClean="0"/>
              <a:t>删除本地分支：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-d </a:t>
            </a:r>
            <a:r>
              <a:rPr lang="zh-CN" altLang="en-US" dirty="0" smtClean="0"/>
              <a:t>本地分支名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删除远程分支：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 :</a:t>
            </a:r>
            <a:r>
              <a:rPr lang="zh-CN" altLang="en-US" dirty="0" smtClean="0"/>
              <a:t>远程分支名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暂存工作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976" y="25717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list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pop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apply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drop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clear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的工作流程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/>
              <a:t>与远程仓库同步</a:t>
            </a:r>
            <a:r>
              <a:rPr lang="en-US" altLang="zh-CN"/>
              <a:t>(pull,fetch)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修改文件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查看变更</a:t>
            </a:r>
            <a:r>
              <a:rPr lang="en-US" altLang="zh-CN"/>
              <a:t>(show,status)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载入变更</a:t>
            </a:r>
            <a:r>
              <a:rPr lang="en-US" altLang="zh-CN"/>
              <a:t>(add or –a)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提交载入的变更</a:t>
            </a:r>
            <a:r>
              <a:rPr lang="en-US" altLang="zh-CN"/>
              <a:t>(commit)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重复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上传</a:t>
            </a:r>
            <a:r>
              <a:rPr lang="en-US" altLang="zh-CN"/>
              <a:t>(push)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命令的备忘</a:t>
            </a:r>
          </a:p>
        </p:txBody>
      </p:sp>
      <p:pic>
        <p:nvPicPr>
          <p:cNvPr id="20484" name="Picture 4" descr="gi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1484313"/>
            <a:ext cx="8569325" cy="5087937"/>
          </a:xfrm>
          <a:noFill/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GIT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 guide</a:t>
            </a:r>
          </a:p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Best 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GIT FLOW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prstClr val="black"/>
                </a:solidFill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</a:rPr>
              <a:t>1</a:t>
            </a:r>
            <a:r>
              <a:rPr lang="zh-CN" altLang="en-US" sz="1800" dirty="0">
                <a:solidFill>
                  <a:prstClr val="black"/>
                </a:solidFill>
              </a:rPr>
              <a:t>）最小</a:t>
            </a:r>
            <a:r>
              <a:rPr lang="en-US" altLang="zh-CN" sz="1800" dirty="0">
                <a:solidFill>
                  <a:prstClr val="black"/>
                </a:solidFill>
              </a:rPr>
              <a:t>merge</a:t>
            </a:r>
            <a:r>
              <a:rPr lang="zh-CN" altLang="en-US" sz="1800" dirty="0">
                <a:solidFill>
                  <a:prstClr val="black"/>
                </a:solidFill>
              </a:rPr>
              <a:t>原则：尽量减小</a:t>
            </a:r>
            <a:r>
              <a:rPr lang="en-US" altLang="zh-CN" sz="1800" dirty="0">
                <a:solidFill>
                  <a:prstClr val="black"/>
                </a:solidFill>
              </a:rPr>
              <a:t>merge</a:t>
            </a:r>
            <a:r>
              <a:rPr lang="zh-CN" altLang="en-US" sz="1800" dirty="0">
                <a:solidFill>
                  <a:prstClr val="black"/>
                </a:solidFill>
              </a:rPr>
              <a:t>，提前</a:t>
            </a:r>
            <a:r>
              <a:rPr lang="en-US" altLang="zh-CN" sz="1800" dirty="0">
                <a:solidFill>
                  <a:prstClr val="black"/>
                </a:solidFill>
              </a:rPr>
              <a:t>merge</a:t>
            </a:r>
            <a:r>
              <a:rPr lang="zh-CN" altLang="en-US" sz="1800" dirty="0">
                <a:solidFill>
                  <a:prstClr val="black"/>
                </a:solidFill>
              </a:rPr>
              <a:t>。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prstClr val="black"/>
                </a:solidFill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</a:rPr>
              <a:t>2</a:t>
            </a:r>
            <a:r>
              <a:rPr lang="zh-CN" altLang="en-US" sz="1800" dirty="0">
                <a:solidFill>
                  <a:prstClr val="black"/>
                </a:solidFill>
              </a:rPr>
              <a:t>）安全发布原则：保证发布代码的安全，经过测试。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prstClr val="black"/>
                </a:solidFill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</a:rPr>
              <a:t>3</a:t>
            </a:r>
            <a:r>
              <a:rPr lang="zh-CN" altLang="en-US" sz="1800" dirty="0">
                <a:solidFill>
                  <a:prstClr val="black"/>
                </a:solidFill>
              </a:rPr>
              <a:t>）及时</a:t>
            </a:r>
            <a:r>
              <a:rPr lang="en-US" altLang="zh-CN" sz="1800" dirty="0">
                <a:solidFill>
                  <a:prstClr val="black"/>
                </a:solidFill>
              </a:rPr>
              <a:t>PULL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dirty="0" smtClean="0"/>
          </a:p>
          <a:p>
            <a:r>
              <a:rPr lang="zh-CN" altLang="en-US" dirty="0" smtClean="0"/>
              <a:t>暂存修改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</a:p>
          <a:p>
            <a:r>
              <a:rPr lang="en-US" altLang="zh-CN" dirty="0" smtClean="0"/>
              <a:t>Push default</a:t>
            </a:r>
          </a:p>
          <a:p>
            <a:pPr>
              <a:buNone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--global </a:t>
            </a:r>
            <a:r>
              <a:rPr lang="en-US" altLang="zh-CN" sz="1800" dirty="0" err="1" smtClean="0"/>
              <a:t>push.default</a:t>
            </a:r>
            <a:r>
              <a:rPr lang="en-US" altLang="zh-CN" sz="1800" dirty="0" smtClean="0"/>
              <a:t> simple</a:t>
            </a:r>
          </a:p>
          <a:p>
            <a:pPr>
              <a:buNone/>
            </a:pPr>
            <a:r>
              <a:rPr lang="en-US" altLang="zh-CN" sz="1800" dirty="0" smtClean="0"/>
              <a:t>nothing/matching/upstream/simple/current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 --no-ff</a:t>
            </a:r>
          </a:p>
          <a:p>
            <a:pPr>
              <a:buNone/>
            </a:pP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--global </a:t>
            </a:r>
            <a:r>
              <a:rPr lang="en-US" altLang="zh-CN" sz="1800" dirty="0" err="1" smtClean="0"/>
              <a:t>merge.ff</a:t>
            </a:r>
            <a:r>
              <a:rPr lang="en-US" altLang="zh-CN" sz="1800" dirty="0" smtClean="0"/>
              <a:t> false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历史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）Linux 内核开源项目</a:t>
            </a:r>
            <a:r>
              <a:rPr lang="zh-CN" altLang="en-US" dirty="0" smtClean="0">
                <a:latin typeface="Times New Roman" pitchFamily="18" charset="0"/>
              </a:rPr>
              <a:t>(1991)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）2002</a:t>
            </a:r>
            <a:r>
              <a:rPr lang="zh-CN" altLang="en-US" dirty="0" smtClean="0">
                <a:latin typeface="Times New Roman" pitchFamily="18" charset="0"/>
              </a:rPr>
              <a:t>-2005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BitKeeper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）April 5, 2005 - Linus showing first version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）June 15, 2005 - Git used for Linux version control</a:t>
            </a:r>
          </a:p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* 速度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* 简单的设计 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* 对非线性开发模式的强力支持（允许上千个并行开发的分支） 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* 完全分布式 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* 有能力高效管理类似 Linux 内核一样的超大规模项目（速度和数据量）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Best 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100" dirty="0"/>
              <a:t>Alias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alias.co checkout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alias.ci commit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alias.st status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alias.br branch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alias.mg merge --no-ff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sz="5100" dirty="0"/>
              <a:t>beyond compare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diff.tool</a:t>
            </a:r>
            <a:r>
              <a:rPr lang="en-US" altLang="zh-CN" dirty="0" smtClean="0"/>
              <a:t> bc3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difftool.bc3.path "c:/program files (x86)/beyond compare 3/bcomp.exe"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merge.tool</a:t>
            </a:r>
            <a:r>
              <a:rPr lang="en-US" altLang="zh-CN" dirty="0" smtClean="0"/>
              <a:t> bc3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mergetool.bc3.path "c:/program files (x86)/beyond compare 3/bcomp.exe"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</a:t>
            </a:r>
            <a:r>
              <a:rPr lang="zh-CN" altLang="en-US" dirty="0"/>
              <a:t>概念</a:t>
            </a:r>
          </a:p>
        </p:txBody>
      </p:sp>
      <p:graphicFrame>
        <p:nvGraphicFramePr>
          <p:cNvPr id="5" name="图表 2"/>
          <p:cNvGraphicFramePr/>
          <p:nvPr/>
        </p:nvGraphicFramePr>
        <p:xfrm>
          <a:off x="1042382" y="1700208"/>
          <a:ext cx="7172956" cy="401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直接纪录快照，而非差异比较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20989" y="6067421"/>
            <a:ext cx="2736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保存每次更新时的文件快照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00489" y="2393946"/>
            <a:ext cx="481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496"/>
            <a:ext cx="635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63500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571736" y="5643578"/>
            <a:ext cx="4897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在每个版本中记录着各个文件的具体差异</a:t>
            </a: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3929058" y="1785926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其他系统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近乎所有操作都是本地执行</a:t>
            </a:r>
          </a:p>
          <a:p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357290" y="2643182"/>
            <a:ext cx="6051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绝大多数操作都只需要访问本地文件和资源，不用连网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28728" y="3500438"/>
            <a:ext cx="569118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举个例子，如果要浏览项目的历史更新摘要，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不用连到外面的服务器上去取数据回来，而直接从本地数据库读取后展示给你看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原理和基本概念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3886200"/>
          </a:xfrm>
        </p:spPr>
        <p:txBody>
          <a:bodyPr/>
          <a:lstStyle/>
          <a:p>
            <a:r>
              <a:rPr lang="zh-CN" altLang="en-US" dirty="0" smtClean="0"/>
              <a:t>时刻保持数据完整性</a:t>
            </a:r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4414" y="2714620"/>
            <a:ext cx="6626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在保存到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之前，所有数据都要进行内容的校验和（</a:t>
            </a:r>
            <a:r>
              <a:rPr lang="en-US" altLang="zh-CN" dirty="0"/>
              <a:t>checksum</a:t>
            </a:r>
            <a:r>
              <a:rPr lang="zh-CN" altLang="en-US" dirty="0"/>
              <a:t>）计算，并将此结果作为数据的唯一标识和索引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6214" y="3495680"/>
            <a:ext cx="5834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altLang="zh-CN"/>
              <a:t>24b9da6552252987aa493b52f8696cd6d3b00373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85852" y="4071942"/>
            <a:ext cx="6194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SHA-1 </a:t>
            </a:r>
            <a:r>
              <a:rPr lang="zh-CN" altLang="en-US"/>
              <a:t>算法计算数据的校验和，通过对文件的内容或目录的结构计算出一个 </a:t>
            </a:r>
            <a:r>
              <a:rPr lang="en-US" altLang="zh-CN"/>
              <a:t>SHA-1 </a:t>
            </a:r>
            <a:r>
              <a:rPr lang="zh-CN" altLang="en-US"/>
              <a:t>哈希值，作为指纹字符串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85852" y="5224467"/>
            <a:ext cx="6194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所有保存在 </a:t>
            </a:r>
            <a:r>
              <a:rPr lang="en-US" altLang="zh-CN"/>
              <a:t>Git </a:t>
            </a:r>
            <a:r>
              <a:rPr lang="zh-CN" altLang="en-US"/>
              <a:t>数据库中的东西都是用此哈希值来作索引的，而不是靠文件名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334</TotalTime>
  <Words>1753</Words>
  <Application>Microsoft Office PowerPoint</Application>
  <PresentationFormat>全屏显示(4:3)</PresentationFormat>
  <Paragraphs>278</Paragraphs>
  <Slides>41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Pixel</vt:lpstr>
      <vt:lpstr>GIT培训</vt:lpstr>
      <vt:lpstr>目录</vt:lpstr>
      <vt:lpstr>GIT简介</vt:lpstr>
      <vt:lpstr>GIT简介</vt:lpstr>
      <vt:lpstr>GIT原理和基本概念</vt:lpstr>
      <vt:lpstr>GIT原理和基本概念</vt:lpstr>
      <vt:lpstr>GIT原理和基本概念</vt:lpstr>
      <vt:lpstr>GIT原理和基本概念</vt:lpstr>
      <vt:lpstr>GIT原理和基本概念</vt:lpstr>
      <vt:lpstr>GIT原理和基本概念</vt:lpstr>
      <vt:lpstr>GIT原理和基本概念</vt:lpstr>
      <vt:lpstr>GIT原理和基本概念</vt:lpstr>
      <vt:lpstr>GIT原理和基本概念</vt:lpstr>
      <vt:lpstr>GIT原理和基本概念</vt:lpstr>
      <vt:lpstr>幻灯片 15</vt:lpstr>
      <vt:lpstr>幻灯片 16</vt:lpstr>
      <vt:lpstr>幻灯片 17</vt:lpstr>
      <vt:lpstr>幻灯片 18</vt:lpstr>
      <vt:lpstr>幻灯片 19</vt:lpstr>
      <vt:lpstr>GIT常用命令</vt:lpstr>
      <vt:lpstr>GIT常用命令</vt:lpstr>
      <vt:lpstr>GIT常用命令</vt:lpstr>
      <vt:lpstr>GIT常用命令</vt:lpstr>
      <vt:lpstr>GIT常用命令</vt:lpstr>
      <vt:lpstr>GIT常用命令</vt:lpstr>
      <vt:lpstr>GIT常用命令</vt:lpstr>
      <vt:lpstr>GIT常用命令</vt:lpstr>
      <vt:lpstr>GIT常用命令</vt:lpstr>
      <vt:lpstr>GIT常用命令</vt:lpstr>
      <vt:lpstr>GIT常用命令</vt:lpstr>
      <vt:lpstr>Pull与Fetch区别</vt:lpstr>
      <vt:lpstr>GIT常用命令</vt:lpstr>
      <vt:lpstr>GIT常用命令</vt:lpstr>
      <vt:lpstr>GIT常用命令</vt:lpstr>
      <vt:lpstr>Git的工作流程 </vt:lpstr>
      <vt:lpstr>Git命令的备忘</vt:lpstr>
      <vt:lpstr> GIT安装</vt:lpstr>
      <vt:lpstr>GIT FLOW</vt:lpstr>
      <vt:lpstr>GIT Best Practice</vt:lpstr>
      <vt:lpstr>GIT Best Practice</vt:lpstr>
      <vt:lpstr>Q&amp;A</vt:lpstr>
    </vt:vector>
  </TitlesOfParts>
  <Company>baibaobag.com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Git培训</dc:title>
  <dc:creator>xucons</dc:creator>
  <cp:lastModifiedBy>Windows 用户</cp:lastModifiedBy>
  <cp:revision>53</cp:revision>
  <dcterms:created xsi:type="dcterms:W3CDTF">2011-06-06T12:51:40Z</dcterms:created>
  <dcterms:modified xsi:type="dcterms:W3CDTF">2014-02-17T06:22:55Z</dcterms:modified>
</cp:coreProperties>
</file>