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</p:sldMasterIdLst>
  <p:notesMasterIdLst>
    <p:notesMasterId r:id="rId16"/>
  </p:notesMasterIdLst>
  <p:handoutMasterIdLst>
    <p:handoutMasterId r:id="rId32"/>
  </p:handoutMasterIdLst>
  <p:sldIdLst>
    <p:sldId id="256" r:id="rId10"/>
    <p:sldId id="291" r:id="rId11"/>
    <p:sldId id="295" r:id="rId12"/>
    <p:sldId id="294" r:id="rId13"/>
    <p:sldId id="292" r:id="rId14"/>
    <p:sldId id="290" r:id="rId15"/>
    <p:sldId id="299" r:id="rId17"/>
    <p:sldId id="300" r:id="rId18"/>
    <p:sldId id="302" r:id="rId19"/>
    <p:sldId id="301" r:id="rId20"/>
    <p:sldId id="303" r:id="rId21"/>
    <p:sldId id="304" r:id="rId22"/>
    <p:sldId id="305" r:id="rId23"/>
    <p:sldId id="307" r:id="rId24"/>
    <p:sldId id="306" r:id="rId25"/>
    <p:sldId id="308" r:id="rId26"/>
    <p:sldId id="309" r:id="rId27"/>
    <p:sldId id="311" r:id="rId28"/>
    <p:sldId id="313" r:id="rId29"/>
    <p:sldId id="312" r:id="rId30"/>
    <p:sldId id="314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35" autoAdjust="0"/>
    <p:restoredTop sz="94608" autoAdjust="0"/>
  </p:normalViewPr>
  <p:slideViewPr>
    <p:cSldViewPr>
      <p:cViewPr>
        <p:scale>
          <a:sx n="100" d="100"/>
          <a:sy n="100" d="100"/>
        </p:scale>
        <p:origin x="-492" y="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187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643E7-3CD1-4229-9C43-B1B949D4F3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60DC1-A101-46C2-99A0-DDC4D956267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75831-DBE1-406D-95F4-962351CBD4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15ABB-F94C-4F66-AADB-B22AC0244B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当文件变动发生提交时，该文件系统存储的是文件的差异信息。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如果文件内容没有发生任何变化，该文件系统则不会重复保存文件，只是简单地保存文件的链接，</a:t>
            </a:r>
            <a:endParaRPr lang="zh-CN" altLang="en-US"/>
          </a:p>
          <a:p>
            <a:r>
              <a:rPr lang="zh-CN" altLang="en-US"/>
              <a:t>Git 之所以选择这样的底层存储数据结构，主要是为了提高 Git 分支的使用效率。实际上，Git 分支本质上是一个指向索引对象的可变指针，而每一个索引对象又指向文件快照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每个 Git 对象包含三部分：类型，大小和内容。其中，对象的类型又分为 commits, trees, blobs, tags，其简要说明如下：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blob 对象：一块二进制数据，用来存储文件数据，通常是一个文件。</a:t>
            </a:r>
            <a:endParaRPr lang="zh-CN" altLang="en-US"/>
          </a:p>
          <a:p>
            <a:r>
              <a:rPr lang="zh-CN" altLang="en-US"/>
              <a:t>    tree 对象：指向 blob 对象或是其它 tree 对象的指针，一般用来表示内容之间的目录层次关系。</a:t>
            </a:r>
            <a:endParaRPr lang="zh-CN" altLang="en-US"/>
          </a:p>
          <a:p>
            <a:r>
              <a:rPr lang="zh-CN" altLang="en-US"/>
              <a:t>    commit 对象：一个 commit 对象只指向一个 tree 对象，用来标记项目某一个特定时间点的状态，如时间戳、父对象、作者、提交者等。</a:t>
            </a:r>
            <a:endParaRPr lang="zh-CN" altLang="en-US"/>
          </a:p>
          <a:p>
            <a:r>
              <a:rPr lang="zh-CN" altLang="en-US"/>
              <a:t>    tag 对象：与 CVS、SVN 标签的概念类似。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fast-forward方式就是当条件允许的时候，git直接把HEAD指针指向合并分支的头，完成合并。属于“快进方式”，不过这种情况如果删除分支，则会丢失分支信息。因为在这个过程中没有创建commit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squash 是用来把一些不必要commit进行压缩，比如说，你的feature在开发的时候写的commit很乱，那么我们合并的时候不希望把这些历史commit带过来，于是使用--squash进行合并，此时文件已经同合并后一样了，但不移动HEAD，不提交。需要进行一次额外的commit来“总结”一下，然后完成最终的合并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2ED0-6EA5-4B52-AA5A-E57CEFD9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2688-E093-4133-8637-08856B15D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2ED0-6EA5-4B52-AA5A-E57CEFD9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2688-E093-4133-8637-08856B15D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2ED0-6EA5-4B52-AA5A-E57CEFD9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2688-E093-4133-8637-08856B15D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A157-0501-4CA2-A192-C38783E6BB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8DFD-F8D6-4C89-95CD-E27DE7161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A157-0501-4CA2-A192-C38783E6BB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8DFD-F8D6-4C89-95CD-E27DE7161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A157-0501-4CA2-A192-C38783E6BB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8DFD-F8D6-4C89-95CD-E27DE7161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A157-0501-4CA2-A192-C38783E6BB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8DFD-F8D6-4C89-95CD-E27DE7161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A157-0501-4CA2-A192-C38783E6BB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8DFD-F8D6-4C89-95CD-E27DE7161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A157-0501-4CA2-A192-C38783E6BB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8DFD-F8D6-4C89-95CD-E27DE7161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A157-0501-4CA2-A192-C38783E6BB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8DFD-F8D6-4C89-95CD-E27DE7161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A157-0501-4CA2-A192-C38783E6BB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8DFD-F8D6-4C89-95CD-E27DE7161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131762"/>
            <a:ext cx="6072230" cy="939784"/>
          </a:xfrm>
        </p:spPr>
        <p:txBody>
          <a:bodyPr>
            <a:normAutofit/>
          </a:bodyPr>
          <a:lstStyle>
            <a:lvl1pPr algn="l"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2ED0-6EA5-4B52-AA5A-E57CEFD9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2688-E093-4133-8637-08856B15D7C2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D:\2013.08.02\作品\2014.03\VI\logo\logo（RGB）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14350"/>
            <a:ext cx="2163254" cy="771510"/>
          </a:xfrm>
          <a:prstGeom prst="rect">
            <a:avLst/>
          </a:prstGeom>
          <a:noFill/>
        </p:spPr>
      </p:pic>
      <p:pic>
        <p:nvPicPr>
          <p:cNvPr id="5125" name="Picture 5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942978"/>
            <a:ext cx="6324601" cy="5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A157-0501-4CA2-A192-C38783E6BB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8DFD-F8D6-4C89-95CD-E27DE7161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A157-0501-4CA2-A192-C38783E6BB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8DFD-F8D6-4C89-95CD-E27DE7161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A157-0501-4CA2-A192-C38783E6BB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8DFD-F8D6-4C89-95CD-E27DE7161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24AE-55B2-4E09-B6E7-C96C4CB52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20D6-8A9D-4183-99D5-98106D224F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24AE-55B2-4E09-B6E7-C96C4CB52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20D6-8A9D-4183-99D5-98106D224F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24AE-55B2-4E09-B6E7-C96C4CB52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20D6-8A9D-4183-99D5-98106D224F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24AE-55B2-4E09-B6E7-C96C4CB52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20D6-8A9D-4183-99D5-98106D224F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24AE-55B2-4E09-B6E7-C96C4CB52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20D6-8A9D-4183-99D5-98106D224F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24AE-55B2-4E09-B6E7-C96C4CB52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20D6-8A9D-4183-99D5-98106D224F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24AE-55B2-4E09-B6E7-C96C4CB52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20D6-8A9D-4183-99D5-98106D224F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2ED0-6EA5-4B52-AA5A-E57CEFD9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2688-E093-4133-8637-08856B15D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24AE-55B2-4E09-B6E7-C96C4CB52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20D6-8A9D-4183-99D5-98106D224F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24AE-55B2-4E09-B6E7-C96C4CB52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20D6-8A9D-4183-99D5-98106D224F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24AE-55B2-4E09-B6E7-C96C4CB52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20D6-8A9D-4183-99D5-98106D224F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24AE-55B2-4E09-B6E7-C96C4CB52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20D6-8A9D-4183-99D5-98106D224F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9582-BEB3-4641-9B3B-C2AFF3FA6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8B95-2432-43D3-93DF-B855D2F7A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9582-BEB3-4641-9B3B-C2AFF3FA6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8B95-2432-43D3-93DF-B855D2F7A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9582-BEB3-4641-9B3B-C2AFF3FA6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8B95-2432-43D3-93DF-B855D2F7A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9582-BEB3-4641-9B3B-C2AFF3FA6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8B95-2432-43D3-93DF-B855D2F7A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9582-BEB3-4641-9B3B-C2AFF3FA6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8B95-2432-43D3-93DF-B855D2F7A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9582-BEB3-4641-9B3B-C2AFF3FA6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8B95-2432-43D3-93DF-B855D2F7A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2ED0-6EA5-4B52-AA5A-E57CEFD9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2688-E093-4133-8637-08856B15D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9582-BEB3-4641-9B3B-C2AFF3FA6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8B95-2432-43D3-93DF-B855D2F7A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9582-BEB3-4641-9B3B-C2AFF3FA6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8B95-2432-43D3-93DF-B855D2F7A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9582-BEB3-4641-9B3B-C2AFF3FA6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8B95-2432-43D3-93DF-B855D2F7A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9582-BEB3-4641-9B3B-C2AFF3FA6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8B95-2432-43D3-93DF-B855D2F7A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9582-BEB3-4641-9B3B-C2AFF3FA6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8B95-2432-43D3-93DF-B855D2F7A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C4D6-88F0-4BED-9376-FC31F17241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A3E9-ABB3-45CE-BE7B-E87979F26A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C4D6-88F0-4BED-9376-FC31F17241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A3E9-ABB3-45CE-BE7B-E87979F26A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C4D6-88F0-4BED-9376-FC31F17241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A3E9-ABB3-45CE-BE7B-E87979F26A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C4D6-88F0-4BED-9376-FC31F17241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A3E9-ABB3-45CE-BE7B-E87979F26A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C4D6-88F0-4BED-9376-FC31F17241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A3E9-ABB3-45CE-BE7B-E87979F26A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2ED0-6EA5-4B52-AA5A-E57CEFD9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2688-E093-4133-8637-08856B15D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C4D6-88F0-4BED-9376-FC31F17241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A3E9-ABB3-45CE-BE7B-E87979F26A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C4D6-88F0-4BED-9376-FC31F17241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A3E9-ABB3-45CE-BE7B-E87979F26A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C4D6-88F0-4BED-9376-FC31F17241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A3E9-ABB3-45CE-BE7B-E87979F26A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C4D6-88F0-4BED-9376-FC31F17241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A3E9-ABB3-45CE-BE7B-E87979F26A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C4D6-88F0-4BED-9376-FC31F17241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A3E9-ABB3-45CE-BE7B-E87979F26A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C4D6-88F0-4BED-9376-FC31F17241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A3E9-ABB3-45CE-BE7B-E87979F26A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C38-F026-493B-AA3E-E04C480D7F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3E9F-9B54-43FA-8BB0-341CDF1FBD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C38-F026-493B-AA3E-E04C480D7F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3E9F-9B54-43FA-8BB0-341CDF1FBD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C38-F026-493B-AA3E-E04C480D7F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3E9F-9B54-43FA-8BB0-341CDF1FBD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C38-F026-493B-AA3E-E04C480D7F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3E9F-9B54-43FA-8BB0-341CDF1FBD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2ED0-6EA5-4B52-AA5A-E57CEFD9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2688-E093-4133-8637-08856B15D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C38-F026-493B-AA3E-E04C480D7F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3E9F-9B54-43FA-8BB0-341CDF1FBD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C38-F026-493B-AA3E-E04C480D7F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3E9F-9B54-43FA-8BB0-341CDF1FBD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C38-F026-493B-AA3E-E04C480D7F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3E9F-9B54-43FA-8BB0-341CDF1FBD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C38-F026-493B-AA3E-E04C480D7F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3E9F-9B54-43FA-8BB0-341CDF1FBD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C38-F026-493B-AA3E-E04C480D7F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3E9F-9B54-43FA-8BB0-341CDF1FBD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C38-F026-493B-AA3E-E04C480D7F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3E9F-9B54-43FA-8BB0-341CDF1FBD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FC38-F026-493B-AA3E-E04C480D7F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3E9F-9B54-43FA-8BB0-341CDF1FBD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4A58-085F-4A9C-ACF4-46BF48584C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B6E4-8C06-46D7-805E-236F789DF2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4A58-085F-4A9C-ACF4-46BF48584C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B6E4-8C06-46D7-805E-236F789DF2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4A58-085F-4A9C-ACF4-46BF48584C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B6E4-8C06-46D7-805E-236F789DF2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071678"/>
            <a:ext cx="9144001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2ED0-6EA5-4B52-AA5A-E57CEFD9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2688-E093-4133-8637-08856B15D7C2}" type="slidenum">
              <a:rPr lang="zh-CN" altLang="en-US" smtClean="0"/>
            </a:fld>
            <a:endParaRPr lang="zh-CN" altLang="en-US"/>
          </a:p>
        </p:txBody>
      </p:sp>
      <p:pic>
        <p:nvPicPr>
          <p:cNvPr id="3077" name="Picture 5" descr="D:\2013.08.02\作品\2014.03\VI\logo\logo（白）-0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2714620"/>
            <a:ext cx="3727030" cy="121444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7358082" y="419279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本地生活服务专家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4A58-085F-4A9C-ACF4-46BF48584C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B6E4-8C06-46D7-805E-236F789DF2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4A58-085F-4A9C-ACF4-46BF48584C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B6E4-8C06-46D7-805E-236F789DF2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4A58-085F-4A9C-ACF4-46BF48584C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B6E4-8C06-46D7-805E-236F789DF2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4A58-085F-4A9C-ACF4-46BF48584C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B6E4-8C06-46D7-805E-236F789DF2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4A58-085F-4A9C-ACF4-46BF48584C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B6E4-8C06-46D7-805E-236F789DF2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4A58-085F-4A9C-ACF4-46BF48584C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B6E4-8C06-46D7-805E-236F789DF2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4A58-085F-4A9C-ACF4-46BF48584C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B6E4-8C06-46D7-805E-236F789DF2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4A58-085F-4A9C-ACF4-46BF48584C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B6E4-8C06-46D7-805E-236F789DF2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48EA-7840-4A47-BA6F-98564F2CA8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231-1CF6-4F5E-B55E-6F59F54C46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48EA-7840-4A47-BA6F-98564F2CA8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231-1CF6-4F5E-B55E-6F59F54C46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2ED0-6EA5-4B52-AA5A-E57CEFD9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2688-E093-4133-8637-08856B15D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48EA-7840-4A47-BA6F-98564F2CA8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231-1CF6-4F5E-B55E-6F59F54C46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48EA-7840-4A47-BA6F-98564F2CA8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231-1CF6-4F5E-B55E-6F59F54C46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48EA-7840-4A47-BA6F-98564F2CA8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231-1CF6-4F5E-B55E-6F59F54C46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48EA-7840-4A47-BA6F-98564F2CA8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231-1CF6-4F5E-B55E-6F59F54C46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48EA-7840-4A47-BA6F-98564F2CA8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231-1CF6-4F5E-B55E-6F59F54C46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48EA-7840-4A47-BA6F-98564F2CA8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231-1CF6-4F5E-B55E-6F59F54C46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48EA-7840-4A47-BA6F-98564F2CA8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231-1CF6-4F5E-B55E-6F59F54C46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48EA-7840-4A47-BA6F-98564F2CA8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231-1CF6-4F5E-B55E-6F59F54C46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48EA-7840-4A47-BA6F-98564F2CA8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231-1CF6-4F5E-B55E-6F59F54C46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2ED0-6EA5-4B52-AA5A-E57CEFD9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2688-E093-4133-8637-08856B15D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2ED0-6EA5-4B52-AA5A-E57CEFD9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F2688-E093-4133-8637-08856B15D7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1A157-0501-4CA2-A192-C38783E6BB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D8DFD-F8D6-4C89-95CD-E27DE7161F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724AE-55B2-4E09-B6E7-C96C4CB52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D20D6-8A9D-4183-99D5-98106D224F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99582-BEB3-4641-9B3B-C2AFF3FA6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8B95-2432-43D3-93DF-B855D2F7A2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8C4D6-88F0-4BED-9376-FC31F17241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7A3E9-ABB3-45CE-BE7B-E87979F26A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6FC38-F026-493B-AA3E-E04C480D7F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A3E9F-9B54-43FA-8BB0-341CDF1FBD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4A58-085F-4A9C-ACF4-46BF48584C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AB6E4-8C06-46D7-805E-236F789DF2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F48EA-7840-4A47-BA6F-98564F2CA8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3C231-1CF6-4F5E-B55E-6F59F54C46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371600" y="4648200"/>
            <a:ext cx="6072230" cy="93978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版本控制</a:t>
            </a:r>
            <a:endParaRPr kumimoji="0" lang="zh-CN" altLang="zh-C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.git</a:t>
            </a:r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 .git 目录，是因为它十分重要。对于一个 Git 仓库来说，其 .git 目录保存了整个 Git 项目的所有数据与资源。关于 .git 目录中各种文件的简要解释说明</a:t>
            </a:r>
            <a:endParaRPr lang="zh-CN" altLang="en-US"/>
          </a:p>
          <a:p>
            <a:r>
              <a:rPr lang="zh-CN" altLang="en-US"/>
              <a:t>子目录名	简要描述</a:t>
            </a:r>
            <a:endParaRPr lang="zh-CN" altLang="en-US"/>
          </a:p>
          <a:p>
            <a:r>
              <a:rPr lang="zh-CN" altLang="en-US"/>
              <a:t>branches 	Git 项目分支信息，新版 Git 已经不再使用该目录。</a:t>
            </a:r>
            <a:endParaRPr lang="zh-CN" altLang="en-US"/>
          </a:p>
          <a:p>
            <a:r>
              <a:rPr lang="zh-CN" altLang="en-US"/>
              <a:t>config 	Git 项目配置信息</a:t>
            </a:r>
            <a:endParaRPr lang="zh-CN" altLang="en-US"/>
          </a:p>
          <a:p>
            <a:r>
              <a:rPr lang="zh-CN" altLang="en-US"/>
              <a:t>description 	Git 项目描述信息</a:t>
            </a:r>
            <a:endParaRPr lang="zh-CN" altLang="en-US"/>
          </a:p>
          <a:p>
            <a:r>
              <a:rPr lang="zh-CN" altLang="en-US"/>
              <a:t>HEAD 	指向 Git 项目当前分支的头指针</a:t>
            </a:r>
            <a:endParaRPr lang="zh-CN" altLang="en-US"/>
          </a:p>
          <a:p>
            <a:r>
              <a:rPr lang="zh-CN" altLang="en-US"/>
              <a:t>hooks 	默认的"hooks"脚本，被特定事件发生前后触发。</a:t>
            </a:r>
            <a:endParaRPr lang="zh-CN" altLang="en-US"/>
          </a:p>
          <a:p>
            <a:r>
              <a:rPr lang="zh-CN" altLang="en-US"/>
              <a:t>info 	里面含一个 exclude 文件，指 Git 项目要忽略的文件。</a:t>
            </a:r>
            <a:endParaRPr lang="zh-CN" altLang="en-US"/>
          </a:p>
          <a:p>
            <a:r>
              <a:rPr lang="zh-CN" altLang="en-US"/>
              <a:t>objects 	Git 的数据对象，包括：commits, trees, blobs, tags。</a:t>
            </a:r>
            <a:endParaRPr lang="zh-CN" altLang="en-US"/>
          </a:p>
          <a:p>
            <a:r>
              <a:rPr lang="zh-CN" altLang="en-US"/>
              <a:t>refs 	指向所有 Git 项目分支的指针</a:t>
            </a:r>
            <a:endParaRPr lang="zh-CN" altLang="en-US"/>
          </a:p>
          <a:p>
            <a:r>
              <a:rPr lang="zh-CN" altLang="en-US">
                <a:sym typeface="+mn-ea"/>
              </a:rPr>
              <a:t>如果需要了解详细信息，请参见 Git 官方网站：http://git-scm.com/‎。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工作区和暂存区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Git和其他版本控制系统如SVN的一个不同之处就是有暂存区的概念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555" y="2818765"/>
            <a:ext cx="7120255" cy="36385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Git 三种状态之间的转换</a:t>
            </a:r>
            <a:endParaRPr dirty="0"/>
          </a:p>
        </p:txBody>
      </p:sp>
      <p:pic>
        <p:nvPicPr>
          <p:cNvPr id="4" name="内容占位符 3" descr="image0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2125" y="1302385"/>
            <a:ext cx="7180580" cy="28987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6710" y="4304030"/>
            <a:ext cx="8451215" cy="2286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相关命令的简要说明如下：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git add files：把当前工作文件拷贝到暂存区域。</a:t>
            </a:r>
            <a:endParaRPr lang="zh-CN" altLang="en-US"/>
          </a:p>
          <a:p>
            <a:r>
              <a:rPr lang="zh-CN" altLang="en-US"/>
              <a:t>    git commit：在暂存区域生成文件快照并提交到本地仓库。</a:t>
            </a:r>
            <a:endParaRPr lang="zh-CN" altLang="en-US"/>
          </a:p>
          <a:p>
            <a:r>
              <a:rPr lang="zh-CN" altLang="en-US"/>
              <a:t>    git reset -- files：用来撤销最后一次 git add files，也可以用 git reset 撤销所有暂存区域文件。</a:t>
            </a:r>
            <a:endParaRPr lang="zh-CN" altLang="en-US"/>
          </a:p>
          <a:p>
            <a:r>
              <a:rPr lang="zh-CN" altLang="en-US"/>
              <a:t>    git checkout -- files：把文件从暂存区域覆盖到工作目录，用来丢弃本地修改。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远程库操作</a:t>
            </a:r>
            <a:endParaRPr lang="zh-CN" altLang="en-US" dirty="0"/>
          </a:p>
        </p:txBody>
      </p:sp>
      <p:pic>
        <p:nvPicPr>
          <p:cNvPr id="4" name="内容占位符 3" descr="image03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4490" y="1494155"/>
            <a:ext cx="8246745" cy="46431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</a:t>
            </a:r>
            <a:endParaRPr lang="zh-CN" altLang="en-US" dirty="0"/>
          </a:p>
        </p:txBody>
      </p:sp>
      <p:pic>
        <p:nvPicPr>
          <p:cNvPr id="4" name="内容占位符 3" descr="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4210" y="2348865"/>
            <a:ext cx="7816215" cy="26720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三种 merge 方式</a:t>
            </a:r>
            <a:endParaRPr lang="zh-CN" dirty="0"/>
          </a:p>
        </p:txBody>
      </p:sp>
      <p:pic>
        <p:nvPicPr>
          <p:cNvPr id="4" name="内容占位符 3" descr="2015120414292015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645" y="1351915"/>
            <a:ext cx="8728710" cy="47859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冲突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冲突的产生：</a:t>
            </a:r>
            <a:endParaRPr lang="zh-CN" altLang="en-US"/>
          </a:p>
          <a:p>
            <a:r>
              <a:rPr lang="zh-CN" altLang="en-US"/>
              <a:t>很多命令都可能出现冲突，但从根本上来讲，都是merge 和 patch（应用补丁）时产生冲突。</a:t>
            </a:r>
            <a:endParaRPr lang="zh-CN" altLang="en-US"/>
          </a:p>
          <a:p>
            <a:r>
              <a:rPr lang="zh-CN" altLang="en-US"/>
              <a:t>而rebase就是重新设置基准，然后应用补丁的过程，所以也会冲突。</a:t>
            </a:r>
            <a:endParaRPr lang="zh-CN" altLang="en-US"/>
          </a:p>
          <a:p>
            <a:r>
              <a:rPr lang="zh-CN" altLang="en-US"/>
              <a:t>git pull会自动merge也会产生冲突。git rebase也会产生冲突。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冲突的类型</a:t>
            </a:r>
            <a:endParaRPr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内容冲突：</a:t>
            </a:r>
            <a:endParaRPr lang="zh-CN" altLang="en-US"/>
          </a:p>
          <a:p>
            <a:r>
              <a:rPr lang="zh-CN" altLang="en-US"/>
              <a:t>两个用户修改了同一个文件的同一块区域，git会报告内容冲突。我们常见的都是这种。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树冲突：</a:t>
            </a:r>
            <a:endParaRPr lang="zh-CN" altLang="en-US"/>
          </a:p>
          <a:p>
            <a:r>
              <a:rPr lang="zh-CN" altLang="en-US"/>
              <a:t>文件名修改造成的冲突，称为树冲突。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内容冲突的解决办法</a:t>
            </a:r>
            <a:endParaRPr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发现冲突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一般来讲，出现冲突时都会有“CONFLICT”字样：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$ git pull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Auto-merging test.txt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CONFLICT (content): Merge conflict in test.txt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Automatic merge failed; fix conflicts and then commit the result.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/>
              <a:t>直接编辑冲突文件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冲突产生后，文件系统中冲突了的文件（这里是test.txt）里面的内容会显示为类似下面这样：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a123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&lt;&lt;&lt;&lt;&lt;&lt;&lt; HEAD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b789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=======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b45678910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&gt;&gt;&gt;&gt;&gt;&gt;&gt; 6853e5ff961e684d3a6c02d4d06183b5ff330dcc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概念：版本控制(Revision control)是一种软体工程技巧，在开发的过程中，确保由不同人所编辑的同一档案都得到更新。</a:t>
            </a:r>
            <a:endParaRPr lang="zh-CN" altLang="en-US" dirty="0" smtClean="0"/>
          </a:p>
          <a:p>
            <a:r>
              <a:rPr lang="zh-CN" altLang="zh-CN" dirty="0" smtClean="0"/>
              <a:t>简单来说：就是为了实现并行开发的需求</a:t>
            </a:r>
            <a:endParaRPr lang="zh-CN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如何避免冲突</a:t>
            </a:r>
            <a:endParaRPr lang="zh-CN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dirty="0">
                <a:sym typeface="+mn-ea"/>
              </a:rPr>
              <a:t>如何避免冲突？</a:t>
            </a:r>
            <a:endParaRPr lang="zh-CN" dirty="0">
              <a:sym typeface="+mn-ea"/>
            </a:endParaRPr>
          </a:p>
          <a:p>
            <a:pPr marL="0" indent="0">
              <a:buNone/>
            </a:pPr>
            <a:endParaRPr lang="zh-CN" dirty="0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！！！避免不了。但是在开发过程中可以减少冲突的产生。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http://www.ibm.com/developerworks/cn/opensource/os-cn-tourofgit/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http://www.liaoxuefeng.com/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几种常见的版本控制工具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2755"/>
          </a:xfrm>
        </p:spPr>
        <p:txBody>
          <a:bodyPr>
            <a:normAutofit lnSpcReduction="20000"/>
          </a:bodyPr>
          <a:lstStyle/>
          <a:p>
            <a:r>
              <a:rPr lang="zh-CN" altLang="en-US" dirty="0" smtClean="0"/>
              <a:t>1.Concurrent Version System(简称CVS）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2.Subversion(</a:t>
            </a:r>
            <a:r>
              <a:rPr lang="zh-CN" altLang="en-US" dirty="0" smtClean="0">
                <a:sym typeface="+mn-ea"/>
              </a:rPr>
              <a:t>简称</a:t>
            </a:r>
            <a:r>
              <a:rPr lang="en-US" altLang="zh-CN" dirty="0" smtClean="0">
                <a:sym typeface="+mn-ea"/>
              </a:rPr>
              <a:t>svn)</a:t>
            </a:r>
            <a:endParaRPr lang="zh-CN" altLang="en-US" dirty="0" smtClean="0"/>
          </a:p>
          <a:p>
            <a:r>
              <a:rPr lang="en-US" altLang="zh-CN" dirty="0" smtClean="0"/>
              <a:t>3.Visual Source Safe(简称VSS）</a:t>
            </a:r>
            <a:endParaRPr lang="en-US" altLang="zh-CN" dirty="0" smtClean="0"/>
          </a:p>
          <a:p>
            <a:r>
              <a:rPr lang="en-US" altLang="zh-CN" dirty="0" smtClean="0"/>
              <a:t>4.ClearCase</a:t>
            </a:r>
            <a:endParaRPr lang="en-US" altLang="zh-CN" dirty="0" smtClean="0"/>
          </a:p>
          <a:p>
            <a:r>
              <a:rPr lang="en-US" altLang="zh-CN" dirty="0" smtClean="0"/>
              <a:t>5.Git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集中式VS分布式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4" name="图片 3" descr="002VOBQHzy6OpiOHsup95&amp;6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93645"/>
            <a:ext cx="2823845" cy="2555875"/>
          </a:xfrm>
          <a:prstGeom prst="rect">
            <a:avLst/>
          </a:prstGeom>
        </p:spPr>
      </p:pic>
      <p:pic>
        <p:nvPicPr>
          <p:cNvPr id="5" name="图片 4" descr="2014_01_03_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2493645"/>
            <a:ext cx="2974340" cy="25558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65830" y="2966085"/>
            <a:ext cx="1569720" cy="11887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prstTxWarp prst="textPlain">
              <a:avLst/>
            </a:prstTxWarp>
            <a:spAutoFit/>
          </a:bodyPr>
          <a:p>
            <a:pPr algn="ctr"/>
            <a:r>
              <a:rPr lang="en-US" altLang="zh-CN" sz="7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</a:rPr>
              <a:t>VS</a:t>
            </a:r>
            <a:endParaRPr lang="en-US" altLang="zh-CN" sz="7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亮点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1..Git 底层自行维护的存储文件系统是一大亮点</a:t>
            </a:r>
            <a:endParaRPr lang="en-US" altLang="zh-CN" sz="36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3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2.摆脱对中心仓库的依赖，分布式控制管理</a:t>
            </a:r>
            <a:endParaRPr lang="en-US" altLang="zh-CN" sz="36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CVS、SVN 存储文件系统</a:t>
            </a:r>
            <a:endParaRPr lang="zh-CN" altLang="en-US" dirty="0"/>
          </a:p>
        </p:txBody>
      </p:sp>
      <p:pic>
        <p:nvPicPr>
          <p:cNvPr id="4" name="内容占位符 3" descr="image0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8030" y="2379980"/>
            <a:ext cx="5897880" cy="3456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5955" y="1202690"/>
            <a:ext cx="6545580" cy="1177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dirty="0">
                <a:sym typeface="+mn-ea"/>
              </a:rPr>
              <a:t>CVS、SVN 底层采用的为增量式文件系统，记录的是文件内容差异</a:t>
            </a:r>
            <a:endParaRPr lang="zh-CN" altLang="en-US" sz="32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Git</a:t>
            </a:r>
            <a:r>
              <a:rPr lang="zh-CN" altLang="en-US" dirty="0">
                <a:sym typeface="+mn-ea"/>
              </a:rPr>
              <a:t>存储文件系统</a:t>
            </a:r>
            <a:endParaRPr lang="zh-CN" altLang="en-US" dirty="0"/>
          </a:p>
        </p:txBody>
      </p:sp>
      <p:pic>
        <p:nvPicPr>
          <p:cNvPr id="5" name="内容占位符 4" descr="image00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2775" y="2248535"/>
            <a:ext cx="3918585" cy="3648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2775" y="1156335"/>
            <a:ext cx="5520690" cy="1177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dirty="0">
                <a:sym typeface="+mn-ea"/>
              </a:rPr>
              <a:t>Git 底层文件系统存储的则为文件快照，即整个文件内容</a:t>
            </a:r>
            <a:endParaRPr lang="zh-CN" altLang="en-US" sz="3200" dirty="0">
              <a:sym typeface="+mn-ea"/>
            </a:endParaRPr>
          </a:p>
        </p:txBody>
      </p:sp>
      <p:pic>
        <p:nvPicPr>
          <p:cNvPr id="7" name="图片 6" descr="image0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235" y="2482215"/>
            <a:ext cx="3924935" cy="350964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H="1">
            <a:off x="4660265" y="2333625"/>
            <a:ext cx="0" cy="3744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分布式管理的好处</a:t>
            </a:r>
            <a:endParaRPr lang="zh-CN" altLang="zh-CN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1."去中心化"</a:t>
            </a:r>
            <a:r>
              <a:rPr lang="zh-CN" altLang="en-US">
                <a:sym typeface="+mn-ea"/>
              </a:rPr>
              <a:t>，摆脱对中心仓库的依赖。从而有效降低中心仓库的负载，改善代码提交的灵活性。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离线工作的好处不言而喻，即便在没有 WIFI 的飞机或者火车上，照样可以频繁地提交代码，只不过先提交到本地仓库，等到了网络连通的时候，再上传到远程的镜像仓库。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仓库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仓</a:t>
            </a:r>
            <a:r>
              <a:rPr lang="zh-CN" altLang="en-US"/>
              <a:t>库又名</a:t>
            </a:r>
            <a:r>
              <a:rPr lang="zh-CN" altLang="en-US">
                <a:sym typeface="+mn-ea"/>
              </a:rPr>
              <a:t>版本</a:t>
            </a:r>
            <a:r>
              <a:rPr lang="zh-CN" altLang="en-US"/>
              <a:t>库，英文名repository，你可以简单理解成一个目录，这个目录里面的所有文件都可以被Git管理起来，每个文件的修改、删除，Git都能跟踪，以便任何时刻都可以追踪历史，或者在将来某个时刻可以“还原”。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1901</Words>
  <Application>WPS 演示</Application>
  <PresentationFormat>全屏显示(4:3)</PresentationFormat>
  <Paragraphs>125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Arial</vt:lpstr>
      <vt:lpstr>宋体</vt:lpstr>
      <vt:lpstr>Wingdings</vt:lpstr>
      <vt:lpstr>黑体</vt:lpstr>
      <vt:lpstr>微软雅黑</vt:lpstr>
      <vt:lpstr>Franklin Gothic Medium</vt:lpstr>
      <vt:lpstr>Franklin Gothic Book</vt:lpstr>
      <vt:lpstr>Segoe Print</vt:lpstr>
      <vt:lpstr>Calibri</vt:lpstr>
      <vt:lpstr>Office 主题</vt:lpstr>
      <vt:lpstr>6_自定义设计方案</vt:lpstr>
      <vt:lpstr>5_自定义设计方案</vt:lpstr>
      <vt:lpstr>4_自定义设计方案</vt:lpstr>
      <vt:lpstr>3_自定义设计方案</vt:lpstr>
      <vt:lpstr>2_自定义设计方案</vt:lpstr>
      <vt:lpstr>1_自定义设计方案</vt:lpstr>
      <vt:lpstr>自定义设计方案</vt:lpstr>
      <vt:lpstr>PowerPoint 演示文稿</vt:lpstr>
      <vt:lpstr>版本控制</vt:lpstr>
      <vt:lpstr>几种常见的版本控制工具</vt:lpstr>
      <vt:lpstr>集中式VS分布式</vt:lpstr>
      <vt:lpstr>GIT亮点</vt:lpstr>
      <vt:lpstr>CVS、SVN 存储文件系统</vt:lpstr>
      <vt:lpstr>Git存储文件系统</vt:lpstr>
      <vt:lpstr>分布式管理的好处</vt:lpstr>
      <vt:lpstr>git仓库</vt:lpstr>
      <vt:lpstr>.git目录</vt:lpstr>
      <vt:lpstr>工作区和暂存区</vt:lpstr>
      <vt:lpstr>Git 三种状态之间的转换</vt:lpstr>
      <vt:lpstr>git远程库操作</vt:lpstr>
      <vt:lpstr>git仓库</vt:lpstr>
      <vt:lpstr>git仓库</vt:lpstr>
      <vt:lpstr>git仓库</vt:lpstr>
      <vt:lpstr>git仓库</vt:lpstr>
      <vt:lpstr>冲突的类型</vt:lpstr>
      <vt:lpstr>冲突的类型</vt:lpstr>
      <vt:lpstr>冲突的类型</vt:lpstr>
      <vt:lpstr>如何避免冲突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Administrator</cp:lastModifiedBy>
  <cp:revision>916</cp:revision>
  <dcterms:created xsi:type="dcterms:W3CDTF">2014-06-19T02:57:00Z</dcterms:created>
  <dcterms:modified xsi:type="dcterms:W3CDTF">2016-09-25T13:49:19Z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