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Spark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支持</a:t>
            </a:r>
            <a:r>
              <a:rPr lang="en-US" altLang="zh-CN"/>
              <a:t>4</a:t>
            </a:r>
            <a:r>
              <a:rPr lang="zh-CN" altLang="en-US"/>
              <a:t>种语言的</a:t>
            </a:r>
            <a:r>
              <a:rPr lang="en-US" altLang="zh-CN"/>
              <a:t>API</a:t>
            </a:r>
            <a:endParaRPr lang="en-US" altLang="zh-CN"/>
          </a:p>
          <a:p>
            <a:r>
              <a:rPr lang="en-US" altLang="zh-CN"/>
              <a:t>-Scala</a:t>
            </a:r>
            <a:endParaRPr lang="en-US" altLang="zh-CN"/>
          </a:p>
          <a:p>
            <a:r>
              <a:rPr lang="en-US" altLang="zh-CN"/>
              <a:t>-Python</a:t>
            </a:r>
            <a:endParaRPr lang="en-US" altLang="zh-CN"/>
          </a:p>
          <a:p>
            <a:r>
              <a:rPr lang="en-US" altLang="zh-CN"/>
              <a:t>-Java</a:t>
            </a:r>
            <a:endParaRPr lang="en-US" altLang="zh-CN"/>
          </a:p>
          <a:p>
            <a:r>
              <a:rPr lang="en-US" altLang="zh-CN"/>
              <a:t>-R</a:t>
            </a:r>
            <a:r>
              <a:rPr lang="zh-CN" altLang="en-US"/>
              <a:t>（一般）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</a:t>
            </a:r>
            <a:r>
              <a:rPr lang="zh-CN" altLang="en-US"/>
              <a:t>有哪些运行模式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Local </a:t>
            </a:r>
            <a:r>
              <a:rPr lang="zh-CN" altLang="en-US"/>
              <a:t>多</a:t>
            </a:r>
            <a:r>
              <a:rPr lang="zh-CN" altLang="en-US"/>
              <a:t>用于测试</a:t>
            </a:r>
            <a:endParaRPr lang="zh-CN" altLang="en-US"/>
          </a:p>
          <a:p>
            <a:r>
              <a:rPr lang="en-US" altLang="zh-CN"/>
              <a:t>Standalone</a:t>
            </a:r>
            <a:endParaRPr lang="en-US" altLang="zh-CN"/>
          </a:p>
          <a:p>
            <a:r>
              <a:rPr lang="en-US" altLang="zh-CN"/>
              <a:t>Mesos</a:t>
            </a:r>
            <a:endParaRPr lang="en-US" altLang="zh-CN"/>
          </a:p>
          <a:p>
            <a:r>
              <a:rPr lang="en-US" altLang="zh-CN"/>
              <a:t>YARN </a:t>
            </a:r>
            <a:r>
              <a:rPr lang="zh-CN" altLang="en-US"/>
              <a:t>最具前景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Spark </a:t>
            </a:r>
            <a:r>
              <a:rPr lang="zh-CN" altLang="en-US"/>
              <a:t>内核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RDD</a:t>
            </a:r>
            <a:r>
              <a:rPr lang="zh-CN" altLang="en-US"/>
              <a:t>是基础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Resilient Distributed Dataset - </a:t>
            </a:r>
            <a:r>
              <a:rPr lang="zh-CN" altLang="en-US"/>
              <a:t>弹性分布式数据集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五大特性：</a:t>
            </a:r>
            <a:endParaRPr lang="zh-CN" altLang="en-US"/>
          </a:p>
          <a:p>
            <a:r>
              <a:rPr lang="en-US" altLang="zh-CN"/>
              <a:t>A list of partitions</a:t>
            </a:r>
            <a:endParaRPr lang="en-US" altLang="zh-CN"/>
          </a:p>
          <a:p>
            <a:r>
              <a:rPr lang="en-US" altLang="zh-CN"/>
              <a:t>A function for computing each split</a:t>
            </a:r>
            <a:endParaRPr lang="en-US" altLang="zh-CN"/>
          </a:p>
          <a:p>
            <a:r>
              <a:rPr lang="en-US" altLang="zh-CN"/>
              <a:t>A list of dependencies on other RDDs</a:t>
            </a:r>
            <a:endParaRPr lang="en-US" altLang="zh-CN"/>
          </a:p>
          <a:p>
            <a:r>
              <a:rPr lang="en-US" altLang="zh-CN"/>
              <a:t>Optionally, a partitioner for key-value RDDs</a:t>
            </a:r>
            <a:endParaRPr lang="en-US" altLang="zh-CN"/>
          </a:p>
          <a:p>
            <a:r>
              <a:rPr lang="en-US" altLang="zh-CN"/>
              <a:t>Optionally, a list of preferred locations to compute each split on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5095" y="1825625"/>
            <a:ext cx="94005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is Spark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Apache Spark is an open source cluster computing system that aims to make data analytics fast</a:t>
            </a:r>
            <a:endParaRPr lang="en-US" altLang="zh-CN"/>
          </a:p>
          <a:p>
            <a:r>
              <a:rPr lang="en-US" altLang="zh-CN"/>
              <a:t>Both fast to run and fast to write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Berkeley Data Analytics Stack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68550" y="1825625"/>
            <a:ext cx="74542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4685" y="1825625"/>
            <a:ext cx="58019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回顾</a:t>
            </a:r>
            <a:r>
              <a:rPr lang="en-US" altLang="zh-CN"/>
              <a:t>Hadoop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Spark</a:t>
            </a:r>
            <a:r>
              <a:rPr lang="zh-CN" altLang="en-US"/>
              <a:t>相比</a:t>
            </a:r>
            <a:r>
              <a:rPr lang="en-US" altLang="zh-CN"/>
              <a:t>Hadoop</a:t>
            </a:r>
            <a:r>
              <a:rPr lang="zh-CN" altLang="en-US"/>
              <a:t>历史</a:t>
            </a:r>
            <a:endParaRPr lang="zh-CN" altLang="en-US"/>
          </a:p>
          <a:p>
            <a:r>
              <a:rPr lang="en-US" altLang="zh-CN"/>
              <a:t>-</a:t>
            </a:r>
            <a:r>
              <a:rPr lang="zh-CN" altLang="en-US"/>
              <a:t>发展尤为迅速</a:t>
            </a:r>
            <a:endParaRPr lang="zh-CN" altLang="en-US"/>
          </a:p>
          <a:p>
            <a:r>
              <a:rPr lang="en-US" altLang="zh-CN"/>
              <a:t>-Spark 7</a:t>
            </a:r>
            <a:r>
              <a:rPr lang="zh-CN" altLang="en-US"/>
              <a:t>年时间</a:t>
            </a:r>
            <a:endParaRPr lang="zh-CN" altLang="en-US"/>
          </a:p>
          <a:p>
            <a:r>
              <a:rPr lang="en-US" altLang="zh-CN"/>
              <a:t>-Hadoop 12</a:t>
            </a:r>
            <a:r>
              <a:rPr lang="zh-CN" altLang="en-US"/>
              <a:t>年时间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3145" y="1537335"/>
            <a:ext cx="9979660" cy="4810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Hadoop</a:t>
            </a:r>
            <a:r>
              <a:rPr lang="zh-CN" altLang="en-US"/>
              <a:t>的共享数据慢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为什么慢？额外的复制，序列化，磁盘</a:t>
            </a:r>
            <a:r>
              <a:rPr lang="en-US" altLang="zh-CN"/>
              <a:t>IO</a:t>
            </a:r>
            <a:r>
              <a:rPr lang="zh-CN" altLang="en-US"/>
              <a:t>开销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3195" y="2339340"/>
            <a:ext cx="6390640" cy="38379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</a:t>
            </a:r>
            <a:r>
              <a:rPr lang="zh-CN" altLang="en-US"/>
              <a:t>的共享数据块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块是因为内存计算？ 当然还有</a:t>
            </a:r>
            <a:r>
              <a:rPr lang="en-US" altLang="zh-CN"/>
              <a:t>DAG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2205" y="2287270"/>
            <a:ext cx="6991350" cy="342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WPS 演示</Application>
  <PresentationFormat>宽屏</PresentationFormat>
  <Paragraphs>54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Spark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zhda6001</dc:creator>
  <cp:lastModifiedBy>zhda6001</cp:lastModifiedBy>
  <cp:revision>5</cp:revision>
  <dcterms:created xsi:type="dcterms:W3CDTF">2018-11-28T09:53:56Z</dcterms:created>
  <dcterms:modified xsi:type="dcterms:W3CDTF">2018-11-30T01:42:16Z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2052-10.1.0.7671</vt:lpwstr>
  </property>
</Properties>
</file>