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1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5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75CB-5565-478A-94B5-8635F033F278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9C7EF-9477-44BA-A4F7-2F2D2313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3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思源黑体 Normal" pitchFamily="34" charset="-122"/>
                <a:ea typeface="思源黑体 Normal" pitchFamily="34" charset="-122"/>
              </a:rPr>
              <a:t>考研自习室管理系统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思源黑体 Normal" pitchFamily="34" charset="-122"/>
              <a:ea typeface="思源黑体 Normal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 Self-Learning Rooms Management System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464277"/>
            <a:ext cx="2386608" cy="73932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latin typeface="思源黑体 Normal" pitchFamily="34" charset="-122"/>
                <a:ea typeface="思源黑体 Normal" pitchFamily="34" charset="-122"/>
              </a:rPr>
              <a:t>流程设计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思源黑体 Normal" pitchFamily="34" charset="-122"/>
              <a:ea typeface="思源黑体 Normal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55526"/>
            <a:ext cx="144016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195736" y="553491"/>
            <a:ext cx="4752528" cy="4212468"/>
            <a:chOff x="2627784" y="663538"/>
            <a:chExt cx="4752528" cy="4212468"/>
          </a:xfrm>
        </p:grpSpPr>
        <p:sp>
          <p:nvSpPr>
            <p:cNvPr id="22" name="圆角右箭头 21"/>
            <p:cNvSpPr/>
            <p:nvPr/>
          </p:nvSpPr>
          <p:spPr>
            <a:xfrm>
              <a:off x="3417384" y="1660832"/>
              <a:ext cx="775631" cy="1897243"/>
            </a:xfrm>
            <a:prstGeom prst="bentArrow">
              <a:avLst>
                <a:gd name="adj1" fmla="val 6661"/>
                <a:gd name="adj2" fmla="val 5243"/>
                <a:gd name="adj3" fmla="val 20368"/>
                <a:gd name="adj4" fmla="val 6859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627784" y="663538"/>
              <a:ext cx="3672407" cy="4212468"/>
              <a:chOff x="2627784" y="641751"/>
              <a:chExt cx="3672407" cy="4212468"/>
            </a:xfrm>
          </p:grpSpPr>
          <p:sp>
            <p:nvSpPr>
              <p:cNvPr id="8" name="流程图: 决策 7"/>
              <p:cNvSpPr/>
              <p:nvPr/>
            </p:nvSpPr>
            <p:spPr>
              <a:xfrm>
                <a:off x="4564477" y="3090023"/>
                <a:ext cx="1397170" cy="936104"/>
              </a:xfrm>
              <a:prstGeom prst="flowChartDecisio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合格侦测</a:t>
                </a:r>
                <a:endParaRPr lang="zh-CN" altLang="en-US" dirty="0"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11960" y="1505847"/>
                <a:ext cx="2088231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分配座位号</a:t>
                </a:r>
                <a:r>
                  <a:rPr lang="en-US" altLang="zh-CN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(</a:t>
                </a:r>
                <a:r>
                  <a:rPr lang="zh-CN" altLang="en-US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微信</a:t>
                </a:r>
                <a:r>
                  <a:rPr lang="en-US" altLang="zh-CN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+LRMS)</a:t>
                </a:r>
                <a:endParaRPr lang="zh-CN" altLang="en-US" sz="1050" dirty="0">
                  <a:solidFill>
                    <a:prstClr val="white"/>
                  </a:solidFill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4572001" y="641751"/>
                <a:ext cx="1504644" cy="504056"/>
              </a:xfrm>
              <a:prstGeom prst="parallelogram">
                <a:avLst>
                  <a:gd name="adj" fmla="val 53075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选课</a:t>
                </a:r>
                <a:r>
                  <a:rPr lang="en-US" altLang="zh-CN" sz="1050" dirty="0">
                    <a:latin typeface="思源黑体 Normal" pitchFamily="34" charset="-122"/>
                    <a:ea typeface="思源黑体 Normal" pitchFamily="34" charset="-122"/>
                  </a:rPr>
                  <a:t>(</a:t>
                </a:r>
                <a:r>
                  <a:rPr lang="zh-CN" altLang="en-US" sz="1050" dirty="0" smtClean="0">
                    <a:latin typeface="思源黑体 Normal" pitchFamily="34" charset="-122"/>
                    <a:ea typeface="思源黑体 Normal" pitchFamily="34" charset="-122"/>
                  </a:rPr>
                  <a:t>学校</a:t>
                </a:r>
                <a:r>
                  <a:rPr lang="en-US" altLang="zh-CN" sz="1050" dirty="0">
                    <a:latin typeface="思源黑体 Normal" pitchFamily="34" charset="-122"/>
                    <a:ea typeface="思源黑体 Normal" pitchFamily="34" charset="-122"/>
                  </a:rPr>
                  <a:t>)</a:t>
                </a:r>
                <a:endParaRPr lang="zh-CN" altLang="en-US" sz="1050" dirty="0"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39952" y="2297935"/>
                <a:ext cx="2088232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刷卡考勤</a:t>
                </a:r>
                <a:r>
                  <a:rPr lang="en-US" altLang="zh-CN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(</a:t>
                </a:r>
                <a:r>
                  <a:rPr lang="zh-CN" altLang="en-US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考勤机</a:t>
                </a:r>
                <a:r>
                  <a:rPr lang="en-US" altLang="zh-CN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+LRMS)</a:t>
                </a:r>
                <a:endParaRPr lang="zh-CN" altLang="en-US" sz="1050" dirty="0">
                  <a:solidFill>
                    <a:prstClr val="white"/>
                  </a:solidFill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4614990" y="4350163"/>
                <a:ext cx="1195118" cy="504056"/>
              </a:xfrm>
              <a:prstGeom prst="parallelogram">
                <a:avLst>
                  <a:gd name="adj" fmla="val 53075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继续</a:t>
                </a:r>
                <a:endParaRPr lang="zh-CN" altLang="en-US" dirty="0"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15" name="下箭头 14"/>
              <p:cNvSpPr/>
              <p:nvPr/>
            </p:nvSpPr>
            <p:spPr>
              <a:xfrm>
                <a:off x="5191054" y="1983585"/>
                <a:ext cx="121104" cy="314350"/>
              </a:xfrm>
              <a:prstGeom prst="downArrow">
                <a:avLst>
                  <a:gd name="adj1" fmla="val 32791"/>
                  <a:gd name="adj2" fmla="val 9522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5191054" y="1145807"/>
                <a:ext cx="121104" cy="314350"/>
              </a:xfrm>
              <a:prstGeom prst="downArrow">
                <a:avLst>
                  <a:gd name="adj1" fmla="val 32791"/>
                  <a:gd name="adj2" fmla="val 9522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箭头 16"/>
              <p:cNvSpPr/>
              <p:nvPr/>
            </p:nvSpPr>
            <p:spPr>
              <a:xfrm>
                <a:off x="5202510" y="4026127"/>
                <a:ext cx="121104" cy="314350"/>
              </a:xfrm>
              <a:prstGeom prst="downArrow">
                <a:avLst>
                  <a:gd name="adj1" fmla="val 32791"/>
                  <a:gd name="adj2" fmla="val 9522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下箭头 17"/>
              <p:cNvSpPr/>
              <p:nvPr/>
            </p:nvSpPr>
            <p:spPr>
              <a:xfrm>
                <a:off x="5191054" y="2729983"/>
                <a:ext cx="121104" cy="314350"/>
              </a:xfrm>
              <a:prstGeom prst="downArrow">
                <a:avLst>
                  <a:gd name="adj1" fmla="val 32791"/>
                  <a:gd name="adj2" fmla="val 9522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27784" y="3342051"/>
                <a:ext cx="1584176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释放座位</a:t>
                </a:r>
                <a:r>
                  <a:rPr lang="en-US" altLang="zh-CN" sz="1050" dirty="0" smtClean="0">
                    <a:solidFill>
                      <a:prstClr val="white"/>
                    </a:solidFill>
                    <a:latin typeface="思源黑体 Normal" pitchFamily="34" charset="-122"/>
                    <a:ea typeface="思源黑体 Normal" pitchFamily="34" charset="-122"/>
                  </a:rPr>
                  <a:t>(LRMS)</a:t>
                </a:r>
                <a:endParaRPr lang="zh-CN" altLang="en-US" sz="1050" dirty="0">
                  <a:solidFill>
                    <a:prstClr val="white"/>
                  </a:solidFill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  <p:sp>
            <p:nvSpPr>
              <p:cNvPr id="26" name="下箭头 25"/>
              <p:cNvSpPr/>
              <p:nvPr/>
            </p:nvSpPr>
            <p:spPr>
              <a:xfrm rot="5400000">
                <a:off x="4309505" y="3369577"/>
                <a:ext cx="146005" cy="378985"/>
              </a:xfrm>
              <a:prstGeom prst="downArrow">
                <a:avLst>
                  <a:gd name="adj1" fmla="val 32791"/>
                  <a:gd name="adj2" fmla="val 95228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281734" y="4047717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  <a:endParaRPr lang="zh-CN" alt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00428" y="3653859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372200" y="1635646"/>
              <a:ext cx="1008112" cy="3120028"/>
              <a:chOff x="6516216" y="1601378"/>
              <a:chExt cx="1008112" cy="3120028"/>
            </a:xfrm>
          </p:grpSpPr>
          <p:sp>
            <p:nvSpPr>
              <p:cNvPr id="29" name="圆角右箭头 28"/>
              <p:cNvSpPr/>
              <p:nvPr/>
            </p:nvSpPr>
            <p:spPr>
              <a:xfrm flipH="1">
                <a:off x="6516216" y="1601378"/>
                <a:ext cx="792088" cy="1620180"/>
              </a:xfrm>
              <a:prstGeom prst="bentArrow">
                <a:avLst>
                  <a:gd name="adj1" fmla="val 5259"/>
                  <a:gd name="adj2" fmla="val 9790"/>
                  <a:gd name="adj3" fmla="val 20368"/>
                  <a:gd name="adj4" fmla="val 7963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圆角右箭头 33"/>
              <p:cNvSpPr/>
              <p:nvPr/>
            </p:nvSpPr>
            <p:spPr>
              <a:xfrm rot="10800000">
                <a:off x="6516216" y="3101226"/>
                <a:ext cx="792088" cy="1620180"/>
              </a:xfrm>
              <a:prstGeom prst="bentArrow">
                <a:avLst>
                  <a:gd name="adj1" fmla="val 5259"/>
                  <a:gd name="adj2" fmla="val 9790"/>
                  <a:gd name="adj3" fmla="val 20368"/>
                  <a:gd name="adj4" fmla="val 7963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091188" y="2513833"/>
                <a:ext cx="433140" cy="13093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思源黑体 Normal" pitchFamily="34" charset="-122"/>
                    <a:ea typeface="思源黑体 Normal" pitchFamily="34" charset="-122"/>
                  </a:rPr>
                  <a:t>服务器</a:t>
                </a:r>
                <a:endParaRPr lang="zh-CN" altLang="en-US" dirty="0">
                  <a:latin typeface="思源黑体 Normal" pitchFamily="34" charset="-122"/>
                  <a:ea typeface="思源黑体 Normal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464277"/>
            <a:ext cx="2386608" cy="73932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latin typeface="思源黑体 Normal" pitchFamily="34" charset="-122"/>
                <a:ea typeface="思源黑体 Normal" pitchFamily="34" charset="-122"/>
              </a:rPr>
              <a:t>开源项目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思源黑体 Normal" pitchFamily="34" charset="-122"/>
              <a:ea typeface="思源黑体 Normal" pitchFamily="34" charset="-122"/>
            </a:endParaRPr>
          </a:p>
        </p:txBody>
      </p:sp>
      <p:pic>
        <p:nvPicPr>
          <p:cNvPr id="4" name="Picture 2" descr="C:\Users\Administrator\Desktop\github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38639"/>
            <a:ext cx="144711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555526"/>
            <a:ext cx="144016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19672" y="2931790"/>
            <a:ext cx="6048672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b="1" i="1" dirty="0" smtClean="0">
                <a:solidFill>
                  <a:schemeClr val="accent4">
                    <a:lumMod val="75000"/>
                  </a:schemeClr>
                </a:solidFill>
              </a:rPr>
              <a:t>Website: 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http://github.com/zhangpeng96/lrms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b="1" i="1" dirty="0" smtClean="0">
                <a:solidFill>
                  <a:schemeClr val="accent4">
                    <a:lumMod val="75000"/>
                  </a:schemeClr>
                </a:solidFill>
              </a:rPr>
              <a:t>Clone: 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https://github.com/zhangpeng96/lrms.git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b="1" i="1" dirty="0" smtClean="0">
                <a:solidFill>
                  <a:schemeClr val="accent4">
                    <a:lumMod val="75000"/>
                  </a:schemeClr>
                </a:solidFill>
              </a:rPr>
              <a:t>License: 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MIT LICENSE, Copyright (c) 2016 </a:t>
            </a:r>
            <a:r>
              <a:rPr lang="en-US" altLang="zh-CN" sz="2000" i="1" dirty="0" err="1" smtClean="0">
                <a:solidFill>
                  <a:schemeClr val="accent4">
                    <a:lumMod val="75000"/>
                  </a:schemeClr>
                </a:solidFill>
              </a:rPr>
              <a:t>ZhangPeng</a:t>
            </a:r>
            <a:endParaRPr lang="en-US" altLang="zh-CN" sz="2000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7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69</Words>
  <Application>Microsoft Office PowerPoint</Application>
  <PresentationFormat>全屏显示(16:9)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考研自习室管理系统</vt:lpstr>
      <vt:lpstr>流程设计</vt:lpstr>
      <vt:lpstr>开源项目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张鹏</dc:creator>
  <cp:lastModifiedBy>张鹏</cp:lastModifiedBy>
  <cp:revision>10</cp:revision>
  <dcterms:created xsi:type="dcterms:W3CDTF">2016-01-22T10:57:53Z</dcterms:created>
  <dcterms:modified xsi:type="dcterms:W3CDTF">2016-01-22T12:31:29Z</dcterms:modified>
</cp:coreProperties>
</file>