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F6874-8FB7-4643-A760-590C0750FD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CC63F9-F2A8-436A-8D7A-F462CA223D58}">
      <dgm:prSet phldrT="[文本]"/>
      <dgm:spPr/>
      <dgm:t>
        <a:bodyPr/>
        <a:lstStyle/>
        <a:p>
          <a:r>
            <a:rPr lang="zh-CN" altLang="en-US" dirty="0"/>
            <a:t>性能要求</a:t>
          </a:r>
        </a:p>
      </dgm:t>
    </dgm:pt>
    <dgm:pt modelId="{746B90DE-09EA-4A81-BA10-9BFC3CBF8D4F}" type="parTrans" cxnId="{26C586EC-30D7-4277-BC07-C2C903CEAE5A}">
      <dgm:prSet/>
      <dgm:spPr/>
      <dgm:t>
        <a:bodyPr/>
        <a:lstStyle/>
        <a:p>
          <a:endParaRPr lang="zh-CN" altLang="en-US"/>
        </a:p>
      </dgm:t>
    </dgm:pt>
    <dgm:pt modelId="{74510F94-5477-4ACC-89ED-B621B2817E9E}" type="sibTrans" cxnId="{26C586EC-30D7-4277-BC07-C2C903CEAE5A}">
      <dgm:prSet/>
      <dgm:spPr/>
      <dgm:t>
        <a:bodyPr/>
        <a:lstStyle/>
        <a:p>
          <a:endParaRPr lang="zh-CN" altLang="en-US"/>
        </a:p>
      </dgm:t>
    </dgm:pt>
    <dgm:pt modelId="{ECAD243E-DEBA-486B-9B4A-E961BCE3A413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881B6685-28CC-47F1-B368-6954890419FB}" type="parTrans" cxnId="{7C1051C6-F569-4F75-B700-CC1156A74C48}">
      <dgm:prSet/>
      <dgm:spPr/>
      <dgm:t>
        <a:bodyPr/>
        <a:lstStyle/>
        <a:p>
          <a:endParaRPr lang="zh-CN" altLang="en-US"/>
        </a:p>
      </dgm:t>
    </dgm:pt>
    <dgm:pt modelId="{98CFE4AE-68BE-424A-AA4A-8AE51C2AB2AD}" type="sibTrans" cxnId="{7C1051C6-F569-4F75-B700-CC1156A74C48}">
      <dgm:prSet/>
      <dgm:spPr/>
      <dgm:t>
        <a:bodyPr/>
        <a:lstStyle/>
        <a:p>
          <a:endParaRPr lang="zh-CN" altLang="en-US"/>
        </a:p>
      </dgm:t>
    </dgm:pt>
    <dgm:pt modelId="{BDF57527-B349-4E1C-BDFA-1A6EF56A74C6}">
      <dgm:prSet phldrT="[文本]"/>
      <dgm:spPr/>
      <dgm:t>
        <a:bodyPr/>
        <a:lstStyle/>
        <a:p>
          <a:r>
            <a:rPr lang="en-US" altLang="zh-CN" dirty="0"/>
            <a:t>C++</a:t>
          </a:r>
          <a:endParaRPr lang="zh-CN" altLang="en-US" dirty="0"/>
        </a:p>
      </dgm:t>
    </dgm:pt>
    <dgm:pt modelId="{F25501B1-FAC2-497C-8E66-0E46A904D81D}" type="parTrans" cxnId="{0923414A-5617-4B26-8EEE-E0AA6C9F2AA3}">
      <dgm:prSet/>
      <dgm:spPr/>
      <dgm:t>
        <a:bodyPr/>
        <a:lstStyle/>
        <a:p>
          <a:endParaRPr lang="zh-CN" altLang="en-US"/>
        </a:p>
      </dgm:t>
    </dgm:pt>
    <dgm:pt modelId="{8B7B5F41-A893-4EC8-BA67-644E0417C3B0}" type="sibTrans" cxnId="{0923414A-5617-4B26-8EEE-E0AA6C9F2AA3}">
      <dgm:prSet/>
      <dgm:spPr/>
      <dgm:t>
        <a:bodyPr/>
        <a:lstStyle/>
        <a:p>
          <a:endParaRPr lang="zh-CN" altLang="en-US"/>
        </a:p>
      </dgm:t>
    </dgm:pt>
    <dgm:pt modelId="{DD4800FC-1032-4EC1-B01C-FCAA6D1372DE}" type="pres">
      <dgm:prSet presAssocID="{2E1F6874-8FB7-4643-A760-590C0750FD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4F2DF7-FE80-42E9-9965-8F860C25472B}" type="pres">
      <dgm:prSet presAssocID="{52CC63F9-F2A8-436A-8D7A-F462CA223D58}" presName="hierRoot1" presStyleCnt="0">
        <dgm:presLayoutVars>
          <dgm:hierBranch val="init"/>
        </dgm:presLayoutVars>
      </dgm:prSet>
      <dgm:spPr/>
    </dgm:pt>
    <dgm:pt modelId="{3533BAA7-E233-40D2-BD22-F7D601ADDFC1}" type="pres">
      <dgm:prSet presAssocID="{52CC63F9-F2A8-436A-8D7A-F462CA223D58}" presName="rootComposite1" presStyleCnt="0"/>
      <dgm:spPr/>
    </dgm:pt>
    <dgm:pt modelId="{33C67DED-FE64-4DEC-87A4-E7CDE0A58291}" type="pres">
      <dgm:prSet presAssocID="{52CC63F9-F2A8-436A-8D7A-F462CA223D58}" presName="rootText1" presStyleLbl="node0" presStyleIdx="0" presStyleCnt="1">
        <dgm:presLayoutVars>
          <dgm:chPref val="3"/>
        </dgm:presLayoutVars>
      </dgm:prSet>
      <dgm:spPr/>
    </dgm:pt>
    <dgm:pt modelId="{737BA9FA-6E94-4499-93BA-1174781CCD4A}" type="pres">
      <dgm:prSet presAssocID="{52CC63F9-F2A8-436A-8D7A-F462CA223D58}" presName="rootConnector1" presStyleLbl="node1" presStyleIdx="0" presStyleCnt="0"/>
      <dgm:spPr/>
    </dgm:pt>
    <dgm:pt modelId="{F17A6042-0399-4C2B-8849-C5ED968C3EC7}" type="pres">
      <dgm:prSet presAssocID="{52CC63F9-F2A8-436A-8D7A-F462CA223D58}" presName="hierChild2" presStyleCnt="0"/>
      <dgm:spPr/>
    </dgm:pt>
    <dgm:pt modelId="{89725751-CDA9-463B-935C-2828437EAFCB}" type="pres">
      <dgm:prSet presAssocID="{881B6685-28CC-47F1-B368-6954890419FB}" presName="Name37" presStyleLbl="parChTrans1D2" presStyleIdx="0" presStyleCnt="2"/>
      <dgm:spPr/>
    </dgm:pt>
    <dgm:pt modelId="{9A927E81-C0C3-4450-83E7-51D55813EAAF}" type="pres">
      <dgm:prSet presAssocID="{ECAD243E-DEBA-486B-9B4A-E961BCE3A413}" presName="hierRoot2" presStyleCnt="0">
        <dgm:presLayoutVars>
          <dgm:hierBranch val="init"/>
        </dgm:presLayoutVars>
      </dgm:prSet>
      <dgm:spPr/>
    </dgm:pt>
    <dgm:pt modelId="{F800D25D-692D-4CE0-A1F7-B5B8AEBC25BE}" type="pres">
      <dgm:prSet presAssocID="{ECAD243E-DEBA-486B-9B4A-E961BCE3A413}" presName="rootComposite" presStyleCnt="0"/>
      <dgm:spPr/>
    </dgm:pt>
    <dgm:pt modelId="{DF357DA0-951B-47D4-B6CF-0D7633F0E853}" type="pres">
      <dgm:prSet presAssocID="{ECAD243E-DEBA-486B-9B4A-E961BCE3A413}" presName="rootText" presStyleLbl="node2" presStyleIdx="0" presStyleCnt="2">
        <dgm:presLayoutVars>
          <dgm:chPref val="3"/>
        </dgm:presLayoutVars>
      </dgm:prSet>
      <dgm:spPr/>
    </dgm:pt>
    <dgm:pt modelId="{E75ABE20-A653-467A-8520-B1DFBBFCD64C}" type="pres">
      <dgm:prSet presAssocID="{ECAD243E-DEBA-486B-9B4A-E961BCE3A413}" presName="rootConnector" presStyleLbl="node2" presStyleIdx="0" presStyleCnt="2"/>
      <dgm:spPr/>
    </dgm:pt>
    <dgm:pt modelId="{7A2B0739-C01F-48FE-A432-145F28EE2E56}" type="pres">
      <dgm:prSet presAssocID="{ECAD243E-DEBA-486B-9B4A-E961BCE3A413}" presName="hierChild4" presStyleCnt="0"/>
      <dgm:spPr/>
    </dgm:pt>
    <dgm:pt modelId="{27104F1B-9A75-471E-BE65-6A7BC61CC379}" type="pres">
      <dgm:prSet presAssocID="{ECAD243E-DEBA-486B-9B4A-E961BCE3A413}" presName="hierChild5" presStyleCnt="0"/>
      <dgm:spPr/>
    </dgm:pt>
    <dgm:pt modelId="{84AFE840-923F-4BE1-B0F5-7EED64F385DC}" type="pres">
      <dgm:prSet presAssocID="{F25501B1-FAC2-497C-8E66-0E46A904D81D}" presName="Name37" presStyleLbl="parChTrans1D2" presStyleIdx="1" presStyleCnt="2"/>
      <dgm:spPr/>
    </dgm:pt>
    <dgm:pt modelId="{4915CCF8-D463-495A-A76E-8650F5609D11}" type="pres">
      <dgm:prSet presAssocID="{BDF57527-B349-4E1C-BDFA-1A6EF56A74C6}" presName="hierRoot2" presStyleCnt="0">
        <dgm:presLayoutVars>
          <dgm:hierBranch val="init"/>
        </dgm:presLayoutVars>
      </dgm:prSet>
      <dgm:spPr/>
    </dgm:pt>
    <dgm:pt modelId="{763C3A1B-D282-467C-ACB0-E07520A25BE3}" type="pres">
      <dgm:prSet presAssocID="{BDF57527-B349-4E1C-BDFA-1A6EF56A74C6}" presName="rootComposite" presStyleCnt="0"/>
      <dgm:spPr/>
    </dgm:pt>
    <dgm:pt modelId="{28603334-9AA2-41A4-BB65-2B3AA64E7D39}" type="pres">
      <dgm:prSet presAssocID="{BDF57527-B349-4E1C-BDFA-1A6EF56A74C6}" presName="rootText" presStyleLbl="node2" presStyleIdx="1" presStyleCnt="2">
        <dgm:presLayoutVars>
          <dgm:chPref val="3"/>
        </dgm:presLayoutVars>
      </dgm:prSet>
      <dgm:spPr/>
    </dgm:pt>
    <dgm:pt modelId="{CED29A11-3853-404D-A217-A5CCBCF7BDE0}" type="pres">
      <dgm:prSet presAssocID="{BDF57527-B349-4E1C-BDFA-1A6EF56A74C6}" presName="rootConnector" presStyleLbl="node2" presStyleIdx="1" presStyleCnt="2"/>
      <dgm:spPr/>
    </dgm:pt>
    <dgm:pt modelId="{023CB620-2EB6-411E-8708-E23BA50C1686}" type="pres">
      <dgm:prSet presAssocID="{BDF57527-B349-4E1C-BDFA-1A6EF56A74C6}" presName="hierChild4" presStyleCnt="0"/>
      <dgm:spPr/>
    </dgm:pt>
    <dgm:pt modelId="{5502BCD7-6F86-4A09-B7F7-A0DF609BF652}" type="pres">
      <dgm:prSet presAssocID="{BDF57527-B349-4E1C-BDFA-1A6EF56A74C6}" presName="hierChild5" presStyleCnt="0"/>
      <dgm:spPr/>
    </dgm:pt>
    <dgm:pt modelId="{FB0E46E4-2911-4502-AD40-D2A1EBF3DBB0}" type="pres">
      <dgm:prSet presAssocID="{52CC63F9-F2A8-436A-8D7A-F462CA223D58}" presName="hierChild3" presStyleCnt="0"/>
      <dgm:spPr/>
    </dgm:pt>
  </dgm:ptLst>
  <dgm:cxnLst>
    <dgm:cxn modelId="{5FD72F18-C4DE-4F5A-B604-36AF806AE4BC}" type="presOf" srcId="{BDF57527-B349-4E1C-BDFA-1A6EF56A74C6}" destId="{28603334-9AA2-41A4-BB65-2B3AA64E7D39}" srcOrd="0" destOrd="0" presId="urn:microsoft.com/office/officeart/2005/8/layout/orgChart1"/>
    <dgm:cxn modelId="{91C70F20-6CCE-4ABC-A1DF-2316E0A97F17}" type="presOf" srcId="{ECAD243E-DEBA-486B-9B4A-E961BCE3A413}" destId="{E75ABE20-A653-467A-8520-B1DFBBFCD64C}" srcOrd="1" destOrd="0" presId="urn:microsoft.com/office/officeart/2005/8/layout/orgChart1"/>
    <dgm:cxn modelId="{ADA1102B-D2D6-4689-9D44-9E164C053D18}" type="presOf" srcId="{52CC63F9-F2A8-436A-8D7A-F462CA223D58}" destId="{737BA9FA-6E94-4499-93BA-1174781CCD4A}" srcOrd="1" destOrd="0" presId="urn:microsoft.com/office/officeart/2005/8/layout/orgChart1"/>
    <dgm:cxn modelId="{0923414A-5617-4B26-8EEE-E0AA6C9F2AA3}" srcId="{52CC63F9-F2A8-436A-8D7A-F462CA223D58}" destId="{BDF57527-B349-4E1C-BDFA-1A6EF56A74C6}" srcOrd="1" destOrd="0" parTransId="{F25501B1-FAC2-497C-8E66-0E46A904D81D}" sibTransId="{8B7B5F41-A893-4EC8-BA67-644E0417C3B0}"/>
    <dgm:cxn modelId="{BB11F955-62E8-47F1-AFC5-9B1651E4404B}" type="presOf" srcId="{881B6685-28CC-47F1-B368-6954890419FB}" destId="{89725751-CDA9-463B-935C-2828437EAFCB}" srcOrd="0" destOrd="0" presId="urn:microsoft.com/office/officeart/2005/8/layout/orgChart1"/>
    <dgm:cxn modelId="{B129AF9B-93BF-4731-BEA7-546A6EFC027A}" type="presOf" srcId="{52CC63F9-F2A8-436A-8D7A-F462CA223D58}" destId="{33C67DED-FE64-4DEC-87A4-E7CDE0A58291}" srcOrd="0" destOrd="0" presId="urn:microsoft.com/office/officeart/2005/8/layout/orgChart1"/>
    <dgm:cxn modelId="{F5B0539E-E7CC-492B-A2D8-534DE432F765}" type="presOf" srcId="{2E1F6874-8FB7-4643-A760-590C0750FDDD}" destId="{DD4800FC-1032-4EC1-B01C-FCAA6D1372DE}" srcOrd="0" destOrd="0" presId="urn:microsoft.com/office/officeart/2005/8/layout/orgChart1"/>
    <dgm:cxn modelId="{7B7FC3C3-974B-4B5B-87FC-830B677F42CA}" type="presOf" srcId="{ECAD243E-DEBA-486B-9B4A-E961BCE3A413}" destId="{DF357DA0-951B-47D4-B6CF-0D7633F0E853}" srcOrd="0" destOrd="0" presId="urn:microsoft.com/office/officeart/2005/8/layout/orgChart1"/>
    <dgm:cxn modelId="{7C1051C6-F569-4F75-B700-CC1156A74C48}" srcId="{52CC63F9-F2A8-436A-8D7A-F462CA223D58}" destId="{ECAD243E-DEBA-486B-9B4A-E961BCE3A413}" srcOrd="0" destOrd="0" parTransId="{881B6685-28CC-47F1-B368-6954890419FB}" sibTransId="{98CFE4AE-68BE-424A-AA4A-8AE51C2AB2AD}"/>
    <dgm:cxn modelId="{E699CBE2-ADB4-4780-9D13-F25E434A5F70}" type="presOf" srcId="{F25501B1-FAC2-497C-8E66-0E46A904D81D}" destId="{84AFE840-923F-4BE1-B0F5-7EED64F385DC}" srcOrd="0" destOrd="0" presId="urn:microsoft.com/office/officeart/2005/8/layout/orgChart1"/>
    <dgm:cxn modelId="{26C586EC-30D7-4277-BC07-C2C903CEAE5A}" srcId="{2E1F6874-8FB7-4643-A760-590C0750FDDD}" destId="{52CC63F9-F2A8-436A-8D7A-F462CA223D58}" srcOrd="0" destOrd="0" parTransId="{746B90DE-09EA-4A81-BA10-9BFC3CBF8D4F}" sibTransId="{74510F94-5477-4ACC-89ED-B621B2817E9E}"/>
    <dgm:cxn modelId="{60BBBFEC-F8ED-486D-883F-32CC8445FB0E}" type="presOf" srcId="{BDF57527-B349-4E1C-BDFA-1A6EF56A74C6}" destId="{CED29A11-3853-404D-A217-A5CCBCF7BDE0}" srcOrd="1" destOrd="0" presId="urn:microsoft.com/office/officeart/2005/8/layout/orgChart1"/>
    <dgm:cxn modelId="{618B0F59-1B03-403C-891A-A676CBD9E786}" type="presParOf" srcId="{DD4800FC-1032-4EC1-B01C-FCAA6D1372DE}" destId="{9C4F2DF7-FE80-42E9-9965-8F860C25472B}" srcOrd="0" destOrd="0" presId="urn:microsoft.com/office/officeart/2005/8/layout/orgChart1"/>
    <dgm:cxn modelId="{DB2A9B15-EAC2-4C5B-896D-BF02E627C47C}" type="presParOf" srcId="{9C4F2DF7-FE80-42E9-9965-8F860C25472B}" destId="{3533BAA7-E233-40D2-BD22-F7D601ADDFC1}" srcOrd="0" destOrd="0" presId="urn:microsoft.com/office/officeart/2005/8/layout/orgChart1"/>
    <dgm:cxn modelId="{F4EC0E6C-F29B-48E6-9D07-BDDDBFC2A70A}" type="presParOf" srcId="{3533BAA7-E233-40D2-BD22-F7D601ADDFC1}" destId="{33C67DED-FE64-4DEC-87A4-E7CDE0A58291}" srcOrd="0" destOrd="0" presId="urn:microsoft.com/office/officeart/2005/8/layout/orgChart1"/>
    <dgm:cxn modelId="{90DF2C2F-B767-4A47-9198-DE7BCCAE6ECF}" type="presParOf" srcId="{3533BAA7-E233-40D2-BD22-F7D601ADDFC1}" destId="{737BA9FA-6E94-4499-93BA-1174781CCD4A}" srcOrd="1" destOrd="0" presId="urn:microsoft.com/office/officeart/2005/8/layout/orgChart1"/>
    <dgm:cxn modelId="{72431D73-8766-4728-A944-BC5D30CC318F}" type="presParOf" srcId="{9C4F2DF7-FE80-42E9-9965-8F860C25472B}" destId="{F17A6042-0399-4C2B-8849-C5ED968C3EC7}" srcOrd="1" destOrd="0" presId="urn:microsoft.com/office/officeart/2005/8/layout/orgChart1"/>
    <dgm:cxn modelId="{366DD5E2-6137-46F7-97F3-954B6FFF8BDE}" type="presParOf" srcId="{F17A6042-0399-4C2B-8849-C5ED968C3EC7}" destId="{89725751-CDA9-463B-935C-2828437EAFCB}" srcOrd="0" destOrd="0" presId="urn:microsoft.com/office/officeart/2005/8/layout/orgChart1"/>
    <dgm:cxn modelId="{2BE93C5A-3D46-4A5D-B4E2-40161036EA5D}" type="presParOf" srcId="{F17A6042-0399-4C2B-8849-C5ED968C3EC7}" destId="{9A927E81-C0C3-4450-83E7-51D55813EAAF}" srcOrd="1" destOrd="0" presId="urn:microsoft.com/office/officeart/2005/8/layout/orgChart1"/>
    <dgm:cxn modelId="{CEFC3A36-C01C-4292-A599-26B52F5445DB}" type="presParOf" srcId="{9A927E81-C0C3-4450-83E7-51D55813EAAF}" destId="{F800D25D-692D-4CE0-A1F7-B5B8AEBC25BE}" srcOrd="0" destOrd="0" presId="urn:microsoft.com/office/officeart/2005/8/layout/orgChart1"/>
    <dgm:cxn modelId="{826D779E-EDE0-490A-9A37-5EC5D4601CBE}" type="presParOf" srcId="{F800D25D-692D-4CE0-A1F7-B5B8AEBC25BE}" destId="{DF357DA0-951B-47D4-B6CF-0D7633F0E853}" srcOrd="0" destOrd="0" presId="urn:microsoft.com/office/officeart/2005/8/layout/orgChart1"/>
    <dgm:cxn modelId="{7E0FBEDC-EAF3-41D3-B04C-F6D27BB68CED}" type="presParOf" srcId="{F800D25D-692D-4CE0-A1F7-B5B8AEBC25BE}" destId="{E75ABE20-A653-467A-8520-B1DFBBFCD64C}" srcOrd="1" destOrd="0" presId="urn:microsoft.com/office/officeart/2005/8/layout/orgChart1"/>
    <dgm:cxn modelId="{4DDCBDD2-F6F9-442D-865C-6D9EA411A6FC}" type="presParOf" srcId="{9A927E81-C0C3-4450-83E7-51D55813EAAF}" destId="{7A2B0739-C01F-48FE-A432-145F28EE2E56}" srcOrd="1" destOrd="0" presId="urn:microsoft.com/office/officeart/2005/8/layout/orgChart1"/>
    <dgm:cxn modelId="{F7856C6D-E689-4594-849E-AB08833F5C47}" type="presParOf" srcId="{9A927E81-C0C3-4450-83E7-51D55813EAAF}" destId="{27104F1B-9A75-471E-BE65-6A7BC61CC379}" srcOrd="2" destOrd="0" presId="urn:microsoft.com/office/officeart/2005/8/layout/orgChart1"/>
    <dgm:cxn modelId="{7FB9BF7E-93C3-4613-BED1-89CDD3DA6204}" type="presParOf" srcId="{F17A6042-0399-4C2B-8849-C5ED968C3EC7}" destId="{84AFE840-923F-4BE1-B0F5-7EED64F385DC}" srcOrd="2" destOrd="0" presId="urn:microsoft.com/office/officeart/2005/8/layout/orgChart1"/>
    <dgm:cxn modelId="{E186FC52-BCF8-4ED5-BC15-816036902C25}" type="presParOf" srcId="{F17A6042-0399-4C2B-8849-C5ED968C3EC7}" destId="{4915CCF8-D463-495A-A76E-8650F5609D11}" srcOrd="3" destOrd="0" presId="urn:microsoft.com/office/officeart/2005/8/layout/orgChart1"/>
    <dgm:cxn modelId="{3066A2B2-C2BF-453B-90F5-600842851961}" type="presParOf" srcId="{4915CCF8-D463-495A-A76E-8650F5609D11}" destId="{763C3A1B-D282-467C-ACB0-E07520A25BE3}" srcOrd="0" destOrd="0" presId="urn:microsoft.com/office/officeart/2005/8/layout/orgChart1"/>
    <dgm:cxn modelId="{89F84A18-89CE-4B0D-A33C-03D8CE2D89C3}" type="presParOf" srcId="{763C3A1B-D282-467C-ACB0-E07520A25BE3}" destId="{28603334-9AA2-41A4-BB65-2B3AA64E7D39}" srcOrd="0" destOrd="0" presId="urn:microsoft.com/office/officeart/2005/8/layout/orgChart1"/>
    <dgm:cxn modelId="{18E017F3-C1E1-412D-8275-F2AFC3FD5FB5}" type="presParOf" srcId="{763C3A1B-D282-467C-ACB0-E07520A25BE3}" destId="{CED29A11-3853-404D-A217-A5CCBCF7BDE0}" srcOrd="1" destOrd="0" presId="urn:microsoft.com/office/officeart/2005/8/layout/orgChart1"/>
    <dgm:cxn modelId="{87712AAE-46C5-4F01-BB87-004A1B837380}" type="presParOf" srcId="{4915CCF8-D463-495A-A76E-8650F5609D11}" destId="{023CB620-2EB6-411E-8708-E23BA50C1686}" srcOrd="1" destOrd="0" presId="urn:microsoft.com/office/officeart/2005/8/layout/orgChart1"/>
    <dgm:cxn modelId="{1A534AC5-B67D-49A8-AC95-DDCC5B1479A4}" type="presParOf" srcId="{4915CCF8-D463-495A-A76E-8650F5609D11}" destId="{5502BCD7-6F86-4A09-B7F7-A0DF609BF652}" srcOrd="2" destOrd="0" presId="urn:microsoft.com/office/officeart/2005/8/layout/orgChart1"/>
    <dgm:cxn modelId="{C23EA08B-9CA3-4A08-8036-393DF9463762}" type="presParOf" srcId="{9C4F2DF7-FE80-42E9-9965-8F860C25472B}" destId="{FB0E46E4-2911-4502-AD40-D2A1EBF3DB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36830-C8DD-43A6-894B-E4B70EBE66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8FE301-13DA-4708-9D46-81EE086903A6}">
      <dgm:prSet phldrT="[文本]"/>
      <dgm:spPr/>
      <dgm:t>
        <a:bodyPr/>
        <a:lstStyle/>
        <a:p>
          <a:r>
            <a:rPr lang="zh-CN" altLang="en-US" dirty="0"/>
            <a:t>开发效率</a:t>
          </a:r>
        </a:p>
      </dgm:t>
    </dgm:pt>
    <dgm:pt modelId="{83B8D8F6-B051-40D6-92C0-FB7FBE6BB9E0}" type="parTrans" cxnId="{8857EAA0-1FDC-427E-9781-9A13500B2015}">
      <dgm:prSet/>
      <dgm:spPr/>
      <dgm:t>
        <a:bodyPr/>
        <a:lstStyle/>
        <a:p>
          <a:endParaRPr lang="zh-CN" altLang="en-US"/>
        </a:p>
      </dgm:t>
    </dgm:pt>
    <dgm:pt modelId="{0B405DDF-A410-40DC-A65E-B4DA750A5700}" type="sibTrans" cxnId="{8857EAA0-1FDC-427E-9781-9A13500B2015}">
      <dgm:prSet/>
      <dgm:spPr/>
      <dgm:t>
        <a:bodyPr/>
        <a:lstStyle/>
        <a:p>
          <a:endParaRPr lang="zh-CN" altLang="en-US"/>
        </a:p>
      </dgm:t>
    </dgm:pt>
    <dgm:pt modelId="{A535F247-39BD-4284-8AAE-11CD9EFFED80}">
      <dgm:prSet phldrT="[文本]"/>
      <dgm:spPr/>
      <dgm:t>
        <a:bodyPr/>
        <a:lstStyle/>
        <a:p>
          <a:r>
            <a:rPr lang="en-US" altLang="zh-CN" dirty="0"/>
            <a:t>JAVA</a:t>
          </a:r>
          <a:endParaRPr lang="zh-CN" altLang="en-US" dirty="0"/>
        </a:p>
      </dgm:t>
    </dgm:pt>
    <dgm:pt modelId="{379BEF45-CCEE-414C-8D75-DBB464C93111}" type="parTrans" cxnId="{D6F92D8D-419D-4C97-9B73-9D3692919E16}">
      <dgm:prSet/>
      <dgm:spPr/>
      <dgm:t>
        <a:bodyPr/>
        <a:lstStyle/>
        <a:p>
          <a:endParaRPr lang="zh-CN" altLang="en-US"/>
        </a:p>
      </dgm:t>
    </dgm:pt>
    <dgm:pt modelId="{EC27B37B-ECE6-4C29-B0DA-C4230CF49077}" type="sibTrans" cxnId="{D6F92D8D-419D-4C97-9B73-9D3692919E16}">
      <dgm:prSet/>
      <dgm:spPr/>
      <dgm:t>
        <a:bodyPr/>
        <a:lstStyle/>
        <a:p>
          <a:endParaRPr lang="zh-CN" altLang="en-US"/>
        </a:p>
      </dgm:t>
    </dgm:pt>
    <dgm:pt modelId="{AC1A00BA-4CE0-41C7-8CD5-2C2283F7397D}">
      <dgm:prSet phldrT="[文本]"/>
      <dgm:spPr/>
      <dgm:t>
        <a:bodyPr/>
        <a:lstStyle/>
        <a:p>
          <a:r>
            <a:rPr lang="en-US" altLang="zh-CN" dirty="0"/>
            <a:t>PHP</a:t>
          </a:r>
          <a:endParaRPr lang="zh-CN" altLang="en-US" dirty="0"/>
        </a:p>
      </dgm:t>
    </dgm:pt>
    <dgm:pt modelId="{A7499AF5-1AA5-4F4D-88B3-148070A70335}" type="parTrans" cxnId="{B52784B0-ACAD-4A8D-AB5C-BE8E883AAEB6}">
      <dgm:prSet/>
      <dgm:spPr/>
      <dgm:t>
        <a:bodyPr/>
        <a:lstStyle/>
        <a:p>
          <a:endParaRPr lang="zh-CN" altLang="en-US"/>
        </a:p>
      </dgm:t>
    </dgm:pt>
    <dgm:pt modelId="{A06981CC-EEA2-4406-B9FB-EC711E45F78B}" type="sibTrans" cxnId="{B52784B0-ACAD-4A8D-AB5C-BE8E883AAEB6}">
      <dgm:prSet/>
      <dgm:spPr/>
      <dgm:t>
        <a:bodyPr/>
        <a:lstStyle/>
        <a:p>
          <a:endParaRPr lang="zh-CN" altLang="en-US"/>
        </a:p>
      </dgm:t>
    </dgm:pt>
    <dgm:pt modelId="{1ABC1F55-2A74-4BB3-A2AB-5DB5CD5F8D34}">
      <dgm:prSet phldrT="[文本]"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D1599FBA-8818-4944-A878-19FC9D13C6C5}" type="parTrans" cxnId="{0705D394-4ABB-4762-B5BA-415EC20DF84F}">
      <dgm:prSet/>
      <dgm:spPr/>
      <dgm:t>
        <a:bodyPr/>
        <a:lstStyle/>
        <a:p>
          <a:endParaRPr lang="zh-CN" altLang="en-US"/>
        </a:p>
      </dgm:t>
    </dgm:pt>
    <dgm:pt modelId="{CF965281-550C-4DBB-9728-11E8A31C8AF1}" type="sibTrans" cxnId="{0705D394-4ABB-4762-B5BA-415EC20DF84F}">
      <dgm:prSet/>
      <dgm:spPr/>
      <dgm:t>
        <a:bodyPr/>
        <a:lstStyle/>
        <a:p>
          <a:endParaRPr lang="zh-CN" altLang="en-US"/>
        </a:p>
      </dgm:t>
    </dgm:pt>
    <dgm:pt modelId="{3E57284F-1F4D-4DF3-9204-2ACA831085DA}" type="pres">
      <dgm:prSet presAssocID="{D0836830-C8DD-43A6-894B-E4B70EBE66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62FBB-A704-4513-B98A-A88EB9C2CF52}" type="pres">
      <dgm:prSet presAssocID="{228FE301-13DA-4708-9D46-81EE086903A6}" presName="hierRoot1" presStyleCnt="0">
        <dgm:presLayoutVars>
          <dgm:hierBranch val="init"/>
        </dgm:presLayoutVars>
      </dgm:prSet>
      <dgm:spPr/>
    </dgm:pt>
    <dgm:pt modelId="{3FDA5248-2613-4B7E-BF0A-F53D322BAB8B}" type="pres">
      <dgm:prSet presAssocID="{228FE301-13DA-4708-9D46-81EE086903A6}" presName="rootComposite1" presStyleCnt="0"/>
      <dgm:spPr/>
    </dgm:pt>
    <dgm:pt modelId="{19AB821A-49E9-4896-AE5A-4DB76305AB56}" type="pres">
      <dgm:prSet presAssocID="{228FE301-13DA-4708-9D46-81EE086903A6}" presName="rootText1" presStyleLbl="node0" presStyleIdx="0" presStyleCnt="1">
        <dgm:presLayoutVars>
          <dgm:chPref val="3"/>
        </dgm:presLayoutVars>
      </dgm:prSet>
      <dgm:spPr/>
    </dgm:pt>
    <dgm:pt modelId="{83619D89-39F9-4A1A-8BF5-1B8278F43FE1}" type="pres">
      <dgm:prSet presAssocID="{228FE301-13DA-4708-9D46-81EE086903A6}" presName="rootConnector1" presStyleLbl="node1" presStyleIdx="0" presStyleCnt="0"/>
      <dgm:spPr/>
    </dgm:pt>
    <dgm:pt modelId="{5C71C466-4CA2-4758-8536-5801EF6B3492}" type="pres">
      <dgm:prSet presAssocID="{228FE301-13DA-4708-9D46-81EE086903A6}" presName="hierChild2" presStyleCnt="0"/>
      <dgm:spPr/>
    </dgm:pt>
    <dgm:pt modelId="{F9156FC7-558C-4B71-B722-7E92A90260E8}" type="pres">
      <dgm:prSet presAssocID="{379BEF45-CCEE-414C-8D75-DBB464C93111}" presName="Name37" presStyleLbl="parChTrans1D2" presStyleIdx="0" presStyleCnt="3"/>
      <dgm:spPr/>
    </dgm:pt>
    <dgm:pt modelId="{165DCDB9-D7F2-408D-8D94-1FB16FC64194}" type="pres">
      <dgm:prSet presAssocID="{A535F247-39BD-4284-8AAE-11CD9EFFED80}" presName="hierRoot2" presStyleCnt="0">
        <dgm:presLayoutVars>
          <dgm:hierBranch val="init"/>
        </dgm:presLayoutVars>
      </dgm:prSet>
      <dgm:spPr/>
    </dgm:pt>
    <dgm:pt modelId="{58A817CA-EF9A-4442-A277-153CE98EA164}" type="pres">
      <dgm:prSet presAssocID="{A535F247-39BD-4284-8AAE-11CD9EFFED80}" presName="rootComposite" presStyleCnt="0"/>
      <dgm:spPr/>
    </dgm:pt>
    <dgm:pt modelId="{99A955E3-8A0D-4243-AA1A-0B7BE4D2B56B}" type="pres">
      <dgm:prSet presAssocID="{A535F247-39BD-4284-8AAE-11CD9EFFED80}" presName="rootText" presStyleLbl="node2" presStyleIdx="0" presStyleCnt="3">
        <dgm:presLayoutVars>
          <dgm:chPref val="3"/>
        </dgm:presLayoutVars>
      </dgm:prSet>
      <dgm:spPr/>
    </dgm:pt>
    <dgm:pt modelId="{6BA25BFC-F652-45C3-BA71-BE2F3C45A43B}" type="pres">
      <dgm:prSet presAssocID="{A535F247-39BD-4284-8AAE-11CD9EFFED80}" presName="rootConnector" presStyleLbl="node2" presStyleIdx="0" presStyleCnt="3"/>
      <dgm:spPr/>
    </dgm:pt>
    <dgm:pt modelId="{CF8CA9CF-4DC0-4FD0-AB0A-2F42D82E8314}" type="pres">
      <dgm:prSet presAssocID="{A535F247-39BD-4284-8AAE-11CD9EFFED80}" presName="hierChild4" presStyleCnt="0"/>
      <dgm:spPr/>
    </dgm:pt>
    <dgm:pt modelId="{A7A3B3C1-D023-490C-8735-8BBB86E28A1D}" type="pres">
      <dgm:prSet presAssocID="{A535F247-39BD-4284-8AAE-11CD9EFFED80}" presName="hierChild5" presStyleCnt="0"/>
      <dgm:spPr/>
    </dgm:pt>
    <dgm:pt modelId="{CA63EA94-4C54-4ECA-B8B8-AB56A260BE61}" type="pres">
      <dgm:prSet presAssocID="{A7499AF5-1AA5-4F4D-88B3-148070A70335}" presName="Name37" presStyleLbl="parChTrans1D2" presStyleIdx="1" presStyleCnt="3"/>
      <dgm:spPr/>
    </dgm:pt>
    <dgm:pt modelId="{53F7AA03-5BBE-47AF-BBB8-7073DBC36D64}" type="pres">
      <dgm:prSet presAssocID="{AC1A00BA-4CE0-41C7-8CD5-2C2283F7397D}" presName="hierRoot2" presStyleCnt="0">
        <dgm:presLayoutVars>
          <dgm:hierBranch val="init"/>
        </dgm:presLayoutVars>
      </dgm:prSet>
      <dgm:spPr/>
    </dgm:pt>
    <dgm:pt modelId="{333440FA-51DD-41DB-ABA4-EFB93BFA2D2A}" type="pres">
      <dgm:prSet presAssocID="{AC1A00BA-4CE0-41C7-8CD5-2C2283F7397D}" presName="rootComposite" presStyleCnt="0"/>
      <dgm:spPr/>
    </dgm:pt>
    <dgm:pt modelId="{9F724BD0-8EED-493D-AB7C-09C44786D97A}" type="pres">
      <dgm:prSet presAssocID="{AC1A00BA-4CE0-41C7-8CD5-2C2283F7397D}" presName="rootText" presStyleLbl="node2" presStyleIdx="1" presStyleCnt="3">
        <dgm:presLayoutVars>
          <dgm:chPref val="3"/>
        </dgm:presLayoutVars>
      </dgm:prSet>
      <dgm:spPr/>
    </dgm:pt>
    <dgm:pt modelId="{3C0AEF8D-4485-4183-A900-ECF346A9F830}" type="pres">
      <dgm:prSet presAssocID="{AC1A00BA-4CE0-41C7-8CD5-2C2283F7397D}" presName="rootConnector" presStyleLbl="node2" presStyleIdx="1" presStyleCnt="3"/>
      <dgm:spPr/>
    </dgm:pt>
    <dgm:pt modelId="{344C58BB-9ADD-46F3-9A0D-2D79917124C7}" type="pres">
      <dgm:prSet presAssocID="{AC1A00BA-4CE0-41C7-8CD5-2C2283F7397D}" presName="hierChild4" presStyleCnt="0"/>
      <dgm:spPr/>
    </dgm:pt>
    <dgm:pt modelId="{1BC61E1D-D383-42D1-8B1C-FB6C6F1C1A02}" type="pres">
      <dgm:prSet presAssocID="{AC1A00BA-4CE0-41C7-8CD5-2C2283F7397D}" presName="hierChild5" presStyleCnt="0"/>
      <dgm:spPr/>
    </dgm:pt>
    <dgm:pt modelId="{9ED4E4CE-DD74-4B4A-9AAE-651582CE8B21}" type="pres">
      <dgm:prSet presAssocID="{D1599FBA-8818-4944-A878-19FC9D13C6C5}" presName="Name37" presStyleLbl="parChTrans1D2" presStyleIdx="2" presStyleCnt="3"/>
      <dgm:spPr/>
    </dgm:pt>
    <dgm:pt modelId="{5D1EB435-E41C-47F2-93A9-4CA521FA4DB6}" type="pres">
      <dgm:prSet presAssocID="{1ABC1F55-2A74-4BB3-A2AB-5DB5CD5F8D34}" presName="hierRoot2" presStyleCnt="0">
        <dgm:presLayoutVars>
          <dgm:hierBranch val="init"/>
        </dgm:presLayoutVars>
      </dgm:prSet>
      <dgm:spPr/>
    </dgm:pt>
    <dgm:pt modelId="{7F0EA65F-7102-45C2-86E4-D966E33520EA}" type="pres">
      <dgm:prSet presAssocID="{1ABC1F55-2A74-4BB3-A2AB-5DB5CD5F8D34}" presName="rootComposite" presStyleCnt="0"/>
      <dgm:spPr/>
    </dgm:pt>
    <dgm:pt modelId="{3103320B-2B02-4F5E-BCDF-59F0FE26A103}" type="pres">
      <dgm:prSet presAssocID="{1ABC1F55-2A74-4BB3-A2AB-5DB5CD5F8D34}" presName="rootText" presStyleLbl="node2" presStyleIdx="2" presStyleCnt="3">
        <dgm:presLayoutVars>
          <dgm:chPref val="3"/>
        </dgm:presLayoutVars>
      </dgm:prSet>
      <dgm:spPr/>
    </dgm:pt>
    <dgm:pt modelId="{32A0FF69-72EE-49D3-B8C7-AF514A761ACB}" type="pres">
      <dgm:prSet presAssocID="{1ABC1F55-2A74-4BB3-A2AB-5DB5CD5F8D34}" presName="rootConnector" presStyleLbl="node2" presStyleIdx="2" presStyleCnt="3"/>
      <dgm:spPr/>
    </dgm:pt>
    <dgm:pt modelId="{DD0C9933-9468-4842-B9A0-DB51677FFE62}" type="pres">
      <dgm:prSet presAssocID="{1ABC1F55-2A74-4BB3-A2AB-5DB5CD5F8D34}" presName="hierChild4" presStyleCnt="0"/>
      <dgm:spPr/>
    </dgm:pt>
    <dgm:pt modelId="{4144348E-96C2-4EB4-AEC5-7E7605FABFFD}" type="pres">
      <dgm:prSet presAssocID="{1ABC1F55-2A74-4BB3-A2AB-5DB5CD5F8D34}" presName="hierChild5" presStyleCnt="0"/>
      <dgm:spPr/>
    </dgm:pt>
    <dgm:pt modelId="{1B856E5F-2EDC-4E7F-AA98-05A60689880F}" type="pres">
      <dgm:prSet presAssocID="{228FE301-13DA-4708-9D46-81EE086903A6}" presName="hierChild3" presStyleCnt="0"/>
      <dgm:spPr/>
    </dgm:pt>
  </dgm:ptLst>
  <dgm:cxnLst>
    <dgm:cxn modelId="{0510E910-428A-4ABD-B2B5-2894CBF1E853}" type="presOf" srcId="{A535F247-39BD-4284-8AAE-11CD9EFFED80}" destId="{99A955E3-8A0D-4243-AA1A-0B7BE4D2B56B}" srcOrd="0" destOrd="0" presId="urn:microsoft.com/office/officeart/2005/8/layout/orgChart1"/>
    <dgm:cxn modelId="{7158DD1E-6F83-481B-A536-F0977301542B}" type="presOf" srcId="{A7499AF5-1AA5-4F4D-88B3-148070A70335}" destId="{CA63EA94-4C54-4ECA-B8B8-AB56A260BE61}" srcOrd="0" destOrd="0" presId="urn:microsoft.com/office/officeart/2005/8/layout/orgChart1"/>
    <dgm:cxn modelId="{4873835D-2971-437A-AD05-05A6592E8298}" type="presOf" srcId="{D0836830-C8DD-43A6-894B-E4B70EBE66BA}" destId="{3E57284F-1F4D-4DF3-9204-2ACA831085DA}" srcOrd="0" destOrd="0" presId="urn:microsoft.com/office/officeart/2005/8/layout/orgChart1"/>
    <dgm:cxn modelId="{91708743-EBEB-4274-9DBF-88EE9CA34ED0}" type="presOf" srcId="{228FE301-13DA-4708-9D46-81EE086903A6}" destId="{83619D89-39F9-4A1A-8BF5-1B8278F43FE1}" srcOrd="1" destOrd="0" presId="urn:microsoft.com/office/officeart/2005/8/layout/orgChart1"/>
    <dgm:cxn modelId="{0207E255-4FB5-489B-B34A-9EFA504D781A}" type="presOf" srcId="{228FE301-13DA-4708-9D46-81EE086903A6}" destId="{19AB821A-49E9-4896-AE5A-4DB76305AB56}" srcOrd="0" destOrd="0" presId="urn:microsoft.com/office/officeart/2005/8/layout/orgChart1"/>
    <dgm:cxn modelId="{00774A80-7A43-4B98-8C75-C1FF6AC1C3B9}" type="presOf" srcId="{D1599FBA-8818-4944-A878-19FC9D13C6C5}" destId="{9ED4E4CE-DD74-4B4A-9AAE-651582CE8B21}" srcOrd="0" destOrd="0" presId="urn:microsoft.com/office/officeart/2005/8/layout/orgChart1"/>
    <dgm:cxn modelId="{D6F92D8D-419D-4C97-9B73-9D3692919E16}" srcId="{228FE301-13DA-4708-9D46-81EE086903A6}" destId="{A535F247-39BD-4284-8AAE-11CD9EFFED80}" srcOrd="0" destOrd="0" parTransId="{379BEF45-CCEE-414C-8D75-DBB464C93111}" sibTransId="{EC27B37B-ECE6-4C29-B0DA-C4230CF49077}"/>
    <dgm:cxn modelId="{0705D394-4ABB-4762-B5BA-415EC20DF84F}" srcId="{228FE301-13DA-4708-9D46-81EE086903A6}" destId="{1ABC1F55-2A74-4BB3-A2AB-5DB5CD5F8D34}" srcOrd="2" destOrd="0" parTransId="{D1599FBA-8818-4944-A878-19FC9D13C6C5}" sibTransId="{CF965281-550C-4DBB-9728-11E8A31C8AF1}"/>
    <dgm:cxn modelId="{8857EAA0-1FDC-427E-9781-9A13500B2015}" srcId="{D0836830-C8DD-43A6-894B-E4B70EBE66BA}" destId="{228FE301-13DA-4708-9D46-81EE086903A6}" srcOrd="0" destOrd="0" parTransId="{83B8D8F6-B051-40D6-92C0-FB7FBE6BB9E0}" sibTransId="{0B405DDF-A410-40DC-A65E-B4DA750A5700}"/>
    <dgm:cxn modelId="{B52784B0-ACAD-4A8D-AB5C-BE8E883AAEB6}" srcId="{228FE301-13DA-4708-9D46-81EE086903A6}" destId="{AC1A00BA-4CE0-41C7-8CD5-2C2283F7397D}" srcOrd="1" destOrd="0" parTransId="{A7499AF5-1AA5-4F4D-88B3-148070A70335}" sibTransId="{A06981CC-EEA2-4406-B9FB-EC711E45F78B}"/>
    <dgm:cxn modelId="{6472C5B3-B71B-4A71-A0C9-8035E34A25A7}" type="presOf" srcId="{AC1A00BA-4CE0-41C7-8CD5-2C2283F7397D}" destId="{9F724BD0-8EED-493D-AB7C-09C44786D97A}" srcOrd="0" destOrd="0" presId="urn:microsoft.com/office/officeart/2005/8/layout/orgChart1"/>
    <dgm:cxn modelId="{1BDD41C4-F2AE-40A3-A78C-FFB9241D1C08}" type="presOf" srcId="{1ABC1F55-2A74-4BB3-A2AB-5DB5CD5F8D34}" destId="{3103320B-2B02-4F5E-BCDF-59F0FE26A103}" srcOrd="0" destOrd="0" presId="urn:microsoft.com/office/officeart/2005/8/layout/orgChart1"/>
    <dgm:cxn modelId="{97DCFEC4-CA2A-477F-AEC3-A3083D5D1391}" type="presOf" srcId="{1ABC1F55-2A74-4BB3-A2AB-5DB5CD5F8D34}" destId="{32A0FF69-72EE-49D3-B8C7-AF514A761ACB}" srcOrd="1" destOrd="0" presId="urn:microsoft.com/office/officeart/2005/8/layout/orgChart1"/>
    <dgm:cxn modelId="{507D86D4-BBA2-468C-846F-A02F7694F09E}" type="presOf" srcId="{AC1A00BA-4CE0-41C7-8CD5-2C2283F7397D}" destId="{3C0AEF8D-4485-4183-A900-ECF346A9F830}" srcOrd="1" destOrd="0" presId="urn:microsoft.com/office/officeart/2005/8/layout/orgChart1"/>
    <dgm:cxn modelId="{20B6D4D4-C5DD-421C-9777-9F1F5E26A6E5}" type="presOf" srcId="{A535F247-39BD-4284-8AAE-11CD9EFFED80}" destId="{6BA25BFC-F652-45C3-BA71-BE2F3C45A43B}" srcOrd="1" destOrd="0" presId="urn:microsoft.com/office/officeart/2005/8/layout/orgChart1"/>
    <dgm:cxn modelId="{04C73CDF-5BCF-488E-9022-9EBAAB727144}" type="presOf" srcId="{379BEF45-CCEE-414C-8D75-DBB464C93111}" destId="{F9156FC7-558C-4B71-B722-7E92A90260E8}" srcOrd="0" destOrd="0" presId="urn:microsoft.com/office/officeart/2005/8/layout/orgChart1"/>
    <dgm:cxn modelId="{382E421E-D71B-4A93-953A-B75ECF14C1A9}" type="presParOf" srcId="{3E57284F-1F4D-4DF3-9204-2ACA831085DA}" destId="{6B662FBB-A704-4513-B98A-A88EB9C2CF52}" srcOrd="0" destOrd="0" presId="urn:microsoft.com/office/officeart/2005/8/layout/orgChart1"/>
    <dgm:cxn modelId="{B70BD43F-0431-459F-A7E2-FF39377832E3}" type="presParOf" srcId="{6B662FBB-A704-4513-B98A-A88EB9C2CF52}" destId="{3FDA5248-2613-4B7E-BF0A-F53D322BAB8B}" srcOrd="0" destOrd="0" presId="urn:microsoft.com/office/officeart/2005/8/layout/orgChart1"/>
    <dgm:cxn modelId="{0D0D25D9-0028-4153-8C09-E1782ECDD26F}" type="presParOf" srcId="{3FDA5248-2613-4B7E-BF0A-F53D322BAB8B}" destId="{19AB821A-49E9-4896-AE5A-4DB76305AB56}" srcOrd="0" destOrd="0" presId="urn:microsoft.com/office/officeart/2005/8/layout/orgChart1"/>
    <dgm:cxn modelId="{F774FF15-8648-459C-9760-6550DB0885DF}" type="presParOf" srcId="{3FDA5248-2613-4B7E-BF0A-F53D322BAB8B}" destId="{83619D89-39F9-4A1A-8BF5-1B8278F43FE1}" srcOrd="1" destOrd="0" presId="urn:microsoft.com/office/officeart/2005/8/layout/orgChart1"/>
    <dgm:cxn modelId="{E72C1E0E-99AA-4B1D-90D6-8D4BBA997EB2}" type="presParOf" srcId="{6B662FBB-A704-4513-B98A-A88EB9C2CF52}" destId="{5C71C466-4CA2-4758-8536-5801EF6B3492}" srcOrd="1" destOrd="0" presId="urn:microsoft.com/office/officeart/2005/8/layout/orgChart1"/>
    <dgm:cxn modelId="{2BE9FFA8-76C7-4369-AFAF-062F5E62C705}" type="presParOf" srcId="{5C71C466-4CA2-4758-8536-5801EF6B3492}" destId="{F9156FC7-558C-4B71-B722-7E92A90260E8}" srcOrd="0" destOrd="0" presId="urn:microsoft.com/office/officeart/2005/8/layout/orgChart1"/>
    <dgm:cxn modelId="{4F28E878-CD57-4C85-893C-24827AF3CB50}" type="presParOf" srcId="{5C71C466-4CA2-4758-8536-5801EF6B3492}" destId="{165DCDB9-D7F2-408D-8D94-1FB16FC64194}" srcOrd="1" destOrd="0" presId="urn:microsoft.com/office/officeart/2005/8/layout/orgChart1"/>
    <dgm:cxn modelId="{7205E40E-40B2-43CA-91F7-6F9B183E8582}" type="presParOf" srcId="{165DCDB9-D7F2-408D-8D94-1FB16FC64194}" destId="{58A817CA-EF9A-4442-A277-153CE98EA164}" srcOrd="0" destOrd="0" presId="urn:microsoft.com/office/officeart/2005/8/layout/orgChart1"/>
    <dgm:cxn modelId="{02F3DE12-E937-4BAF-8FFC-A747345145F9}" type="presParOf" srcId="{58A817CA-EF9A-4442-A277-153CE98EA164}" destId="{99A955E3-8A0D-4243-AA1A-0B7BE4D2B56B}" srcOrd="0" destOrd="0" presId="urn:microsoft.com/office/officeart/2005/8/layout/orgChart1"/>
    <dgm:cxn modelId="{2DB5BB8D-ABE8-4225-892B-FA145B11E7DF}" type="presParOf" srcId="{58A817CA-EF9A-4442-A277-153CE98EA164}" destId="{6BA25BFC-F652-45C3-BA71-BE2F3C45A43B}" srcOrd="1" destOrd="0" presId="urn:microsoft.com/office/officeart/2005/8/layout/orgChart1"/>
    <dgm:cxn modelId="{29D4E63C-2D22-4002-9E30-FC02D86D070E}" type="presParOf" srcId="{165DCDB9-D7F2-408D-8D94-1FB16FC64194}" destId="{CF8CA9CF-4DC0-4FD0-AB0A-2F42D82E8314}" srcOrd="1" destOrd="0" presId="urn:microsoft.com/office/officeart/2005/8/layout/orgChart1"/>
    <dgm:cxn modelId="{1EE64EA7-7BD2-4898-9E67-9BFC77A522BA}" type="presParOf" srcId="{165DCDB9-D7F2-408D-8D94-1FB16FC64194}" destId="{A7A3B3C1-D023-490C-8735-8BBB86E28A1D}" srcOrd="2" destOrd="0" presId="urn:microsoft.com/office/officeart/2005/8/layout/orgChart1"/>
    <dgm:cxn modelId="{3D3EB7D3-69D6-499E-ACDE-AC8692F916E3}" type="presParOf" srcId="{5C71C466-4CA2-4758-8536-5801EF6B3492}" destId="{CA63EA94-4C54-4ECA-B8B8-AB56A260BE61}" srcOrd="2" destOrd="0" presId="urn:microsoft.com/office/officeart/2005/8/layout/orgChart1"/>
    <dgm:cxn modelId="{EDE19C2D-E61C-4EE3-8702-5EA02B493764}" type="presParOf" srcId="{5C71C466-4CA2-4758-8536-5801EF6B3492}" destId="{53F7AA03-5BBE-47AF-BBB8-7073DBC36D64}" srcOrd="3" destOrd="0" presId="urn:microsoft.com/office/officeart/2005/8/layout/orgChart1"/>
    <dgm:cxn modelId="{429AE1F9-4E0E-4283-8CDD-D1DD1534A3BB}" type="presParOf" srcId="{53F7AA03-5BBE-47AF-BBB8-7073DBC36D64}" destId="{333440FA-51DD-41DB-ABA4-EFB93BFA2D2A}" srcOrd="0" destOrd="0" presId="urn:microsoft.com/office/officeart/2005/8/layout/orgChart1"/>
    <dgm:cxn modelId="{F3E70F21-3191-47AB-8D68-478D98B4937E}" type="presParOf" srcId="{333440FA-51DD-41DB-ABA4-EFB93BFA2D2A}" destId="{9F724BD0-8EED-493D-AB7C-09C44786D97A}" srcOrd="0" destOrd="0" presId="urn:microsoft.com/office/officeart/2005/8/layout/orgChart1"/>
    <dgm:cxn modelId="{1D029B17-E999-4150-AF25-F16882DCC133}" type="presParOf" srcId="{333440FA-51DD-41DB-ABA4-EFB93BFA2D2A}" destId="{3C0AEF8D-4485-4183-A900-ECF346A9F830}" srcOrd="1" destOrd="0" presId="urn:microsoft.com/office/officeart/2005/8/layout/orgChart1"/>
    <dgm:cxn modelId="{EFD8AEC2-D6D0-471A-B612-37CAF1FAD690}" type="presParOf" srcId="{53F7AA03-5BBE-47AF-BBB8-7073DBC36D64}" destId="{344C58BB-9ADD-46F3-9A0D-2D79917124C7}" srcOrd="1" destOrd="0" presId="urn:microsoft.com/office/officeart/2005/8/layout/orgChart1"/>
    <dgm:cxn modelId="{AD4D6B4E-21BF-4453-B0C3-0108E60ADB7B}" type="presParOf" srcId="{53F7AA03-5BBE-47AF-BBB8-7073DBC36D64}" destId="{1BC61E1D-D383-42D1-8B1C-FB6C6F1C1A02}" srcOrd="2" destOrd="0" presId="urn:microsoft.com/office/officeart/2005/8/layout/orgChart1"/>
    <dgm:cxn modelId="{AED6CD5B-7B54-42F0-AC60-88BDD9CB9E31}" type="presParOf" srcId="{5C71C466-4CA2-4758-8536-5801EF6B3492}" destId="{9ED4E4CE-DD74-4B4A-9AAE-651582CE8B21}" srcOrd="4" destOrd="0" presId="urn:microsoft.com/office/officeart/2005/8/layout/orgChart1"/>
    <dgm:cxn modelId="{59321874-9A09-440C-A86E-8DD92703E194}" type="presParOf" srcId="{5C71C466-4CA2-4758-8536-5801EF6B3492}" destId="{5D1EB435-E41C-47F2-93A9-4CA521FA4DB6}" srcOrd="5" destOrd="0" presId="urn:microsoft.com/office/officeart/2005/8/layout/orgChart1"/>
    <dgm:cxn modelId="{1D98D74B-25F2-42EA-A4F0-9811F1B236E4}" type="presParOf" srcId="{5D1EB435-E41C-47F2-93A9-4CA521FA4DB6}" destId="{7F0EA65F-7102-45C2-86E4-D966E33520EA}" srcOrd="0" destOrd="0" presId="urn:microsoft.com/office/officeart/2005/8/layout/orgChart1"/>
    <dgm:cxn modelId="{38FB1E5B-9296-415E-8FF8-D3B9223A3FD0}" type="presParOf" srcId="{7F0EA65F-7102-45C2-86E4-D966E33520EA}" destId="{3103320B-2B02-4F5E-BCDF-59F0FE26A103}" srcOrd="0" destOrd="0" presId="urn:microsoft.com/office/officeart/2005/8/layout/orgChart1"/>
    <dgm:cxn modelId="{E51D6927-9293-4F4F-8147-15A4314AB5AF}" type="presParOf" srcId="{7F0EA65F-7102-45C2-86E4-D966E33520EA}" destId="{32A0FF69-72EE-49D3-B8C7-AF514A761ACB}" srcOrd="1" destOrd="0" presId="urn:microsoft.com/office/officeart/2005/8/layout/orgChart1"/>
    <dgm:cxn modelId="{30D38803-4FE5-4C56-8EFD-8ABBFC9BD37D}" type="presParOf" srcId="{5D1EB435-E41C-47F2-93A9-4CA521FA4DB6}" destId="{DD0C9933-9468-4842-B9A0-DB51677FFE62}" srcOrd="1" destOrd="0" presId="urn:microsoft.com/office/officeart/2005/8/layout/orgChart1"/>
    <dgm:cxn modelId="{220F5D13-E6D2-4813-8777-C5D21F0F1544}" type="presParOf" srcId="{5D1EB435-E41C-47F2-93A9-4CA521FA4DB6}" destId="{4144348E-96C2-4EB4-AEC5-7E7605FABFFD}" srcOrd="2" destOrd="0" presId="urn:microsoft.com/office/officeart/2005/8/layout/orgChart1"/>
    <dgm:cxn modelId="{02D46A36-1DEC-414D-A97F-25011002AD1C}" type="presParOf" srcId="{6B662FBB-A704-4513-B98A-A88EB9C2CF52}" destId="{1B856E5F-2EDC-4E7F-AA98-05A6068988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73499-AB05-4D45-A323-4D2AA5EF2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382AB5-A721-4270-929E-B8AFDED59C98}" type="pres">
      <dgm:prSet presAssocID="{B6A73499-AB05-4D45-A323-4D2AA5EF2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E20B93F0-2F27-435E-897C-96398A0F2B2F}" type="presOf" srcId="{B6A73499-AB05-4D45-A323-4D2AA5EF2D6B}" destId="{E4382AB5-A721-4270-929E-B8AFDED59C98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35611-FF8A-4EDC-8DBA-47D14D4D5A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7A97E8-53A0-4716-BF68-991C94984425}">
      <dgm:prSet phldrT="[文本]"/>
      <dgm:spPr/>
      <dgm:t>
        <a:bodyPr/>
        <a:lstStyle/>
        <a:p>
          <a:r>
            <a:rPr lang="zh-CN" altLang="en-US" dirty="0"/>
            <a:t>程序</a:t>
          </a:r>
        </a:p>
      </dgm:t>
    </dgm:pt>
    <dgm:pt modelId="{0B7D800A-9F03-40B0-8F88-20F5E597FC99}" type="parTrans" cxnId="{9339E2C5-593D-4767-965E-0BB04193B469}">
      <dgm:prSet/>
      <dgm:spPr/>
      <dgm:t>
        <a:bodyPr/>
        <a:lstStyle/>
        <a:p>
          <a:endParaRPr lang="zh-CN" altLang="en-US"/>
        </a:p>
      </dgm:t>
    </dgm:pt>
    <dgm:pt modelId="{F55EFDC8-3BF3-4BB2-B188-D009F3FF12D1}" type="sibTrans" cxnId="{9339E2C5-593D-4767-965E-0BB04193B469}">
      <dgm:prSet/>
      <dgm:spPr/>
      <dgm:t>
        <a:bodyPr/>
        <a:lstStyle/>
        <a:p>
          <a:endParaRPr lang="zh-CN" altLang="en-US"/>
        </a:p>
      </dgm:t>
    </dgm:pt>
    <dgm:pt modelId="{B1D6B192-F259-4385-9A06-5AFDF9C2443B}">
      <dgm:prSet phldrT="[文本]"/>
      <dgm:spPr/>
      <dgm:t>
        <a:bodyPr/>
        <a:lstStyle/>
        <a:p>
          <a:r>
            <a:rPr lang="zh-CN" altLang="en-US" dirty="0"/>
            <a:t>数据结构</a:t>
          </a:r>
        </a:p>
      </dgm:t>
    </dgm:pt>
    <dgm:pt modelId="{EF418095-4B63-45BD-81BD-9AC65AC01C0C}" type="parTrans" cxnId="{E801661E-FDC4-485A-AC75-E363F1AFEAE3}">
      <dgm:prSet/>
      <dgm:spPr/>
      <dgm:t>
        <a:bodyPr/>
        <a:lstStyle/>
        <a:p>
          <a:endParaRPr lang="zh-CN" altLang="en-US"/>
        </a:p>
      </dgm:t>
    </dgm:pt>
    <dgm:pt modelId="{7A5CF745-306F-4F5F-91A6-B5D37D24365E}" type="sibTrans" cxnId="{E801661E-FDC4-485A-AC75-E363F1AFEAE3}">
      <dgm:prSet/>
      <dgm:spPr/>
      <dgm:t>
        <a:bodyPr/>
        <a:lstStyle/>
        <a:p>
          <a:endParaRPr lang="zh-CN" altLang="en-US"/>
        </a:p>
      </dgm:t>
    </dgm:pt>
    <dgm:pt modelId="{046D284D-FE8E-4165-BC3D-A0E359FE2DB7}">
      <dgm:prSet phldrT="[文本]"/>
      <dgm:spPr/>
      <dgm:t>
        <a:bodyPr/>
        <a:lstStyle/>
        <a:p>
          <a:r>
            <a:rPr lang="zh-CN" altLang="en-US" dirty="0"/>
            <a:t>算法</a:t>
          </a:r>
        </a:p>
      </dgm:t>
    </dgm:pt>
    <dgm:pt modelId="{D70534F8-7BE7-4D2D-9953-98181A78D4CA}" type="parTrans" cxnId="{0DFB28E0-00C8-4F6A-85DF-9AA2CD8793AE}">
      <dgm:prSet/>
      <dgm:spPr/>
      <dgm:t>
        <a:bodyPr/>
        <a:lstStyle/>
        <a:p>
          <a:endParaRPr lang="zh-CN" altLang="en-US"/>
        </a:p>
      </dgm:t>
    </dgm:pt>
    <dgm:pt modelId="{45ED405D-D7BF-4973-833A-062C1EFAC9F6}" type="sibTrans" cxnId="{0DFB28E0-00C8-4F6A-85DF-9AA2CD8793AE}">
      <dgm:prSet/>
      <dgm:spPr/>
      <dgm:t>
        <a:bodyPr/>
        <a:lstStyle/>
        <a:p>
          <a:endParaRPr lang="zh-CN" altLang="en-US"/>
        </a:p>
      </dgm:t>
    </dgm:pt>
    <dgm:pt modelId="{BF308D76-FCE5-4B23-B9BD-16234E778F0B}">
      <dgm:prSet phldrT="[文本]"/>
      <dgm:spPr/>
      <dgm:t>
        <a:bodyPr/>
        <a:lstStyle/>
        <a:p>
          <a:r>
            <a:rPr lang="zh-CN" altLang="en-US" dirty="0"/>
            <a:t>操作系统</a:t>
          </a:r>
        </a:p>
      </dgm:t>
    </dgm:pt>
    <dgm:pt modelId="{99E60E28-441F-442E-97E0-650EE07733B9}" type="parTrans" cxnId="{B3181983-7FB1-4E53-975C-EDF4E00C18EE}">
      <dgm:prSet/>
      <dgm:spPr/>
      <dgm:t>
        <a:bodyPr/>
        <a:lstStyle/>
        <a:p>
          <a:endParaRPr lang="zh-CN" altLang="en-US"/>
        </a:p>
      </dgm:t>
    </dgm:pt>
    <dgm:pt modelId="{317E7B63-1852-488C-8B57-DF7A30955AE8}" type="sibTrans" cxnId="{B3181983-7FB1-4E53-975C-EDF4E00C18EE}">
      <dgm:prSet/>
      <dgm:spPr/>
      <dgm:t>
        <a:bodyPr/>
        <a:lstStyle/>
        <a:p>
          <a:endParaRPr lang="zh-CN" altLang="en-US"/>
        </a:p>
      </dgm:t>
    </dgm:pt>
    <dgm:pt modelId="{35ED1C65-F594-4C9B-A824-74052547C64D}">
      <dgm:prSet phldrT="[文本]"/>
      <dgm:spPr/>
      <dgm:t>
        <a:bodyPr/>
        <a:lstStyle/>
        <a:p>
          <a:r>
            <a:rPr lang="zh-CN" altLang="en-US" dirty="0"/>
            <a:t>计算机网络</a:t>
          </a:r>
        </a:p>
      </dgm:t>
    </dgm:pt>
    <dgm:pt modelId="{900BD8B1-43DD-4ED6-A7BC-F2329131195D}" type="parTrans" cxnId="{F946A37F-E2CF-4B6D-A2B6-1780360A7E8E}">
      <dgm:prSet/>
      <dgm:spPr/>
      <dgm:t>
        <a:bodyPr/>
        <a:lstStyle/>
        <a:p>
          <a:endParaRPr lang="zh-CN" altLang="en-US"/>
        </a:p>
      </dgm:t>
    </dgm:pt>
    <dgm:pt modelId="{4A64DB72-E17F-4FDB-B713-6D44C82215CF}" type="sibTrans" cxnId="{F946A37F-E2CF-4B6D-A2B6-1780360A7E8E}">
      <dgm:prSet/>
      <dgm:spPr/>
      <dgm:t>
        <a:bodyPr/>
        <a:lstStyle/>
        <a:p>
          <a:endParaRPr lang="zh-CN" altLang="en-US"/>
        </a:p>
      </dgm:t>
    </dgm:pt>
    <dgm:pt modelId="{2EACDA8B-6F82-4D0E-8B08-7EA24A9F2255}">
      <dgm:prSet phldrT="[文本]"/>
      <dgm:spPr/>
      <dgm:t>
        <a:bodyPr/>
        <a:lstStyle/>
        <a:p>
          <a:r>
            <a:rPr lang="zh-CN" altLang="en-US" dirty="0"/>
            <a:t>数据库系统</a:t>
          </a:r>
        </a:p>
      </dgm:t>
    </dgm:pt>
    <dgm:pt modelId="{C10AB063-70EE-4FBD-A73A-A54B9588AD00}" type="parTrans" cxnId="{DDE766EE-6AFA-4BAD-A6E9-75CFA6D1ADB0}">
      <dgm:prSet/>
      <dgm:spPr/>
      <dgm:t>
        <a:bodyPr/>
        <a:lstStyle/>
        <a:p>
          <a:endParaRPr lang="zh-CN" altLang="en-US"/>
        </a:p>
      </dgm:t>
    </dgm:pt>
    <dgm:pt modelId="{63EE729B-48A2-4DC3-AB10-5803A2098625}" type="sibTrans" cxnId="{DDE766EE-6AFA-4BAD-A6E9-75CFA6D1ADB0}">
      <dgm:prSet/>
      <dgm:spPr/>
      <dgm:t>
        <a:bodyPr/>
        <a:lstStyle/>
        <a:p>
          <a:endParaRPr lang="zh-CN" altLang="en-US"/>
        </a:p>
      </dgm:t>
    </dgm:pt>
    <dgm:pt modelId="{C2F5A4C6-773C-453C-A9B3-54DD8CB97D0B}" type="pres">
      <dgm:prSet presAssocID="{8C835611-FF8A-4EDC-8DBA-47D14D4D5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A4AA14-9F44-4065-AEC0-18EB4F9E48F1}" type="pres">
      <dgm:prSet presAssocID="{5E7A97E8-53A0-4716-BF68-991C94984425}" presName="hierRoot1" presStyleCnt="0">
        <dgm:presLayoutVars>
          <dgm:hierBranch val="init"/>
        </dgm:presLayoutVars>
      </dgm:prSet>
      <dgm:spPr/>
    </dgm:pt>
    <dgm:pt modelId="{A4F1D3CF-C053-43E5-95BD-C78204A14E0F}" type="pres">
      <dgm:prSet presAssocID="{5E7A97E8-53A0-4716-BF68-991C94984425}" presName="rootComposite1" presStyleCnt="0"/>
      <dgm:spPr/>
    </dgm:pt>
    <dgm:pt modelId="{6BE6CB60-2A56-4D86-919B-9D6774A2AD14}" type="pres">
      <dgm:prSet presAssocID="{5E7A97E8-53A0-4716-BF68-991C94984425}" presName="rootText1" presStyleLbl="node0" presStyleIdx="0" presStyleCnt="1">
        <dgm:presLayoutVars>
          <dgm:chPref val="3"/>
        </dgm:presLayoutVars>
      </dgm:prSet>
      <dgm:spPr/>
    </dgm:pt>
    <dgm:pt modelId="{4720F553-9CC9-4656-889E-3BD04C63BC28}" type="pres">
      <dgm:prSet presAssocID="{5E7A97E8-53A0-4716-BF68-991C94984425}" presName="rootConnector1" presStyleLbl="node1" presStyleIdx="0" presStyleCnt="0"/>
      <dgm:spPr/>
    </dgm:pt>
    <dgm:pt modelId="{DE268B0C-3AB6-45B2-9F76-17DD5D426FA7}" type="pres">
      <dgm:prSet presAssocID="{5E7A97E8-53A0-4716-BF68-991C94984425}" presName="hierChild2" presStyleCnt="0"/>
      <dgm:spPr/>
    </dgm:pt>
    <dgm:pt modelId="{C93643C8-AC00-4EA0-9848-0460303B34F8}" type="pres">
      <dgm:prSet presAssocID="{EF418095-4B63-45BD-81BD-9AC65AC01C0C}" presName="Name37" presStyleLbl="parChTrans1D2" presStyleIdx="0" presStyleCnt="5"/>
      <dgm:spPr/>
    </dgm:pt>
    <dgm:pt modelId="{72F18DDA-00FE-4EBF-84D4-95F98528FADE}" type="pres">
      <dgm:prSet presAssocID="{B1D6B192-F259-4385-9A06-5AFDF9C2443B}" presName="hierRoot2" presStyleCnt="0">
        <dgm:presLayoutVars>
          <dgm:hierBranch val="init"/>
        </dgm:presLayoutVars>
      </dgm:prSet>
      <dgm:spPr/>
    </dgm:pt>
    <dgm:pt modelId="{F3516702-332C-43C9-880F-9C52101075DC}" type="pres">
      <dgm:prSet presAssocID="{B1D6B192-F259-4385-9A06-5AFDF9C2443B}" presName="rootComposite" presStyleCnt="0"/>
      <dgm:spPr/>
    </dgm:pt>
    <dgm:pt modelId="{B70C4291-437D-4024-BC8A-827F026C61E6}" type="pres">
      <dgm:prSet presAssocID="{B1D6B192-F259-4385-9A06-5AFDF9C2443B}" presName="rootText" presStyleLbl="node2" presStyleIdx="0" presStyleCnt="5">
        <dgm:presLayoutVars>
          <dgm:chPref val="3"/>
        </dgm:presLayoutVars>
      </dgm:prSet>
      <dgm:spPr/>
    </dgm:pt>
    <dgm:pt modelId="{A6694915-3E33-4213-9D66-E9D1A690794F}" type="pres">
      <dgm:prSet presAssocID="{B1D6B192-F259-4385-9A06-5AFDF9C2443B}" presName="rootConnector" presStyleLbl="node2" presStyleIdx="0" presStyleCnt="5"/>
      <dgm:spPr/>
    </dgm:pt>
    <dgm:pt modelId="{225B8DEA-2B2B-4F85-98CC-B0D2341C865E}" type="pres">
      <dgm:prSet presAssocID="{B1D6B192-F259-4385-9A06-5AFDF9C2443B}" presName="hierChild4" presStyleCnt="0"/>
      <dgm:spPr/>
    </dgm:pt>
    <dgm:pt modelId="{985E10E1-4504-42F8-BCE6-2979FAAD65AF}" type="pres">
      <dgm:prSet presAssocID="{B1D6B192-F259-4385-9A06-5AFDF9C2443B}" presName="hierChild5" presStyleCnt="0"/>
      <dgm:spPr/>
    </dgm:pt>
    <dgm:pt modelId="{AE2D90B7-7F20-4741-A2EC-41FFAA22C0F3}" type="pres">
      <dgm:prSet presAssocID="{D70534F8-7BE7-4D2D-9953-98181A78D4CA}" presName="Name37" presStyleLbl="parChTrans1D2" presStyleIdx="1" presStyleCnt="5"/>
      <dgm:spPr/>
    </dgm:pt>
    <dgm:pt modelId="{5B05E913-6DED-4C4C-A62E-67DDB59CDA0E}" type="pres">
      <dgm:prSet presAssocID="{046D284D-FE8E-4165-BC3D-A0E359FE2DB7}" presName="hierRoot2" presStyleCnt="0">
        <dgm:presLayoutVars>
          <dgm:hierBranch val="init"/>
        </dgm:presLayoutVars>
      </dgm:prSet>
      <dgm:spPr/>
    </dgm:pt>
    <dgm:pt modelId="{98204FF8-BEFA-43BE-889A-0D93DB16A97E}" type="pres">
      <dgm:prSet presAssocID="{046D284D-FE8E-4165-BC3D-A0E359FE2DB7}" presName="rootComposite" presStyleCnt="0"/>
      <dgm:spPr/>
    </dgm:pt>
    <dgm:pt modelId="{FCCEABFD-E916-4863-A151-3314ED989804}" type="pres">
      <dgm:prSet presAssocID="{046D284D-FE8E-4165-BC3D-A0E359FE2DB7}" presName="rootText" presStyleLbl="node2" presStyleIdx="1" presStyleCnt="5">
        <dgm:presLayoutVars>
          <dgm:chPref val="3"/>
        </dgm:presLayoutVars>
      </dgm:prSet>
      <dgm:spPr/>
    </dgm:pt>
    <dgm:pt modelId="{3637F378-725B-472A-B13F-5A86620614B4}" type="pres">
      <dgm:prSet presAssocID="{046D284D-FE8E-4165-BC3D-A0E359FE2DB7}" presName="rootConnector" presStyleLbl="node2" presStyleIdx="1" presStyleCnt="5"/>
      <dgm:spPr/>
    </dgm:pt>
    <dgm:pt modelId="{203F8A6D-806B-439A-BE9A-3DB24A5EE3B9}" type="pres">
      <dgm:prSet presAssocID="{046D284D-FE8E-4165-BC3D-A0E359FE2DB7}" presName="hierChild4" presStyleCnt="0"/>
      <dgm:spPr/>
    </dgm:pt>
    <dgm:pt modelId="{E5B10FF7-6338-4651-B5BA-383F9FA9EF84}" type="pres">
      <dgm:prSet presAssocID="{046D284D-FE8E-4165-BC3D-A0E359FE2DB7}" presName="hierChild5" presStyleCnt="0"/>
      <dgm:spPr/>
    </dgm:pt>
    <dgm:pt modelId="{CC3CDA7E-00E8-4050-AD99-0C96720E49B1}" type="pres">
      <dgm:prSet presAssocID="{99E60E28-441F-442E-97E0-650EE07733B9}" presName="Name37" presStyleLbl="parChTrans1D2" presStyleIdx="2" presStyleCnt="5"/>
      <dgm:spPr/>
    </dgm:pt>
    <dgm:pt modelId="{C854E19E-8312-420F-A759-E6757756910D}" type="pres">
      <dgm:prSet presAssocID="{BF308D76-FCE5-4B23-B9BD-16234E778F0B}" presName="hierRoot2" presStyleCnt="0">
        <dgm:presLayoutVars>
          <dgm:hierBranch val="init"/>
        </dgm:presLayoutVars>
      </dgm:prSet>
      <dgm:spPr/>
    </dgm:pt>
    <dgm:pt modelId="{081544C9-46C2-433A-9F1C-577E006FD021}" type="pres">
      <dgm:prSet presAssocID="{BF308D76-FCE5-4B23-B9BD-16234E778F0B}" presName="rootComposite" presStyleCnt="0"/>
      <dgm:spPr/>
    </dgm:pt>
    <dgm:pt modelId="{2AA7B9BC-B055-46BC-AA4B-E45DAB273A50}" type="pres">
      <dgm:prSet presAssocID="{BF308D76-FCE5-4B23-B9BD-16234E778F0B}" presName="rootText" presStyleLbl="node2" presStyleIdx="2" presStyleCnt="5">
        <dgm:presLayoutVars>
          <dgm:chPref val="3"/>
        </dgm:presLayoutVars>
      </dgm:prSet>
      <dgm:spPr/>
    </dgm:pt>
    <dgm:pt modelId="{ED9D5AAC-042D-4292-BBBF-9D90FADCF371}" type="pres">
      <dgm:prSet presAssocID="{BF308D76-FCE5-4B23-B9BD-16234E778F0B}" presName="rootConnector" presStyleLbl="node2" presStyleIdx="2" presStyleCnt="5"/>
      <dgm:spPr/>
    </dgm:pt>
    <dgm:pt modelId="{70DE05B7-DDC9-48D4-A315-8E2E6F3E7779}" type="pres">
      <dgm:prSet presAssocID="{BF308D76-FCE5-4B23-B9BD-16234E778F0B}" presName="hierChild4" presStyleCnt="0"/>
      <dgm:spPr/>
    </dgm:pt>
    <dgm:pt modelId="{54433CB7-2CA6-4B23-A596-D447324B437A}" type="pres">
      <dgm:prSet presAssocID="{BF308D76-FCE5-4B23-B9BD-16234E778F0B}" presName="hierChild5" presStyleCnt="0"/>
      <dgm:spPr/>
    </dgm:pt>
    <dgm:pt modelId="{5D803C04-C386-4755-93D7-B2FEC6598ACF}" type="pres">
      <dgm:prSet presAssocID="{900BD8B1-43DD-4ED6-A7BC-F2329131195D}" presName="Name37" presStyleLbl="parChTrans1D2" presStyleIdx="3" presStyleCnt="5"/>
      <dgm:spPr/>
    </dgm:pt>
    <dgm:pt modelId="{78C0B3BE-579C-48F9-8929-44B6B751B0B6}" type="pres">
      <dgm:prSet presAssocID="{35ED1C65-F594-4C9B-A824-74052547C64D}" presName="hierRoot2" presStyleCnt="0">
        <dgm:presLayoutVars>
          <dgm:hierBranch val="init"/>
        </dgm:presLayoutVars>
      </dgm:prSet>
      <dgm:spPr/>
    </dgm:pt>
    <dgm:pt modelId="{6F3F23F5-A247-46D1-B17E-8232C732EB96}" type="pres">
      <dgm:prSet presAssocID="{35ED1C65-F594-4C9B-A824-74052547C64D}" presName="rootComposite" presStyleCnt="0"/>
      <dgm:spPr/>
    </dgm:pt>
    <dgm:pt modelId="{D3EC0A6D-691E-40FB-A40C-3419EFE0F14D}" type="pres">
      <dgm:prSet presAssocID="{35ED1C65-F594-4C9B-A824-74052547C64D}" presName="rootText" presStyleLbl="node2" presStyleIdx="3" presStyleCnt="5">
        <dgm:presLayoutVars>
          <dgm:chPref val="3"/>
        </dgm:presLayoutVars>
      </dgm:prSet>
      <dgm:spPr/>
    </dgm:pt>
    <dgm:pt modelId="{E8F31E3E-6CDB-454F-BBD0-2D45DC49A088}" type="pres">
      <dgm:prSet presAssocID="{35ED1C65-F594-4C9B-A824-74052547C64D}" presName="rootConnector" presStyleLbl="node2" presStyleIdx="3" presStyleCnt="5"/>
      <dgm:spPr/>
    </dgm:pt>
    <dgm:pt modelId="{7543D03E-59DB-48F1-B5FE-B69355C4BC47}" type="pres">
      <dgm:prSet presAssocID="{35ED1C65-F594-4C9B-A824-74052547C64D}" presName="hierChild4" presStyleCnt="0"/>
      <dgm:spPr/>
    </dgm:pt>
    <dgm:pt modelId="{DA51C45A-C651-4488-B35C-8FCC28757A71}" type="pres">
      <dgm:prSet presAssocID="{35ED1C65-F594-4C9B-A824-74052547C64D}" presName="hierChild5" presStyleCnt="0"/>
      <dgm:spPr/>
    </dgm:pt>
    <dgm:pt modelId="{BADE274B-8856-4DD8-874D-3B02C820F4B4}" type="pres">
      <dgm:prSet presAssocID="{C10AB063-70EE-4FBD-A73A-A54B9588AD00}" presName="Name37" presStyleLbl="parChTrans1D2" presStyleIdx="4" presStyleCnt="5"/>
      <dgm:spPr/>
    </dgm:pt>
    <dgm:pt modelId="{40FCCB3C-580C-45D2-A113-E3B1098CCC3F}" type="pres">
      <dgm:prSet presAssocID="{2EACDA8B-6F82-4D0E-8B08-7EA24A9F2255}" presName="hierRoot2" presStyleCnt="0">
        <dgm:presLayoutVars>
          <dgm:hierBranch val="init"/>
        </dgm:presLayoutVars>
      </dgm:prSet>
      <dgm:spPr/>
    </dgm:pt>
    <dgm:pt modelId="{0EEA353C-D147-466D-A327-4E2333C60FC9}" type="pres">
      <dgm:prSet presAssocID="{2EACDA8B-6F82-4D0E-8B08-7EA24A9F2255}" presName="rootComposite" presStyleCnt="0"/>
      <dgm:spPr/>
    </dgm:pt>
    <dgm:pt modelId="{B443BCAD-E357-4933-B165-6D7194190512}" type="pres">
      <dgm:prSet presAssocID="{2EACDA8B-6F82-4D0E-8B08-7EA24A9F2255}" presName="rootText" presStyleLbl="node2" presStyleIdx="4" presStyleCnt="5">
        <dgm:presLayoutVars>
          <dgm:chPref val="3"/>
        </dgm:presLayoutVars>
      </dgm:prSet>
      <dgm:spPr/>
    </dgm:pt>
    <dgm:pt modelId="{1121A199-24B7-48A6-898F-74515995FEBF}" type="pres">
      <dgm:prSet presAssocID="{2EACDA8B-6F82-4D0E-8B08-7EA24A9F2255}" presName="rootConnector" presStyleLbl="node2" presStyleIdx="4" presStyleCnt="5"/>
      <dgm:spPr/>
    </dgm:pt>
    <dgm:pt modelId="{99101419-6153-43F9-A382-7B38A917DB17}" type="pres">
      <dgm:prSet presAssocID="{2EACDA8B-6F82-4D0E-8B08-7EA24A9F2255}" presName="hierChild4" presStyleCnt="0"/>
      <dgm:spPr/>
    </dgm:pt>
    <dgm:pt modelId="{2A92102A-08A1-433B-AF48-6320471F3288}" type="pres">
      <dgm:prSet presAssocID="{2EACDA8B-6F82-4D0E-8B08-7EA24A9F2255}" presName="hierChild5" presStyleCnt="0"/>
      <dgm:spPr/>
    </dgm:pt>
    <dgm:pt modelId="{F1B0CA70-B260-4730-B114-4881E4769E95}" type="pres">
      <dgm:prSet presAssocID="{5E7A97E8-53A0-4716-BF68-991C94984425}" presName="hierChild3" presStyleCnt="0"/>
      <dgm:spPr/>
    </dgm:pt>
  </dgm:ptLst>
  <dgm:cxnLst>
    <dgm:cxn modelId="{DBD88E02-FD93-4F96-A91D-2ABC0BA8434A}" type="presOf" srcId="{99E60E28-441F-442E-97E0-650EE07733B9}" destId="{CC3CDA7E-00E8-4050-AD99-0C96720E49B1}" srcOrd="0" destOrd="0" presId="urn:microsoft.com/office/officeart/2005/8/layout/orgChart1"/>
    <dgm:cxn modelId="{C7409204-83CD-4EC0-8BD3-0A9727CFF52C}" type="presOf" srcId="{2EACDA8B-6F82-4D0E-8B08-7EA24A9F2255}" destId="{B443BCAD-E357-4933-B165-6D7194190512}" srcOrd="0" destOrd="0" presId="urn:microsoft.com/office/officeart/2005/8/layout/orgChart1"/>
    <dgm:cxn modelId="{51397C05-A0DD-4EBC-8D48-B1A28097E90E}" type="presOf" srcId="{B1D6B192-F259-4385-9A06-5AFDF9C2443B}" destId="{B70C4291-437D-4024-BC8A-827F026C61E6}" srcOrd="0" destOrd="0" presId="urn:microsoft.com/office/officeart/2005/8/layout/orgChart1"/>
    <dgm:cxn modelId="{E801661E-FDC4-485A-AC75-E363F1AFEAE3}" srcId="{5E7A97E8-53A0-4716-BF68-991C94984425}" destId="{B1D6B192-F259-4385-9A06-5AFDF9C2443B}" srcOrd="0" destOrd="0" parTransId="{EF418095-4B63-45BD-81BD-9AC65AC01C0C}" sibTransId="{7A5CF745-306F-4F5F-91A6-B5D37D24365E}"/>
    <dgm:cxn modelId="{78B92E28-25D5-4E83-8DEB-55E1407D30DB}" type="presOf" srcId="{BF308D76-FCE5-4B23-B9BD-16234E778F0B}" destId="{ED9D5AAC-042D-4292-BBBF-9D90FADCF371}" srcOrd="1" destOrd="0" presId="urn:microsoft.com/office/officeart/2005/8/layout/orgChart1"/>
    <dgm:cxn modelId="{1FA45328-832A-4538-9447-3DD44B71AD1C}" type="presOf" srcId="{B1D6B192-F259-4385-9A06-5AFDF9C2443B}" destId="{A6694915-3E33-4213-9D66-E9D1A690794F}" srcOrd="1" destOrd="0" presId="urn:microsoft.com/office/officeart/2005/8/layout/orgChart1"/>
    <dgm:cxn modelId="{1544532E-B7B0-49A5-9B77-4D57EBCCDDFA}" type="presOf" srcId="{BF308D76-FCE5-4B23-B9BD-16234E778F0B}" destId="{2AA7B9BC-B055-46BC-AA4B-E45DAB273A50}" srcOrd="0" destOrd="0" presId="urn:microsoft.com/office/officeart/2005/8/layout/orgChart1"/>
    <dgm:cxn modelId="{2E7EF331-ACB5-43C7-9EFF-4C64BC05279A}" type="presOf" srcId="{EF418095-4B63-45BD-81BD-9AC65AC01C0C}" destId="{C93643C8-AC00-4EA0-9848-0460303B34F8}" srcOrd="0" destOrd="0" presId="urn:microsoft.com/office/officeart/2005/8/layout/orgChart1"/>
    <dgm:cxn modelId="{90C10932-46B4-4AAC-92B0-695FA142A024}" type="presOf" srcId="{35ED1C65-F594-4C9B-A824-74052547C64D}" destId="{E8F31E3E-6CDB-454F-BBD0-2D45DC49A088}" srcOrd="1" destOrd="0" presId="urn:microsoft.com/office/officeart/2005/8/layout/orgChart1"/>
    <dgm:cxn modelId="{855C123A-59A2-4071-994B-683D919DB7F5}" type="presOf" srcId="{C10AB063-70EE-4FBD-A73A-A54B9588AD00}" destId="{BADE274B-8856-4DD8-874D-3B02C820F4B4}" srcOrd="0" destOrd="0" presId="urn:microsoft.com/office/officeart/2005/8/layout/orgChart1"/>
    <dgm:cxn modelId="{FAAFF63B-04DF-4C06-9F6E-0A26ACCC84FE}" type="presOf" srcId="{2EACDA8B-6F82-4D0E-8B08-7EA24A9F2255}" destId="{1121A199-24B7-48A6-898F-74515995FEBF}" srcOrd="1" destOrd="0" presId="urn:microsoft.com/office/officeart/2005/8/layout/orgChart1"/>
    <dgm:cxn modelId="{0555F641-B805-42F5-8ED1-3631169B9B31}" type="presOf" srcId="{5E7A97E8-53A0-4716-BF68-991C94984425}" destId="{6BE6CB60-2A56-4D86-919B-9D6774A2AD14}" srcOrd="0" destOrd="0" presId="urn:microsoft.com/office/officeart/2005/8/layout/orgChart1"/>
    <dgm:cxn modelId="{2F980F43-C6E5-4BA8-A274-23283EC91874}" type="presOf" srcId="{35ED1C65-F594-4C9B-A824-74052547C64D}" destId="{D3EC0A6D-691E-40FB-A40C-3419EFE0F14D}" srcOrd="0" destOrd="0" presId="urn:microsoft.com/office/officeart/2005/8/layout/orgChart1"/>
    <dgm:cxn modelId="{8E90D86D-72A9-457D-A3D0-B57831CBCDAF}" type="presOf" srcId="{900BD8B1-43DD-4ED6-A7BC-F2329131195D}" destId="{5D803C04-C386-4755-93D7-B2FEC6598ACF}" srcOrd="0" destOrd="0" presId="urn:microsoft.com/office/officeart/2005/8/layout/orgChart1"/>
    <dgm:cxn modelId="{DAD64350-672A-417E-9B93-D2432E199D36}" type="presOf" srcId="{046D284D-FE8E-4165-BC3D-A0E359FE2DB7}" destId="{FCCEABFD-E916-4863-A151-3314ED989804}" srcOrd="0" destOrd="0" presId="urn:microsoft.com/office/officeart/2005/8/layout/orgChart1"/>
    <dgm:cxn modelId="{F946A37F-E2CF-4B6D-A2B6-1780360A7E8E}" srcId="{5E7A97E8-53A0-4716-BF68-991C94984425}" destId="{35ED1C65-F594-4C9B-A824-74052547C64D}" srcOrd="3" destOrd="0" parTransId="{900BD8B1-43DD-4ED6-A7BC-F2329131195D}" sibTransId="{4A64DB72-E17F-4FDB-B713-6D44C82215CF}"/>
    <dgm:cxn modelId="{B3181983-7FB1-4E53-975C-EDF4E00C18EE}" srcId="{5E7A97E8-53A0-4716-BF68-991C94984425}" destId="{BF308D76-FCE5-4B23-B9BD-16234E778F0B}" srcOrd="2" destOrd="0" parTransId="{99E60E28-441F-442E-97E0-650EE07733B9}" sibTransId="{317E7B63-1852-488C-8B57-DF7A30955AE8}"/>
    <dgm:cxn modelId="{7DBA7B9A-CE6B-4D63-B4F7-9874C6123967}" type="presOf" srcId="{5E7A97E8-53A0-4716-BF68-991C94984425}" destId="{4720F553-9CC9-4656-889E-3BD04C63BC28}" srcOrd="1" destOrd="0" presId="urn:microsoft.com/office/officeart/2005/8/layout/orgChart1"/>
    <dgm:cxn modelId="{B0E330BB-F745-4125-B615-3357D21649FE}" type="presOf" srcId="{8C835611-FF8A-4EDC-8DBA-47D14D4D5A8B}" destId="{C2F5A4C6-773C-453C-A9B3-54DD8CB97D0B}" srcOrd="0" destOrd="0" presId="urn:microsoft.com/office/officeart/2005/8/layout/orgChart1"/>
    <dgm:cxn modelId="{9339E2C5-593D-4767-965E-0BB04193B469}" srcId="{8C835611-FF8A-4EDC-8DBA-47D14D4D5A8B}" destId="{5E7A97E8-53A0-4716-BF68-991C94984425}" srcOrd="0" destOrd="0" parTransId="{0B7D800A-9F03-40B0-8F88-20F5E597FC99}" sibTransId="{F55EFDC8-3BF3-4BB2-B188-D009F3FF12D1}"/>
    <dgm:cxn modelId="{0DFB28E0-00C8-4F6A-85DF-9AA2CD8793AE}" srcId="{5E7A97E8-53A0-4716-BF68-991C94984425}" destId="{046D284D-FE8E-4165-BC3D-A0E359FE2DB7}" srcOrd="1" destOrd="0" parTransId="{D70534F8-7BE7-4D2D-9953-98181A78D4CA}" sibTransId="{45ED405D-D7BF-4973-833A-062C1EFAC9F6}"/>
    <dgm:cxn modelId="{DDE766EE-6AFA-4BAD-A6E9-75CFA6D1ADB0}" srcId="{5E7A97E8-53A0-4716-BF68-991C94984425}" destId="{2EACDA8B-6F82-4D0E-8B08-7EA24A9F2255}" srcOrd="4" destOrd="0" parTransId="{C10AB063-70EE-4FBD-A73A-A54B9588AD00}" sibTransId="{63EE729B-48A2-4DC3-AB10-5803A2098625}"/>
    <dgm:cxn modelId="{D39EE2F2-13B3-490B-8C02-278790849D88}" type="presOf" srcId="{D70534F8-7BE7-4D2D-9953-98181A78D4CA}" destId="{AE2D90B7-7F20-4741-A2EC-41FFAA22C0F3}" srcOrd="0" destOrd="0" presId="urn:microsoft.com/office/officeart/2005/8/layout/orgChart1"/>
    <dgm:cxn modelId="{62E857F8-33C4-4333-A653-C1CF70E6E988}" type="presOf" srcId="{046D284D-FE8E-4165-BC3D-A0E359FE2DB7}" destId="{3637F378-725B-472A-B13F-5A86620614B4}" srcOrd="1" destOrd="0" presId="urn:microsoft.com/office/officeart/2005/8/layout/orgChart1"/>
    <dgm:cxn modelId="{C51CBBDA-9485-4E92-A74A-8B60ADF65853}" type="presParOf" srcId="{C2F5A4C6-773C-453C-A9B3-54DD8CB97D0B}" destId="{D0A4AA14-9F44-4065-AEC0-18EB4F9E48F1}" srcOrd="0" destOrd="0" presId="urn:microsoft.com/office/officeart/2005/8/layout/orgChart1"/>
    <dgm:cxn modelId="{36860C2D-6A3E-4B47-9811-840ADF28F221}" type="presParOf" srcId="{D0A4AA14-9F44-4065-AEC0-18EB4F9E48F1}" destId="{A4F1D3CF-C053-43E5-95BD-C78204A14E0F}" srcOrd="0" destOrd="0" presId="urn:microsoft.com/office/officeart/2005/8/layout/orgChart1"/>
    <dgm:cxn modelId="{3A88E2B5-2A98-4480-B298-776E5891E5E0}" type="presParOf" srcId="{A4F1D3CF-C053-43E5-95BD-C78204A14E0F}" destId="{6BE6CB60-2A56-4D86-919B-9D6774A2AD14}" srcOrd="0" destOrd="0" presId="urn:microsoft.com/office/officeart/2005/8/layout/orgChart1"/>
    <dgm:cxn modelId="{70C3EA14-DBAF-4829-9F93-199801C724D9}" type="presParOf" srcId="{A4F1D3CF-C053-43E5-95BD-C78204A14E0F}" destId="{4720F553-9CC9-4656-889E-3BD04C63BC28}" srcOrd="1" destOrd="0" presId="urn:microsoft.com/office/officeart/2005/8/layout/orgChart1"/>
    <dgm:cxn modelId="{3B037170-D8BA-4669-B8A6-BF1028C9CB5C}" type="presParOf" srcId="{D0A4AA14-9F44-4065-AEC0-18EB4F9E48F1}" destId="{DE268B0C-3AB6-45B2-9F76-17DD5D426FA7}" srcOrd="1" destOrd="0" presId="urn:microsoft.com/office/officeart/2005/8/layout/orgChart1"/>
    <dgm:cxn modelId="{30A3AFB0-05C4-4850-AFA0-E57D06CDF483}" type="presParOf" srcId="{DE268B0C-3AB6-45B2-9F76-17DD5D426FA7}" destId="{C93643C8-AC00-4EA0-9848-0460303B34F8}" srcOrd="0" destOrd="0" presId="urn:microsoft.com/office/officeart/2005/8/layout/orgChart1"/>
    <dgm:cxn modelId="{80A3723F-611E-45AD-86E3-96A4C22D4B2F}" type="presParOf" srcId="{DE268B0C-3AB6-45B2-9F76-17DD5D426FA7}" destId="{72F18DDA-00FE-4EBF-84D4-95F98528FADE}" srcOrd="1" destOrd="0" presId="urn:microsoft.com/office/officeart/2005/8/layout/orgChart1"/>
    <dgm:cxn modelId="{F5733643-4DE9-4E73-B5D4-215AD387F8B2}" type="presParOf" srcId="{72F18DDA-00FE-4EBF-84D4-95F98528FADE}" destId="{F3516702-332C-43C9-880F-9C52101075DC}" srcOrd="0" destOrd="0" presId="urn:microsoft.com/office/officeart/2005/8/layout/orgChart1"/>
    <dgm:cxn modelId="{C6D86C49-ACFA-483F-8B1C-F4D408A443A7}" type="presParOf" srcId="{F3516702-332C-43C9-880F-9C52101075DC}" destId="{B70C4291-437D-4024-BC8A-827F026C61E6}" srcOrd="0" destOrd="0" presId="urn:microsoft.com/office/officeart/2005/8/layout/orgChart1"/>
    <dgm:cxn modelId="{85C043AC-7F67-4F31-A185-E6B7DECF2E48}" type="presParOf" srcId="{F3516702-332C-43C9-880F-9C52101075DC}" destId="{A6694915-3E33-4213-9D66-E9D1A690794F}" srcOrd="1" destOrd="0" presId="urn:microsoft.com/office/officeart/2005/8/layout/orgChart1"/>
    <dgm:cxn modelId="{E7EB6ABF-CB76-402D-BEC8-3F5111B85575}" type="presParOf" srcId="{72F18DDA-00FE-4EBF-84D4-95F98528FADE}" destId="{225B8DEA-2B2B-4F85-98CC-B0D2341C865E}" srcOrd="1" destOrd="0" presId="urn:microsoft.com/office/officeart/2005/8/layout/orgChart1"/>
    <dgm:cxn modelId="{3EA7E9E6-ACD2-4547-8D02-FFA2F7B6C119}" type="presParOf" srcId="{72F18DDA-00FE-4EBF-84D4-95F98528FADE}" destId="{985E10E1-4504-42F8-BCE6-2979FAAD65AF}" srcOrd="2" destOrd="0" presId="urn:microsoft.com/office/officeart/2005/8/layout/orgChart1"/>
    <dgm:cxn modelId="{17283B5C-0F28-4483-8375-80F64491D169}" type="presParOf" srcId="{DE268B0C-3AB6-45B2-9F76-17DD5D426FA7}" destId="{AE2D90B7-7F20-4741-A2EC-41FFAA22C0F3}" srcOrd="2" destOrd="0" presId="urn:microsoft.com/office/officeart/2005/8/layout/orgChart1"/>
    <dgm:cxn modelId="{2D44F97E-D506-4389-9933-FF09FD95627E}" type="presParOf" srcId="{DE268B0C-3AB6-45B2-9F76-17DD5D426FA7}" destId="{5B05E913-6DED-4C4C-A62E-67DDB59CDA0E}" srcOrd="3" destOrd="0" presId="urn:microsoft.com/office/officeart/2005/8/layout/orgChart1"/>
    <dgm:cxn modelId="{B3F7BB95-EF28-45DC-9980-DF65221D4D75}" type="presParOf" srcId="{5B05E913-6DED-4C4C-A62E-67DDB59CDA0E}" destId="{98204FF8-BEFA-43BE-889A-0D93DB16A97E}" srcOrd="0" destOrd="0" presId="urn:microsoft.com/office/officeart/2005/8/layout/orgChart1"/>
    <dgm:cxn modelId="{DF56E006-7D7D-4560-8150-A11D55236B2D}" type="presParOf" srcId="{98204FF8-BEFA-43BE-889A-0D93DB16A97E}" destId="{FCCEABFD-E916-4863-A151-3314ED989804}" srcOrd="0" destOrd="0" presId="urn:microsoft.com/office/officeart/2005/8/layout/orgChart1"/>
    <dgm:cxn modelId="{E64AB715-D555-4902-9FF5-51B32E632E90}" type="presParOf" srcId="{98204FF8-BEFA-43BE-889A-0D93DB16A97E}" destId="{3637F378-725B-472A-B13F-5A86620614B4}" srcOrd="1" destOrd="0" presId="urn:microsoft.com/office/officeart/2005/8/layout/orgChart1"/>
    <dgm:cxn modelId="{91BC0D82-CADB-4673-9296-E78C2F2A9F46}" type="presParOf" srcId="{5B05E913-6DED-4C4C-A62E-67DDB59CDA0E}" destId="{203F8A6D-806B-439A-BE9A-3DB24A5EE3B9}" srcOrd="1" destOrd="0" presId="urn:microsoft.com/office/officeart/2005/8/layout/orgChart1"/>
    <dgm:cxn modelId="{A62E0D7C-237E-46DC-89F5-34FDBB58A6BE}" type="presParOf" srcId="{5B05E913-6DED-4C4C-A62E-67DDB59CDA0E}" destId="{E5B10FF7-6338-4651-B5BA-383F9FA9EF84}" srcOrd="2" destOrd="0" presId="urn:microsoft.com/office/officeart/2005/8/layout/orgChart1"/>
    <dgm:cxn modelId="{3AA3E51D-ED4F-4446-9FB9-AF8C278FCB53}" type="presParOf" srcId="{DE268B0C-3AB6-45B2-9F76-17DD5D426FA7}" destId="{CC3CDA7E-00E8-4050-AD99-0C96720E49B1}" srcOrd="4" destOrd="0" presId="urn:microsoft.com/office/officeart/2005/8/layout/orgChart1"/>
    <dgm:cxn modelId="{6BDF31BB-49F1-4EC8-ADAD-F487F866980F}" type="presParOf" srcId="{DE268B0C-3AB6-45B2-9F76-17DD5D426FA7}" destId="{C854E19E-8312-420F-A759-E6757756910D}" srcOrd="5" destOrd="0" presId="urn:microsoft.com/office/officeart/2005/8/layout/orgChart1"/>
    <dgm:cxn modelId="{1C83BF03-47BB-41F5-92F7-5C3CDD62C1D0}" type="presParOf" srcId="{C854E19E-8312-420F-A759-E6757756910D}" destId="{081544C9-46C2-433A-9F1C-577E006FD021}" srcOrd="0" destOrd="0" presId="urn:microsoft.com/office/officeart/2005/8/layout/orgChart1"/>
    <dgm:cxn modelId="{90DDB31A-531C-49C8-B8A7-16B27F08F8D8}" type="presParOf" srcId="{081544C9-46C2-433A-9F1C-577E006FD021}" destId="{2AA7B9BC-B055-46BC-AA4B-E45DAB273A50}" srcOrd="0" destOrd="0" presId="urn:microsoft.com/office/officeart/2005/8/layout/orgChart1"/>
    <dgm:cxn modelId="{6AC7B6D7-6204-4275-B60C-868EB52C2736}" type="presParOf" srcId="{081544C9-46C2-433A-9F1C-577E006FD021}" destId="{ED9D5AAC-042D-4292-BBBF-9D90FADCF371}" srcOrd="1" destOrd="0" presId="urn:microsoft.com/office/officeart/2005/8/layout/orgChart1"/>
    <dgm:cxn modelId="{62DE35E4-0171-4877-A786-D2A576E9354C}" type="presParOf" srcId="{C854E19E-8312-420F-A759-E6757756910D}" destId="{70DE05B7-DDC9-48D4-A315-8E2E6F3E7779}" srcOrd="1" destOrd="0" presId="urn:microsoft.com/office/officeart/2005/8/layout/orgChart1"/>
    <dgm:cxn modelId="{7AE98CE1-39AB-4BFE-99A8-525B89E666CF}" type="presParOf" srcId="{C854E19E-8312-420F-A759-E6757756910D}" destId="{54433CB7-2CA6-4B23-A596-D447324B437A}" srcOrd="2" destOrd="0" presId="urn:microsoft.com/office/officeart/2005/8/layout/orgChart1"/>
    <dgm:cxn modelId="{D2EA0E7F-E8BF-4726-A95E-713C889565E7}" type="presParOf" srcId="{DE268B0C-3AB6-45B2-9F76-17DD5D426FA7}" destId="{5D803C04-C386-4755-93D7-B2FEC6598ACF}" srcOrd="6" destOrd="0" presId="urn:microsoft.com/office/officeart/2005/8/layout/orgChart1"/>
    <dgm:cxn modelId="{E4371CFB-0E85-4E8B-9DE6-788548C681C7}" type="presParOf" srcId="{DE268B0C-3AB6-45B2-9F76-17DD5D426FA7}" destId="{78C0B3BE-579C-48F9-8929-44B6B751B0B6}" srcOrd="7" destOrd="0" presId="urn:microsoft.com/office/officeart/2005/8/layout/orgChart1"/>
    <dgm:cxn modelId="{9C550002-6594-4D1B-B589-EAAF05890F57}" type="presParOf" srcId="{78C0B3BE-579C-48F9-8929-44B6B751B0B6}" destId="{6F3F23F5-A247-46D1-B17E-8232C732EB96}" srcOrd="0" destOrd="0" presId="urn:microsoft.com/office/officeart/2005/8/layout/orgChart1"/>
    <dgm:cxn modelId="{4D1900DB-B9DA-415C-8A20-FBE46D3A2FE6}" type="presParOf" srcId="{6F3F23F5-A247-46D1-B17E-8232C732EB96}" destId="{D3EC0A6D-691E-40FB-A40C-3419EFE0F14D}" srcOrd="0" destOrd="0" presId="urn:microsoft.com/office/officeart/2005/8/layout/orgChart1"/>
    <dgm:cxn modelId="{9CAFFC23-BAC1-4C6D-83D2-EE37A8148D7D}" type="presParOf" srcId="{6F3F23F5-A247-46D1-B17E-8232C732EB96}" destId="{E8F31E3E-6CDB-454F-BBD0-2D45DC49A088}" srcOrd="1" destOrd="0" presId="urn:microsoft.com/office/officeart/2005/8/layout/orgChart1"/>
    <dgm:cxn modelId="{AA86C2AB-95D9-4155-AD72-EA8706A96E0A}" type="presParOf" srcId="{78C0B3BE-579C-48F9-8929-44B6B751B0B6}" destId="{7543D03E-59DB-48F1-B5FE-B69355C4BC47}" srcOrd="1" destOrd="0" presId="urn:microsoft.com/office/officeart/2005/8/layout/orgChart1"/>
    <dgm:cxn modelId="{3BE4FB8B-E916-409C-9A5E-13086AD26441}" type="presParOf" srcId="{78C0B3BE-579C-48F9-8929-44B6B751B0B6}" destId="{DA51C45A-C651-4488-B35C-8FCC28757A71}" srcOrd="2" destOrd="0" presId="urn:microsoft.com/office/officeart/2005/8/layout/orgChart1"/>
    <dgm:cxn modelId="{FEA3F894-C15C-43E6-BC78-08E60B993F2F}" type="presParOf" srcId="{DE268B0C-3AB6-45B2-9F76-17DD5D426FA7}" destId="{BADE274B-8856-4DD8-874D-3B02C820F4B4}" srcOrd="8" destOrd="0" presId="urn:microsoft.com/office/officeart/2005/8/layout/orgChart1"/>
    <dgm:cxn modelId="{C11E4952-3780-4023-A0FD-0EA61065282D}" type="presParOf" srcId="{DE268B0C-3AB6-45B2-9F76-17DD5D426FA7}" destId="{40FCCB3C-580C-45D2-A113-E3B1098CCC3F}" srcOrd="9" destOrd="0" presId="urn:microsoft.com/office/officeart/2005/8/layout/orgChart1"/>
    <dgm:cxn modelId="{8268ADFF-DBD3-4B93-ACA4-CDB29A2C9105}" type="presParOf" srcId="{40FCCB3C-580C-45D2-A113-E3B1098CCC3F}" destId="{0EEA353C-D147-466D-A327-4E2333C60FC9}" srcOrd="0" destOrd="0" presId="urn:microsoft.com/office/officeart/2005/8/layout/orgChart1"/>
    <dgm:cxn modelId="{251A4D05-4955-49ED-A009-C41233901BE9}" type="presParOf" srcId="{0EEA353C-D147-466D-A327-4E2333C60FC9}" destId="{B443BCAD-E357-4933-B165-6D7194190512}" srcOrd="0" destOrd="0" presId="urn:microsoft.com/office/officeart/2005/8/layout/orgChart1"/>
    <dgm:cxn modelId="{00C435C4-78C7-4B97-AD0C-E611AF4A656C}" type="presParOf" srcId="{0EEA353C-D147-466D-A327-4E2333C60FC9}" destId="{1121A199-24B7-48A6-898F-74515995FEBF}" srcOrd="1" destOrd="0" presId="urn:microsoft.com/office/officeart/2005/8/layout/orgChart1"/>
    <dgm:cxn modelId="{4B3EA105-BDD3-4564-9B82-CD0D00653610}" type="presParOf" srcId="{40FCCB3C-580C-45D2-A113-E3B1098CCC3F}" destId="{99101419-6153-43F9-A382-7B38A917DB17}" srcOrd="1" destOrd="0" presId="urn:microsoft.com/office/officeart/2005/8/layout/orgChart1"/>
    <dgm:cxn modelId="{0A9B1DB9-AB2F-4823-ACF0-4BC731381F7F}" type="presParOf" srcId="{40FCCB3C-580C-45D2-A113-E3B1098CCC3F}" destId="{2A92102A-08A1-433B-AF48-6320471F3288}" srcOrd="2" destOrd="0" presId="urn:microsoft.com/office/officeart/2005/8/layout/orgChart1"/>
    <dgm:cxn modelId="{2EEB7854-AD06-40E9-8FDE-9D8DC5B54970}" type="presParOf" srcId="{D0A4AA14-9F44-4065-AEC0-18EB4F9E48F1}" destId="{F1B0CA70-B260-4730-B114-4881E4769E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FE840-923F-4BE1-B0F5-7EED64F385DC}">
      <dsp:nvSpPr>
        <dsp:cNvPr id="0" name=""/>
        <dsp:cNvSpPr/>
      </dsp:nvSpPr>
      <dsp:spPr>
        <a:xfrm>
          <a:off x="2308664" y="1497414"/>
          <a:ext cx="1263410" cy="43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69"/>
              </a:lnTo>
              <a:lnTo>
                <a:pt x="1263410" y="219269"/>
              </a:lnTo>
              <a:lnTo>
                <a:pt x="1263410" y="4385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25751-CDA9-463B-935C-2828437EAFCB}">
      <dsp:nvSpPr>
        <dsp:cNvPr id="0" name=""/>
        <dsp:cNvSpPr/>
      </dsp:nvSpPr>
      <dsp:spPr>
        <a:xfrm>
          <a:off x="1045254" y="1497414"/>
          <a:ext cx="1263410" cy="438539"/>
        </a:xfrm>
        <a:custGeom>
          <a:avLst/>
          <a:gdLst/>
          <a:ahLst/>
          <a:cxnLst/>
          <a:rect l="0" t="0" r="0" b="0"/>
          <a:pathLst>
            <a:path>
              <a:moveTo>
                <a:pt x="1263410" y="0"/>
              </a:moveTo>
              <a:lnTo>
                <a:pt x="1263410" y="219269"/>
              </a:lnTo>
              <a:lnTo>
                <a:pt x="0" y="219269"/>
              </a:lnTo>
              <a:lnTo>
                <a:pt x="0" y="4385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67DED-FE64-4DEC-87A4-E7CDE0A58291}">
      <dsp:nvSpPr>
        <dsp:cNvPr id="0" name=""/>
        <dsp:cNvSpPr/>
      </dsp:nvSpPr>
      <dsp:spPr>
        <a:xfrm>
          <a:off x="1264523" y="453273"/>
          <a:ext cx="2088281" cy="1044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性能要求</a:t>
          </a:r>
        </a:p>
      </dsp:txBody>
      <dsp:txXfrm>
        <a:off x="1264523" y="453273"/>
        <a:ext cx="2088281" cy="1044140"/>
      </dsp:txXfrm>
    </dsp:sp>
    <dsp:sp modelId="{DF357DA0-951B-47D4-B6CF-0D7633F0E853}">
      <dsp:nvSpPr>
        <dsp:cNvPr id="0" name=""/>
        <dsp:cNvSpPr/>
      </dsp:nvSpPr>
      <dsp:spPr>
        <a:xfrm>
          <a:off x="1113" y="1935953"/>
          <a:ext cx="2088281" cy="1044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C</a:t>
          </a:r>
          <a:endParaRPr lang="zh-CN" altLang="en-US" sz="4000" kern="1200" dirty="0"/>
        </a:p>
      </dsp:txBody>
      <dsp:txXfrm>
        <a:off x="1113" y="1935953"/>
        <a:ext cx="2088281" cy="1044140"/>
      </dsp:txXfrm>
    </dsp:sp>
    <dsp:sp modelId="{28603334-9AA2-41A4-BB65-2B3AA64E7D39}">
      <dsp:nvSpPr>
        <dsp:cNvPr id="0" name=""/>
        <dsp:cNvSpPr/>
      </dsp:nvSpPr>
      <dsp:spPr>
        <a:xfrm>
          <a:off x="2527934" y="1935953"/>
          <a:ext cx="2088281" cy="1044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C++</a:t>
          </a:r>
          <a:endParaRPr lang="zh-CN" altLang="en-US" sz="4000" kern="1200" dirty="0"/>
        </a:p>
      </dsp:txBody>
      <dsp:txXfrm>
        <a:off x="2527934" y="1935953"/>
        <a:ext cx="2088281" cy="104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4E4CE-DD74-4B4A-9AAE-651582CE8B21}">
      <dsp:nvSpPr>
        <dsp:cNvPr id="0" name=""/>
        <dsp:cNvSpPr/>
      </dsp:nvSpPr>
      <dsp:spPr>
        <a:xfrm>
          <a:off x="3321746" y="1512744"/>
          <a:ext cx="2350159" cy="40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39"/>
              </a:lnTo>
              <a:lnTo>
                <a:pt x="2350159" y="203939"/>
              </a:lnTo>
              <a:lnTo>
                <a:pt x="2350159" y="407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3EA94-4C54-4ECA-B8B8-AB56A260BE61}">
      <dsp:nvSpPr>
        <dsp:cNvPr id="0" name=""/>
        <dsp:cNvSpPr/>
      </dsp:nvSpPr>
      <dsp:spPr>
        <a:xfrm>
          <a:off x="3276026" y="1512744"/>
          <a:ext cx="91440" cy="40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56FC7-558C-4B71-B722-7E92A90260E8}">
      <dsp:nvSpPr>
        <dsp:cNvPr id="0" name=""/>
        <dsp:cNvSpPr/>
      </dsp:nvSpPr>
      <dsp:spPr>
        <a:xfrm>
          <a:off x="971586" y="1512744"/>
          <a:ext cx="2350159" cy="407879"/>
        </a:xfrm>
        <a:custGeom>
          <a:avLst/>
          <a:gdLst/>
          <a:ahLst/>
          <a:cxnLst/>
          <a:rect l="0" t="0" r="0" b="0"/>
          <a:pathLst>
            <a:path>
              <a:moveTo>
                <a:pt x="2350159" y="0"/>
              </a:moveTo>
              <a:lnTo>
                <a:pt x="2350159" y="203939"/>
              </a:lnTo>
              <a:lnTo>
                <a:pt x="0" y="203939"/>
              </a:lnTo>
              <a:lnTo>
                <a:pt x="0" y="407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B821A-49E9-4896-AE5A-4DB76305AB56}">
      <dsp:nvSpPr>
        <dsp:cNvPr id="0" name=""/>
        <dsp:cNvSpPr/>
      </dsp:nvSpPr>
      <dsp:spPr>
        <a:xfrm>
          <a:off x="2350606" y="541604"/>
          <a:ext cx="1942280" cy="971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开发效率</a:t>
          </a:r>
        </a:p>
      </dsp:txBody>
      <dsp:txXfrm>
        <a:off x="2350606" y="541604"/>
        <a:ext cx="1942280" cy="971140"/>
      </dsp:txXfrm>
    </dsp:sp>
    <dsp:sp modelId="{99A955E3-8A0D-4243-AA1A-0B7BE4D2B56B}">
      <dsp:nvSpPr>
        <dsp:cNvPr id="0" name=""/>
        <dsp:cNvSpPr/>
      </dsp:nvSpPr>
      <dsp:spPr>
        <a:xfrm>
          <a:off x="446" y="1920623"/>
          <a:ext cx="1942280" cy="971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JAVA</a:t>
          </a:r>
          <a:endParaRPr lang="zh-CN" altLang="en-US" sz="3700" kern="1200" dirty="0"/>
        </a:p>
      </dsp:txBody>
      <dsp:txXfrm>
        <a:off x="446" y="1920623"/>
        <a:ext cx="1942280" cy="971140"/>
      </dsp:txXfrm>
    </dsp:sp>
    <dsp:sp modelId="{9F724BD0-8EED-493D-AB7C-09C44786D97A}">
      <dsp:nvSpPr>
        <dsp:cNvPr id="0" name=""/>
        <dsp:cNvSpPr/>
      </dsp:nvSpPr>
      <dsp:spPr>
        <a:xfrm>
          <a:off x="2350606" y="1920623"/>
          <a:ext cx="1942280" cy="971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PHP</a:t>
          </a:r>
          <a:endParaRPr lang="zh-CN" altLang="en-US" sz="3700" kern="1200" dirty="0"/>
        </a:p>
      </dsp:txBody>
      <dsp:txXfrm>
        <a:off x="2350606" y="1920623"/>
        <a:ext cx="1942280" cy="971140"/>
      </dsp:txXfrm>
    </dsp:sp>
    <dsp:sp modelId="{3103320B-2B02-4F5E-BCDF-59F0FE26A103}">
      <dsp:nvSpPr>
        <dsp:cNvPr id="0" name=""/>
        <dsp:cNvSpPr/>
      </dsp:nvSpPr>
      <dsp:spPr>
        <a:xfrm>
          <a:off x="4700765" y="1920623"/>
          <a:ext cx="1942280" cy="971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Python</a:t>
          </a:r>
          <a:endParaRPr lang="zh-CN" altLang="en-US" sz="3700" kern="1200" dirty="0"/>
        </a:p>
      </dsp:txBody>
      <dsp:txXfrm>
        <a:off x="4700765" y="1920623"/>
        <a:ext cx="1942280" cy="971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274B-8856-4DD8-874D-3B02C820F4B4}">
      <dsp:nvSpPr>
        <dsp:cNvPr id="0" name=""/>
        <dsp:cNvSpPr/>
      </dsp:nvSpPr>
      <dsp:spPr>
        <a:xfrm>
          <a:off x="4530749" y="1780207"/>
          <a:ext cx="3754294" cy="325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92"/>
              </a:lnTo>
              <a:lnTo>
                <a:pt x="3754294" y="162892"/>
              </a:lnTo>
              <a:lnTo>
                <a:pt x="3754294" y="325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03C04-C386-4755-93D7-B2FEC6598ACF}">
      <dsp:nvSpPr>
        <dsp:cNvPr id="0" name=""/>
        <dsp:cNvSpPr/>
      </dsp:nvSpPr>
      <dsp:spPr>
        <a:xfrm>
          <a:off x="4530749" y="1780207"/>
          <a:ext cx="1877147" cy="325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92"/>
              </a:lnTo>
              <a:lnTo>
                <a:pt x="1877147" y="162892"/>
              </a:lnTo>
              <a:lnTo>
                <a:pt x="1877147" y="325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CDA7E-00E8-4050-AD99-0C96720E49B1}">
      <dsp:nvSpPr>
        <dsp:cNvPr id="0" name=""/>
        <dsp:cNvSpPr/>
      </dsp:nvSpPr>
      <dsp:spPr>
        <a:xfrm>
          <a:off x="4485029" y="1780207"/>
          <a:ext cx="91440" cy="325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D90B7-7F20-4741-A2EC-41FFAA22C0F3}">
      <dsp:nvSpPr>
        <dsp:cNvPr id="0" name=""/>
        <dsp:cNvSpPr/>
      </dsp:nvSpPr>
      <dsp:spPr>
        <a:xfrm>
          <a:off x="2653602" y="1780207"/>
          <a:ext cx="1877147" cy="325785"/>
        </a:xfrm>
        <a:custGeom>
          <a:avLst/>
          <a:gdLst/>
          <a:ahLst/>
          <a:cxnLst/>
          <a:rect l="0" t="0" r="0" b="0"/>
          <a:pathLst>
            <a:path>
              <a:moveTo>
                <a:pt x="1877147" y="0"/>
              </a:moveTo>
              <a:lnTo>
                <a:pt x="1877147" y="162892"/>
              </a:lnTo>
              <a:lnTo>
                <a:pt x="0" y="162892"/>
              </a:lnTo>
              <a:lnTo>
                <a:pt x="0" y="325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643C8-AC00-4EA0-9848-0460303B34F8}">
      <dsp:nvSpPr>
        <dsp:cNvPr id="0" name=""/>
        <dsp:cNvSpPr/>
      </dsp:nvSpPr>
      <dsp:spPr>
        <a:xfrm>
          <a:off x="776454" y="1780207"/>
          <a:ext cx="3754294" cy="325785"/>
        </a:xfrm>
        <a:custGeom>
          <a:avLst/>
          <a:gdLst/>
          <a:ahLst/>
          <a:cxnLst/>
          <a:rect l="0" t="0" r="0" b="0"/>
          <a:pathLst>
            <a:path>
              <a:moveTo>
                <a:pt x="3754294" y="0"/>
              </a:moveTo>
              <a:lnTo>
                <a:pt x="3754294" y="162892"/>
              </a:lnTo>
              <a:lnTo>
                <a:pt x="0" y="162892"/>
              </a:lnTo>
              <a:lnTo>
                <a:pt x="0" y="325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6CB60-2A56-4D86-919B-9D6774A2AD14}">
      <dsp:nvSpPr>
        <dsp:cNvPr id="0" name=""/>
        <dsp:cNvSpPr/>
      </dsp:nvSpPr>
      <dsp:spPr>
        <a:xfrm>
          <a:off x="3755068" y="1004526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程序</a:t>
          </a:r>
        </a:p>
      </dsp:txBody>
      <dsp:txXfrm>
        <a:off x="3755068" y="1004526"/>
        <a:ext cx="1551361" cy="775680"/>
      </dsp:txXfrm>
    </dsp:sp>
    <dsp:sp modelId="{B70C4291-437D-4024-BC8A-827F026C61E6}">
      <dsp:nvSpPr>
        <dsp:cNvPr id="0" name=""/>
        <dsp:cNvSpPr/>
      </dsp:nvSpPr>
      <dsp:spPr>
        <a:xfrm>
          <a:off x="774" y="2105993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数据结构</a:t>
          </a:r>
        </a:p>
      </dsp:txBody>
      <dsp:txXfrm>
        <a:off x="774" y="2105993"/>
        <a:ext cx="1551361" cy="775680"/>
      </dsp:txXfrm>
    </dsp:sp>
    <dsp:sp modelId="{FCCEABFD-E916-4863-A151-3314ED989804}">
      <dsp:nvSpPr>
        <dsp:cNvPr id="0" name=""/>
        <dsp:cNvSpPr/>
      </dsp:nvSpPr>
      <dsp:spPr>
        <a:xfrm>
          <a:off x="1877921" y="2105993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算法</a:t>
          </a:r>
        </a:p>
      </dsp:txBody>
      <dsp:txXfrm>
        <a:off x="1877921" y="2105993"/>
        <a:ext cx="1551361" cy="775680"/>
      </dsp:txXfrm>
    </dsp:sp>
    <dsp:sp modelId="{2AA7B9BC-B055-46BC-AA4B-E45DAB273A50}">
      <dsp:nvSpPr>
        <dsp:cNvPr id="0" name=""/>
        <dsp:cNvSpPr/>
      </dsp:nvSpPr>
      <dsp:spPr>
        <a:xfrm>
          <a:off x="3755068" y="2105993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操作系统</a:t>
          </a:r>
        </a:p>
      </dsp:txBody>
      <dsp:txXfrm>
        <a:off x="3755068" y="2105993"/>
        <a:ext cx="1551361" cy="775680"/>
      </dsp:txXfrm>
    </dsp:sp>
    <dsp:sp modelId="{D3EC0A6D-691E-40FB-A40C-3419EFE0F14D}">
      <dsp:nvSpPr>
        <dsp:cNvPr id="0" name=""/>
        <dsp:cNvSpPr/>
      </dsp:nvSpPr>
      <dsp:spPr>
        <a:xfrm>
          <a:off x="5632216" y="2105993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计算机网络</a:t>
          </a:r>
        </a:p>
      </dsp:txBody>
      <dsp:txXfrm>
        <a:off x="5632216" y="2105993"/>
        <a:ext cx="1551361" cy="775680"/>
      </dsp:txXfrm>
    </dsp:sp>
    <dsp:sp modelId="{B443BCAD-E357-4933-B165-6D7194190512}">
      <dsp:nvSpPr>
        <dsp:cNvPr id="0" name=""/>
        <dsp:cNvSpPr/>
      </dsp:nvSpPr>
      <dsp:spPr>
        <a:xfrm>
          <a:off x="7509363" y="2105993"/>
          <a:ext cx="1551361" cy="775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数据库系统</a:t>
          </a:r>
        </a:p>
      </dsp:txBody>
      <dsp:txXfrm>
        <a:off x="7509363" y="2105993"/>
        <a:ext cx="1551361" cy="77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E50CF-69AC-4986-8587-DBC968BD3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B95A2-77A1-4053-8F52-CD64F58A5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767CF-23B7-4A6B-8CCD-6A3B0D4E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696A6-2717-4EF2-8FF9-D975370D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775D-E386-46E0-A7BE-E6BEFFB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2C1E4-AAF7-4AC5-BDCE-2BEB371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936AC2-254E-43DE-A475-FA6496CF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EF349-C2B1-49D5-8740-8C37174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3CD4C-98E7-4B42-8B98-FACEEF3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9F20-5936-4552-8545-73C3247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7881FB-6900-4F49-A2FB-4A4EE35BF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EF05A-02CB-426C-9308-5799B240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6AE5F-4B79-4329-A939-28F49929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867D0-9E5B-41F6-88CD-D5DCF56E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ED81F-5E7C-4D44-A1F5-60505E56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196C-EFB4-455B-A5FC-D0E9BD5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5A679-F60B-4215-94F1-91ADC029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C4CE-C1B8-4108-B322-F8AA4D4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BE85-E176-4A42-B533-5F80E13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0D711-062E-457D-9E96-501A0D9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8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BBC5-5335-4B81-AA7E-71B9DD54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4578D-EA6F-4B43-8AAD-4968E4D1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606FC-2EEE-4FE7-B1EF-2652AA0D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B4EA2-35C8-4358-A2E1-724A1D38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6C68-AC3A-4B16-9CAA-30F5F8E3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30B4A-A59B-40ED-B0EB-31312FA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AA41-5818-4C13-8613-A142F344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1A3DD-3623-4F55-AA08-753DA019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141B7-33FC-4BE4-A64C-939C671C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1B442-DEA5-45FB-9833-0D708D41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2B4A8-1959-4FEC-9036-5A4D3F6C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B428-D3BF-49FE-89D9-05CB2E37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CB58E-7DD2-4EAF-A34F-E309DC74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2A613-ACD8-492C-B99A-D48605E7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90ACC-CD99-4105-ABED-546F1845F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A65F5-036E-4C26-A7E9-261C2A222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EB462-4582-42EE-AD19-F6637CA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FE18E6-0DDC-4143-A1DE-E11094AA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DC938-CD1E-44D7-8E2A-A65556CC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71C7-9F10-4AF8-8387-B0B5B540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B9FAC-E1F8-42A3-B1AC-9C4F2D27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A56FF-2B21-4959-9BE5-3251CE83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1C344-B0EE-4664-9821-59005A59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41061C-0414-4C32-BF7E-8C5F23B7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A2D68-CAD5-466D-9D3A-7571AB2A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9DAFC-4CC2-4087-AC61-EE678DF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58C35-396D-4528-A787-0934EA6F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2A4AA-7169-4975-91C8-8A065B9D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6485-3024-4CC7-92CC-659B362A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FE392-D210-4835-A7EE-2B4C70C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C5E6B-D8FE-4D58-9EB8-3FA1E23C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35D41-5657-44A8-96A7-CE24AB1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89D02-3319-4006-A2E7-D86540B1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871F0-B09C-4705-9EC9-70481636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68354-BD23-48A2-ACC4-4DE29DF6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5A27-4F60-4335-87CF-3970DA0E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9FDFA-0A45-445F-9B0E-724F3AB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64729-6BE5-4643-AD56-650488DF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9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566E3-092D-4363-BB59-0E98414D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D5BAC-1FEE-4A86-9A77-0075109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3C607-8F4E-4CD2-BE51-67339363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B795-2787-44AE-9C79-91D05A48A33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A3D52-DC6B-40F2-BD6E-1FC75773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67C64-9287-44B4-BDE5-A03C490F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B90E-88F5-442E-A079-1144C36C2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549380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3FEA-6F78-434F-9E59-76BA2AE47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519138" cy="2479675"/>
          </a:xfrm>
        </p:spPr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42882-C0BB-407E-B241-6F22604C8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77A36-F7DC-4313-8E77-D161354F2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14" y="4108499"/>
            <a:ext cx="1828800" cy="2495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50EA73-6AFB-4EEA-ABC6-6CA93298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1206-B6F5-41CD-BC98-DBC341A5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构建自己的知识体系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6C79282-EF1E-49EA-AFCF-4AFE7955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2D8949-A634-4565-ABF5-F40E1CAA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DE1CA50-1F36-4079-9A37-6D07695A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56" y="1002466"/>
            <a:ext cx="6486744" cy="5429449"/>
          </a:xfrm>
        </p:spPr>
      </p:pic>
    </p:spTree>
    <p:extLst>
      <p:ext uri="{BB962C8B-B14F-4D97-AF65-F5344CB8AC3E}">
        <p14:creationId xmlns:p14="http://schemas.microsoft.com/office/powerpoint/2010/main" val="193199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1206-B6F5-41CD-BC98-DBC341A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编程语言与解决问题的能力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A0A1464-0EF0-40B9-BBAA-97C3E178A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90515"/>
              </p:ext>
            </p:extLst>
          </p:nvPr>
        </p:nvGraphicFramePr>
        <p:xfrm>
          <a:off x="1478279" y="1554479"/>
          <a:ext cx="9061499" cy="388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6C79282-EF1E-49EA-AFCF-4AFE79555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624062-005E-48E3-8FAB-DE1226DAA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1206-B6F5-41CD-BC98-DBC341A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7F0B7-50DD-42CF-8643-B04633FF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给大家简单介绍了一些</a:t>
            </a:r>
            <a:r>
              <a:rPr lang="en-US" altLang="zh-CN" dirty="0"/>
              <a:t>Go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结合自己的一些困惑和思考给大家分享一下当下我的一些想法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希望大家能有一点点的收获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6C79282-EF1E-49EA-AFCF-4AFE7955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7F349B-3E0B-459A-96BE-472CCD12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1206-B6F5-41CD-BC98-DBC341A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7F0B7-50DD-42CF-8643-B04633FF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/>
          </a:p>
          <a:p>
            <a:pPr marL="0" indent="0" algn="ctr">
              <a:buNone/>
            </a:pPr>
            <a:r>
              <a:rPr lang="zh-CN" altLang="en-US" sz="5400" dirty="0"/>
              <a:t>谢谢大家</a:t>
            </a:r>
            <a:endParaRPr lang="en-US" altLang="zh-CN" sz="54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6C79282-EF1E-49EA-AFCF-4AFE7955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5FC86E-F81E-4514-B7C6-3E514131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</a:t>
            </a:r>
            <a:r>
              <a:rPr lang="en-US" altLang="zh-CN" dirty="0"/>
              <a:t>Go</a:t>
            </a:r>
            <a:r>
              <a:rPr lang="zh-CN" altLang="en-US"/>
              <a:t>语言</a:t>
            </a:r>
            <a:br>
              <a:rPr lang="en-US" altLang="zh-CN" dirty="0"/>
            </a:br>
            <a:r>
              <a:rPr lang="en-US" altLang="zh-CN" dirty="0"/>
              <a:t>Go</a:t>
            </a:r>
            <a:r>
              <a:rPr lang="zh-CN" altLang="en-US" dirty="0"/>
              <a:t>语言解决了什么问题呢？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8E5544-E202-4994-8E76-BCE5FB7B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97" y="2432182"/>
            <a:ext cx="2124075" cy="215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9D1197-74DD-4BA6-A955-B65E1EBB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语言解决的问题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AD969A-FFB2-410A-9994-7247FFD1D799}"/>
              </a:ext>
            </a:extLst>
          </p:cNvPr>
          <p:cNvSpPr txBox="1"/>
          <p:nvPr/>
        </p:nvSpPr>
        <p:spPr>
          <a:xfrm>
            <a:off x="838200" y="2123512"/>
            <a:ext cx="805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编译器速度非常快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开发者能显著减少等待项目构建的时间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内置并发机制，更有效的利用</a:t>
            </a:r>
            <a:r>
              <a:rPr lang="en-US" altLang="zh-CN" sz="2400" dirty="0"/>
              <a:t>CPU</a:t>
            </a:r>
            <a:r>
              <a:rPr lang="zh-CN" altLang="en-US" sz="2400" dirty="0"/>
              <a:t>的多核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类型系统简单且高效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自带垃圾回收器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40B2A4-29C2-48DC-992C-E60301D04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5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语言是什么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71714-579F-4713-A930-6BDFBDA8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14" y="4108499"/>
            <a:ext cx="1828800" cy="2495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2F7758-D7C0-4F10-A6CF-2360521A87BA}"/>
              </a:ext>
            </a:extLst>
          </p:cNvPr>
          <p:cNvSpPr txBox="1"/>
          <p:nvPr/>
        </p:nvSpPr>
        <p:spPr>
          <a:xfrm flipH="1">
            <a:off x="1035147" y="1675704"/>
            <a:ext cx="722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is an open source programming language that makes it easy to build simple, reliable, and efficient software.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93D435-597C-4061-80A6-99CAAE4BFC17}"/>
              </a:ext>
            </a:extLst>
          </p:cNvPr>
          <p:cNvSpPr txBox="1"/>
          <p:nvPr/>
        </p:nvSpPr>
        <p:spPr>
          <a:xfrm>
            <a:off x="838200" y="3028833"/>
            <a:ext cx="9738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（又称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Golang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开发的一种静态强类型、编译型、并发型，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并具有垃圾回收功能的编程语言。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6E3DE6-1D88-428E-AE63-6729CAC4B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4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5" y="604275"/>
            <a:ext cx="10515600" cy="1325563"/>
          </a:xfrm>
        </p:spPr>
        <p:txBody>
          <a:bodyPr/>
          <a:lstStyle/>
          <a:p>
            <a:r>
              <a:rPr lang="zh-CN" altLang="en-US" dirty="0"/>
              <a:t>快速开发 性能 </a:t>
            </a:r>
            <a:r>
              <a:rPr lang="en-US" altLang="zh-CN" dirty="0"/>
              <a:t>Trade Off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9EF6761E-CFEB-41EA-ADD9-80DADC546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136344"/>
              </p:ext>
            </p:extLst>
          </p:nvPr>
        </p:nvGraphicFramePr>
        <p:xfrm>
          <a:off x="573650" y="2236763"/>
          <a:ext cx="4617329" cy="3433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425F082-03BC-4854-8D53-B0B2D7B48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545961"/>
              </p:ext>
            </p:extLst>
          </p:nvPr>
        </p:nvGraphicFramePr>
        <p:xfrm>
          <a:off x="5548507" y="2236763"/>
          <a:ext cx="6643493" cy="3433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8134FD0-D673-4368-906E-F9A511BD3C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6" y="1803229"/>
            <a:ext cx="3331550" cy="2286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FE52C-3170-4554-AF5B-2EBDAE0C7C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语言相关学习资料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BADB14-E057-4A84-AFC1-00C446FB56F4}"/>
              </a:ext>
            </a:extLst>
          </p:cNvPr>
          <p:cNvSpPr txBox="1"/>
          <p:nvPr/>
        </p:nvSpPr>
        <p:spPr>
          <a:xfrm>
            <a:off x="838200" y="1062128"/>
            <a:ext cx="1065276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官网</a:t>
            </a:r>
            <a:r>
              <a:rPr lang="en-US" altLang="zh-CN" sz="1600" dirty="0"/>
              <a:t>  https://golang.org/</a:t>
            </a:r>
            <a:br>
              <a:rPr lang="en-US" altLang="zh-CN" sz="1600" dirty="0"/>
            </a:b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国内官网</a:t>
            </a:r>
            <a:r>
              <a:rPr lang="en-US" altLang="zh-CN" sz="1600" dirty="0"/>
              <a:t>: https://golang.google.cn/</a:t>
            </a:r>
            <a:br>
              <a:rPr lang="en-US" altLang="zh-CN" sz="1600" dirty="0"/>
            </a:b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国内中文</a:t>
            </a:r>
            <a:r>
              <a:rPr lang="en-US" altLang="zh-CN" sz="1600" dirty="0"/>
              <a:t>: https://go-zh.org/doc/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A tour of </a:t>
            </a:r>
            <a:r>
              <a:rPr lang="en-US" altLang="zh-CN" sz="1600" dirty="0" err="1"/>
              <a:t>go:https</a:t>
            </a:r>
            <a:r>
              <a:rPr lang="en-US" altLang="zh-CN" sz="1600" dirty="0"/>
              <a:t>://tour.golang.org/welcome/1</a:t>
            </a:r>
            <a:br>
              <a:rPr lang="en-US" altLang="zh-CN" sz="1600" dirty="0"/>
            </a:b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A </a:t>
            </a:r>
            <a:r>
              <a:rPr lang="en-US" altLang="zh-CN" sz="1600" dirty="0" err="1"/>
              <a:t>tou</a:t>
            </a:r>
            <a:r>
              <a:rPr lang="en-US" altLang="zh-CN" sz="1600" dirty="0"/>
              <a:t> of go </a:t>
            </a:r>
            <a:r>
              <a:rPr lang="zh-CN" altLang="en-US" sz="1600" dirty="0"/>
              <a:t>中文版</a:t>
            </a:r>
            <a:r>
              <a:rPr lang="en-US" altLang="zh-CN" sz="1600" dirty="0"/>
              <a:t> https://tour.go-zh.org/welcome/1</a:t>
            </a:r>
            <a:br>
              <a:rPr lang="en-US" altLang="zh-CN" sz="1600" dirty="0"/>
            </a:b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gobyexample</a:t>
            </a:r>
            <a:r>
              <a:rPr lang="en-US" altLang="zh-CN" sz="1600" dirty="0"/>
              <a:t> https://gobyexample.com/ go</a:t>
            </a:r>
            <a:r>
              <a:rPr lang="zh-CN" altLang="en-US" sz="1600" dirty="0"/>
              <a:t>的一些程序，基础知识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Go</a:t>
            </a:r>
            <a:r>
              <a:rPr lang="zh-CN" altLang="en-US" sz="1600" dirty="0"/>
              <a:t>语言</a:t>
            </a:r>
            <a:r>
              <a:rPr lang="en-US" altLang="zh-CN" sz="1600" dirty="0"/>
              <a:t>/Golang </a:t>
            </a:r>
            <a:r>
              <a:rPr lang="zh-CN" altLang="en-US" sz="1600" dirty="0"/>
              <a:t>知识简单集锦 </a:t>
            </a:r>
            <a:r>
              <a:rPr lang="en-US" altLang="zh-CN" sz="1600" dirty="0"/>
              <a:t>https://blog.csdn.net/heiyeshuwu/article/details/44223223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Go</a:t>
            </a:r>
            <a:r>
              <a:rPr lang="zh-CN" altLang="en-US" sz="1600" b="1" dirty="0"/>
              <a:t>精华文章列表 </a:t>
            </a:r>
            <a:r>
              <a:rPr lang="en-US" altLang="zh-CN" sz="1600" b="1" dirty="0"/>
              <a:t>/Blog: </a:t>
            </a:r>
            <a:r>
              <a:rPr lang="zh-CN" altLang="en-US" sz="1600" b="1" dirty="0"/>
              <a:t> </a:t>
            </a:r>
            <a:r>
              <a:rPr lang="en-US" altLang="zh-CN" sz="1600" dirty="0"/>
              <a:t>https://github.com/golang/go/wiki/Articles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GO</a:t>
            </a:r>
            <a:r>
              <a:rPr lang="zh-CN" altLang="en-US" sz="1600" dirty="0"/>
              <a:t>语言学习资源整理</a:t>
            </a:r>
            <a:r>
              <a:rPr lang="en-US" altLang="zh-CN" sz="1600" dirty="0"/>
              <a:t>:  </a:t>
            </a:r>
            <a:r>
              <a:rPr lang="en-US" altLang="zh-CN" sz="1600" dirty="0">
                <a:hlinkClick r:id="rId3"/>
              </a:rPr>
              <a:t>https://zhuanlan.zhihu.com/p/25493806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构建</a:t>
            </a:r>
            <a:r>
              <a:rPr lang="en-US" altLang="zh-CN" sz="1600" dirty="0"/>
              <a:t>web</a:t>
            </a:r>
            <a:r>
              <a:rPr lang="zh-CN" altLang="en-US" sz="1600" dirty="0"/>
              <a:t>程序 </a:t>
            </a:r>
            <a:r>
              <a:rPr lang="en-US" altLang="zh-CN" sz="1600" dirty="0"/>
              <a:t>https://github.com/astaxie/build-web-application-with-golang/blob/master/zh/preface.md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系统学习</a:t>
            </a:r>
            <a:r>
              <a:rPr lang="en-US" altLang="zh-CN" sz="1600" dirty="0"/>
              <a:t>GO</a:t>
            </a:r>
            <a:r>
              <a:rPr lang="zh-CN" altLang="en-US" sz="1600" dirty="0"/>
              <a:t>，推荐几本靠谱的书 </a:t>
            </a:r>
            <a:r>
              <a:rPr lang="en-US" altLang="zh-CN" sz="1600" dirty="0"/>
              <a:t>https://www.zhihu.com/question/30461290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528444-B931-4164-B6BF-1A261041D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EDB-6224-49DB-BF06-1C44E41D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语言相关项目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329FF9-3DFC-42C9-A795-844E030C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BADB14-E057-4A84-AFC1-00C446FB56F4}"/>
              </a:ext>
            </a:extLst>
          </p:cNvPr>
          <p:cNvSpPr txBox="1"/>
          <p:nvPr/>
        </p:nvSpPr>
        <p:spPr>
          <a:xfrm>
            <a:off x="838200" y="1690688"/>
            <a:ext cx="871318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Docker  Linux </a:t>
            </a:r>
            <a:r>
              <a:rPr lang="zh-CN" altLang="en-US" dirty="0"/>
              <a:t>容器引擎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NSQ </a:t>
            </a:r>
            <a:r>
              <a:rPr lang="zh-CN" altLang="en-US" dirty="0"/>
              <a:t>开源消息系统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Kubernetes k8s  </a:t>
            </a:r>
            <a:r>
              <a:rPr lang="zh-CN" altLang="en-US" dirty="0"/>
              <a:t>开源的，用于管理云平台中多个主机上的容器化的应用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InfluxDB</a:t>
            </a:r>
            <a:r>
              <a:rPr lang="en-US" altLang="zh-CN" dirty="0"/>
              <a:t> :</a:t>
            </a:r>
            <a:r>
              <a:rPr lang="zh-CN" altLang="en-US" dirty="0"/>
              <a:t>时序、事件和指标数据库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Consul</a:t>
            </a:r>
            <a:r>
              <a:rPr lang="zh-CN" altLang="en-US" dirty="0"/>
              <a:t>是一个分布式服务网格，用于跨任何运行时平台和公共云或私有云连接，保护和配置服务。 可以在微服务中用作服务注册、服务发现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Prometheus </a:t>
            </a:r>
            <a:r>
              <a:rPr lang="zh-CN" altLang="en-US" dirty="0"/>
              <a:t>开源的服务监控系统和时间序列数据库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TiDB</a:t>
            </a:r>
            <a:r>
              <a:rPr lang="en-US" altLang="zh-CN" dirty="0"/>
              <a:t> </a:t>
            </a:r>
            <a:r>
              <a:rPr lang="zh-CN" altLang="en-US" dirty="0"/>
              <a:t>开源分布式关系型数据库     </a:t>
            </a:r>
            <a:r>
              <a:rPr lang="en-US" altLang="zh-CN" dirty="0" err="1"/>
              <a:t>PingCAP</a:t>
            </a:r>
            <a:r>
              <a:rPr lang="en-US" altLang="zh-CN" dirty="0"/>
              <a:t>  https://github.com/pingcap/tidb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我了解到主要使用</a:t>
            </a:r>
            <a:r>
              <a:rPr lang="en-US" altLang="zh-CN" dirty="0"/>
              <a:t>Go</a:t>
            </a:r>
            <a:r>
              <a:rPr lang="zh-CN" altLang="en-US" dirty="0"/>
              <a:t>的公司</a:t>
            </a:r>
            <a:r>
              <a:rPr lang="en-US" altLang="zh-CN" dirty="0"/>
              <a:t>:</a:t>
            </a:r>
            <a:r>
              <a:rPr lang="zh-CN" altLang="en-US" dirty="0"/>
              <a:t>滴滴、</a:t>
            </a:r>
            <a:r>
              <a:rPr lang="en-US" altLang="zh-CN" dirty="0"/>
              <a:t>B</a:t>
            </a:r>
            <a:r>
              <a:rPr lang="zh-CN" altLang="en-US" dirty="0"/>
              <a:t>站、七牛云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528444-B931-4164-B6BF-1A261041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8242-176B-4F4D-AED0-9E00CF01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有些公司</a:t>
            </a:r>
            <a:r>
              <a:rPr lang="en-US" altLang="zh-CN" dirty="0"/>
              <a:t>PHP</a:t>
            </a:r>
            <a:r>
              <a:rPr lang="zh-CN" altLang="en-US" dirty="0"/>
              <a:t>转</a:t>
            </a:r>
            <a:r>
              <a:rPr lang="en-US" altLang="zh-CN" dirty="0"/>
              <a:t>Go,</a:t>
            </a:r>
            <a:r>
              <a:rPr lang="zh-CN" altLang="en-US" dirty="0"/>
              <a:t>有些公司</a:t>
            </a:r>
            <a:r>
              <a:rPr lang="en-US" altLang="zh-CN" dirty="0"/>
              <a:t>Go</a:t>
            </a:r>
            <a:r>
              <a:rPr lang="zh-CN" altLang="en-US" dirty="0"/>
              <a:t>转</a:t>
            </a:r>
            <a:r>
              <a:rPr lang="en-US" altLang="zh-CN" dirty="0"/>
              <a:t>PHP?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C25E2305-8CAC-40AF-8DE4-CF53BE374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912479"/>
              </p:ext>
            </p:extLst>
          </p:nvPr>
        </p:nvGraphicFramePr>
        <p:xfrm>
          <a:off x="8206023" y="3425483"/>
          <a:ext cx="5393788" cy="285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579BF4A-9EEC-4DE8-A6D1-C136918526C9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961A41-626D-4A6D-BCE4-4D62854DCCD5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A7406E-4AA0-4A64-80B1-959AB0AC589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17F3B8-A687-49C1-975E-82E20BBBC51A}"/>
              </a:ext>
            </a:extLst>
          </p:cNvPr>
          <p:cNvSpPr txBox="1"/>
          <p:nvPr/>
        </p:nvSpPr>
        <p:spPr>
          <a:xfrm>
            <a:off x="838200" y="2044953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PHP</a:t>
            </a:r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D3374-6370-406C-83F6-F3609A0B445E}"/>
              </a:ext>
            </a:extLst>
          </p:cNvPr>
          <p:cNvSpPr txBox="1"/>
          <p:nvPr/>
        </p:nvSpPr>
        <p:spPr>
          <a:xfrm>
            <a:off x="838200" y="2602523"/>
            <a:ext cx="857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门槛低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开发效率高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健壮性，请求即生命周期，基本上不会有内存泄露和连接爆炸等问题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高度的抽象数据结构，</a:t>
            </a:r>
            <a:r>
              <a:rPr lang="en-US" altLang="zh-CN" dirty="0"/>
              <a:t>Array</a:t>
            </a:r>
            <a:r>
              <a:rPr lang="zh-CN" altLang="en-US" dirty="0"/>
              <a:t>走天下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FA7A49-5514-4D20-83B5-02521351A3FB}"/>
              </a:ext>
            </a:extLst>
          </p:cNvPr>
          <p:cNvSpPr txBox="1"/>
          <p:nvPr/>
        </p:nvSpPr>
        <p:spPr>
          <a:xfrm>
            <a:off x="725659" y="4345355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Golang</a:t>
            </a:r>
            <a:r>
              <a:rPr lang="zh-CN" altLang="en-US" sz="3200" b="1" dirty="0"/>
              <a:t>并非完美无缺</a:t>
            </a:r>
            <a:r>
              <a:rPr lang="en-US" altLang="zh-CN" sz="3200" b="1" dirty="0"/>
              <a:t>:</a:t>
            </a:r>
            <a:endParaRPr lang="zh-CN" altLang="en-US" sz="3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6BD85B-2F75-49AD-BC1F-E1CB7FA03BF6}"/>
              </a:ext>
            </a:extLst>
          </p:cNvPr>
          <p:cNvSpPr txBox="1"/>
          <p:nvPr/>
        </p:nvSpPr>
        <p:spPr>
          <a:xfrm>
            <a:off x="1041009" y="5275385"/>
            <a:ext cx="296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内存泄露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开发效率低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使用繁琐（与</a:t>
            </a:r>
            <a:r>
              <a:rPr lang="en-US" altLang="zh-CN" dirty="0"/>
              <a:t>PHP</a:t>
            </a:r>
            <a:r>
              <a:rPr lang="zh-CN" altLang="en-US" dirty="0"/>
              <a:t>相比）</a:t>
            </a:r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ADA52C7C-C45E-4A27-B3DB-E0AF9EA86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F5AA35-F27E-421B-B703-3127EEF19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1206-B6F5-41CD-BC98-DBC341A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我的一些困惑：放弃</a:t>
            </a:r>
            <a:r>
              <a:rPr lang="en-US" altLang="zh-CN" dirty="0"/>
              <a:t>PHP</a:t>
            </a:r>
            <a:r>
              <a:rPr lang="zh-CN" altLang="en-US" dirty="0"/>
              <a:t>转</a:t>
            </a:r>
            <a:r>
              <a:rPr lang="en-US" altLang="zh-CN" dirty="0"/>
              <a:t>Go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0C078E-0B85-43B9-898D-DA00BD0FE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99" y="2321169"/>
            <a:ext cx="1915478" cy="1941247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6C79282-EF1E-49EA-AFCF-4AFE7955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79" y="5326327"/>
            <a:ext cx="1652221" cy="15316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CA8ACD-16BC-47AB-9107-97114C3526E2}"/>
              </a:ext>
            </a:extLst>
          </p:cNvPr>
          <p:cNvSpPr txBox="1"/>
          <p:nvPr/>
        </p:nvSpPr>
        <p:spPr>
          <a:xfrm>
            <a:off x="838200" y="2321169"/>
            <a:ext cx="4831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PHP</a:t>
            </a:r>
            <a:r>
              <a:rPr lang="zh-CN" altLang="en-US" sz="2800" dirty="0"/>
              <a:t>只适合网站的</a:t>
            </a:r>
            <a:r>
              <a:rPr lang="en-US" altLang="zh-CN" sz="2800" dirty="0"/>
              <a:t>CURD</a:t>
            </a:r>
            <a:r>
              <a:rPr lang="zh-CN" altLang="en-US" sz="2800" dirty="0"/>
              <a:t>么，不愿意做一个</a:t>
            </a:r>
            <a:r>
              <a:rPr lang="en-US" altLang="zh-CN" sz="2800" dirty="0"/>
              <a:t>CURD Boy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天天写业务代码技术上会有成长么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业界里面的大神们如何解决这些困惑呢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89FC3B-76B8-4A7A-8627-2960B471E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93" y="125047"/>
            <a:ext cx="3151441" cy="6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362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Go语言</vt:lpstr>
      <vt:lpstr>为什么会有Go语言 Go语言解决了什么问题呢？</vt:lpstr>
      <vt:lpstr>Go语言解决的问题</vt:lpstr>
      <vt:lpstr>Go语言是什么</vt:lpstr>
      <vt:lpstr>快速开发 性能 Trade Off</vt:lpstr>
      <vt:lpstr>Go语言相关学习资料</vt:lpstr>
      <vt:lpstr>Go语言相关项目</vt:lpstr>
      <vt:lpstr>有些公司PHP转Go,有些公司Go转PHP?</vt:lpstr>
      <vt:lpstr>我的一些困惑：放弃PHP转Go</vt:lpstr>
      <vt:lpstr>构建自己的知识体系 </vt:lpstr>
      <vt:lpstr>编程语言与解决问题的能力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Zhangpengfei</dc:creator>
  <cp:lastModifiedBy>zhang pengfei</cp:lastModifiedBy>
  <cp:revision>120</cp:revision>
  <dcterms:created xsi:type="dcterms:W3CDTF">2019-04-07T07:28:15Z</dcterms:created>
  <dcterms:modified xsi:type="dcterms:W3CDTF">2019-04-10T05:54:14Z</dcterms:modified>
</cp:coreProperties>
</file>