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5" r:id="rId5"/>
    <p:sldId id="259" r:id="rId6"/>
    <p:sldId id="261" r:id="rId7"/>
    <p:sldId id="258" r:id="rId8"/>
    <p:sldId id="260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peng tx" initials="zt" lastIdx="0" clrIdx="0">
    <p:extLst/>
  </p:cmAuthor>
  <p:cmAuthor id="2" name="zhangpeng tx" initials="zt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8A17-921F-5545-8E0B-F310BEF2C112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35E4-C00A-E64B-9539-62A518D42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9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44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www.swig.org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 smtClean="0"/>
              <a:t>技术部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张鹏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91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调用的例子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212109"/>
            <a:ext cx="9060873" cy="4521200"/>
          </a:xfrm>
        </p:spPr>
      </p:pic>
    </p:spTree>
    <p:extLst>
      <p:ext uri="{BB962C8B-B14F-4D97-AF65-F5344CB8AC3E}">
        <p14:creationId xmlns:p14="http://schemas.microsoft.com/office/powerpoint/2010/main" val="57311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官方说支持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成成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但还没有验证过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可以将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库编译为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module</a:t>
            </a:r>
          </a:p>
          <a:p>
            <a:r>
              <a:rPr kumimoji="1" lang="zh-CN" altLang="en-US" dirty="0" smtClean="0"/>
              <a:t>通过以下方法调用：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24759" y="3972910"/>
            <a:ext cx="614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/>
              <a:t>var</a:t>
            </a:r>
            <a:r>
              <a:rPr kumimoji="1" lang="en-US" altLang="zh-CN" sz="2000" b="1" dirty="0"/>
              <a:t> engine = require('./</a:t>
            </a:r>
            <a:r>
              <a:rPr kumimoji="1" lang="en-US" altLang="zh-CN" sz="2000" b="1" dirty="0" err="1"/>
              <a:t>truman</a:t>
            </a:r>
            <a:r>
              <a:rPr kumimoji="1" lang="en-US" altLang="zh-CN" sz="2000" b="1" dirty="0"/>
              <a:t>-engine</a:t>
            </a:r>
            <a:r>
              <a:rPr kumimoji="1" lang="en-US" altLang="zh-CN" sz="2000" b="1" dirty="0" smtClean="0"/>
              <a:t>');</a:t>
            </a:r>
          </a:p>
          <a:p>
            <a:r>
              <a:rPr kumimoji="1" lang="en-US" altLang="zh-CN" sz="2000" b="1" dirty="0" err="1" smtClean="0"/>
              <a:t>engine.Initialize</a:t>
            </a:r>
            <a:r>
              <a:rPr kumimoji="1" lang="en-US" altLang="zh-CN" sz="2000" b="1" dirty="0" smtClean="0"/>
              <a:t>();</a:t>
            </a:r>
          </a:p>
          <a:p>
            <a:r>
              <a:rPr kumimoji="1" lang="en-US" altLang="zh-CN" sz="2000" b="1" dirty="0" err="1" smtClean="0"/>
              <a:t>engine.Run</a:t>
            </a:r>
            <a:r>
              <a:rPr kumimoji="1" lang="en-US" altLang="zh-CN" sz="2000" b="1" dirty="0" smtClean="0"/>
              <a:t>();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254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zhangpengyf</a:t>
            </a:r>
            <a:r>
              <a:rPr kumimoji="1" lang="en-US" altLang="zh-CN" dirty="0"/>
              <a:t>/swig-demo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2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官网：</a:t>
            </a:r>
            <a:r>
              <a:rPr kumimoji="1" lang="en-US" altLang="zh-CN" dirty="0">
                <a:hlinkClick r:id="rId2"/>
              </a:rPr>
              <a:t>http://www.swig.org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lang="en-US" altLang="zh-CN" dirty="0"/>
              <a:t>SWIG is a software development tool that connects programs written in C and C++ with a variety of high-level programming languages.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目的是让高级语言能够调用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编写的库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2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支持的语言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支持大部分脚本语言</a:t>
            </a:r>
            <a:r>
              <a:rPr kumimoji="1" lang="en-US" altLang="zh-CN" dirty="0" smtClean="0"/>
              <a:t>:</a:t>
            </a:r>
          </a:p>
          <a:p>
            <a:r>
              <a:rPr lang="en-US" altLang="zh-CN" dirty="0" err="1" smtClean="0"/>
              <a:t>javascript</a:t>
            </a:r>
            <a:r>
              <a:rPr lang="en-US" altLang="zh-CN" dirty="0"/>
              <a:t>, Perl, PHP, Python, </a:t>
            </a:r>
            <a:r>
              <a:rPr lang="en-US" altLang="zh-CN" dirty="0" err="1"/>
              <a:t>Tcl</a:t>
            </a:r>
            <a:r>
              <a:rPr lang="en-US" altLang="zh-CN" dirty="0"/>
              <a:t> and </a:t>
            </a:r>
            <a:r>
              <a:rPr lang="en-US" altLang="zh-CN" dirty="0" smtClean="0"/>
              <a:t>Ruby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一些非脚本语言：</a:t>
            </a:r>
            <a:endParaRPr kumimoji="1" lang="en-US" altLang="zh-CN" dirty="0" smtClean="0"/>
          </a:p>
          <a:p>
            <a:r>
              <a:rPr lang="en-US" altLang="zh-CN" dirty="0" smtClean="0"/>
              <a:t>Objective-C,C</a:t>
            </a:r>
            <a:r>
              <a:rPr lang="en-US" altLang="zh-CN" dirty="0"/>
              <a:t>#, Common Lisp (CLISP, Allegro CL, CFFI, UFFI), D, Go language, Java including Android, </a:t>
            </a:r>
            <a:r>
              <a:rPr lang="en-US" altLang="zh-CN" dirty="0" err="1"/>
              <a:t>Lua</a:t>
            </a:r>
            <a:r>
              <a:rPr lang="en-US" altLang="zh-CN" dirty="0"/>
              <a:t>, Modula-3, OCAML, Octave, </a:t>
            </a:r>
            <a:r>
              <a:rPr lang="en-US" altLang="zh-CN" dirty="0" err="1"/>
              <a:t>Scilab</a:t>
            </a:r>
            <a:r>
              <a:rPr lang="en-US" altLang="zh-CN" dirty="0"/>
              <a:t> and 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76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的优点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节省工作量，只需要维护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头文件，其他语言自动生成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回调上去直接是其他语言的对象，不需要通过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传递参数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不需要维护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253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会为每一个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类和接口生成同名的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类和接口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2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演示如何生成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swig_objc.i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使用以下命令生成：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objc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swig_objc.i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将会生成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互相调用的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并且将所有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中的类，生成同名的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ndk</a:t>
            </a:r>
            <a:r>
              <a:rPr kumimoji="1" lang="en-US" altLang="zh-CN" dirty="0" smtClean="0"/>
              <a:t>-build</a:t>
            </a:r>
            <a:r>
              <a:rPr kumimoji="1" lang="zh-CN" altLang="en-US" dirty="0" smtClean="0"/>
              <a:t>可以编译为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38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472588" cy="3599316"/>
          </a:xfrm>
        </p:spPr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swig_java.i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-java -package </a:t>
            </a:r>
            <a:r>
              <a:rPr kumimoji="1" lang="en-US" altLang="zh-CN" dirty="0" err="1"/>
              <a:t>com.fenbi.truman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outdir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./com/</a:t>
            </a:r>
            <a:r>
              <a:rPr kumimoji="1" lang="en-US" altLang="zh-CN" dirty="0" err="1"/>
              <a:t>fenbi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truman</a:t>
            </a:r>
            <a:r>
              <a:rPr kumimoji="1" lang="en-US" altLang="zh-CN" dirty="0"/>
              <a:t>/ </a:t>
            </a:r>
            <a:r>
              <a:rPr kumimoji="1" lang="en-US" altLang="zh-CN" dirty="0" err="1" smtClean="0"/>
              <a:t>swig_java.i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ndk</a:t>
            </a:r>
            <a:r>
              <a:rPr kumimoji="1" lang="zh-CN" altLang="en-US" dirty="0" smtClean="0"/>
              <a:t>编译为动态库</a:t>
            </a:r>
            <a:r>
              <a:rPr kumimoji="1" lang="en-US" altLang="zh-CN" dirty="0" err="1" smtClean="0"/>
              <a:t>libtruman.so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类和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库开发</a:t>
            </a:r>
            <a:r>
              <a:rPr kumimoji="1" lang="en-US" altLang="zh-CN" dirty="0" smtClean="0"/>
              <a:t>app</a:t>
            </a:r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没有写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24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的头文件例子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4" y="2008910"/>
            <a:ext cx="9490362" cy="4724399"/>
          </a:xfrm>
        </p:spPr>
      </p:pic>
    </p:spTree>
    <p:extLst>
      <p:ext uri="{BB962C8B-B14F-4D97-AF65-F5344CB8AC3E}">
        <p14:creationId xmlns:p14="http://schemas.microsoft.com/office/powerpoint/2010/main" val="1206228737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180</TotalTime>
  <Words>329</Words>
  <Application>Microsoft Macintosh PowerPoint</Application>
  <PresentationFormat>宽屏</PresentationFormat>
  <Paragraphs>53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DengXian</vt:lpstr>
      <vt:lpstr>Trebuchet MS</vt:lpstr>
      <vt:lpstr>宋体</vt:lpstr>
      <vt:lpstr>Arial</vt:lpstr>
      <vt:lpstr>TM04033917[[fn=Berlin]]_novariants</vt:lpstr>
      <vt:lpstr>SWIG介绍</vt:lpstr>
      <vt:lpstr>SWIG是什么</vt:lpstr>
      <vt:lpstr>SWIG支持的语言 </vt:lpstr>
      <vt:lpstr>SWIG的优点 </vt:lpstr>
      <vt:lpstr>C++生成Objective-C</vt:lpstr>
      <vt:lpstr>演示如何生成obj-c</vt:lpstr>
      <vt:lpstr>C++生成java</vt:lpstr>
      <vt:lpstr>SWIG生成java演示</vt:lpstr>
      <vt:lpstr>C++ sdk的头文件例子</vt:lpstr>
      <vt:lpstr>Android调用的例子</vt:lpstr>
      <vt:lpstr>生成javascript</vt:lpstr>
      <vt:lpstr>Demo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SWIG介绍</dc:title>
  <dc:creator>zhangpeng tx</dc:creator>
  <cp:lastModifiedBy>zhangpeng tx</cp:lastModifiedBy>
  <cp:revision>14</cp:revision>
  <dcterms:created xsi:type="dcterms:W3CDTF">2017-08-23T02:56:06Z</dcterms:created>
  <dcterms:modified xsi:type="dcterms:W3CDTF">2017-08-24T08:07:53Z</dcterms:modified>
</cp:coreProperties>
</file>