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84" r:id="rId4"/>
    <p:sldId id="285" r:id="rId5"/>
    <p:sldId id="278" r:id="rId6"/>
    <p:sldId id="279" r:id="rId7"/>
    <p:sldId id="286" r:id="rId8"/>
    <p:sldId id="280" r:id="rId9"/>
    <p:sldId id="281" r:id="rId10"/>
    <p:sldId id="283" r:id="rId11"/>
    <p:sldId id="282" r:id="rId12"/>
    <p:sldId id="272" r:id="rId13"/>
    <p:sldId id="276" r:id="rId14"/>
    <p:sldId id="257" r:id="rId15"/>
    <p:sldId id="258" r:id="rId16"/>
    <p:sldId id="260" r:id="rId17"/>
    <p:sldId id="270" r:id="rId18"/>
    <p:sldId id="271" r:id="rId19"/>
    <p:sldId id="261" r:id="rId20"/>
    <p:sldId id="266" r:id="rId21"/>
    <p:sldId id="268" r:id="rId22"/>
    <p:sldId id="267" r:id="rId23"/>
    <p:sldId id="269" r:id="rId24"/>
    <p:sldId id="262" r:id="rId25"/>
    <p:sldId id="273" r:id="rId26"/>
    <p:sldId id="275" r:id="rId27"/>
    <p:sldId id="274" r:id="rId28"/>
    <p:sldId id="263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FF0021"/>
    <a:srgbClr val="FFFFFF"/>
    <a:srgbClr val="FFDFE2"/>
    <a:srgbClr val="F8F6DF"/>
    <a:srgbClr val="3F3939"/>
    <a:srgbClr val="13080D"/>
    <a:srgbClr val="100402"/>
    <a:srgbClr val="FEFCFD"/>
    <a:srgbClr val="150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193012" y="2020233"/>
            <a:ext cx="323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24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715584" y="1620123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2017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866030" y="36012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723344" y="808529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692703" y="3180615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19.99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40717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228624" y="1999691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159195"/>
            <a:ext cx="46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视频教程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零基础入门到精通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1525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222318" y="2075533"/>
            <a:ext cx="6344044" cy="1241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261821"/>
            <a:ext cx="46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模块神经网络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42111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186916" y="2094227"/>
            <a:ext cx="323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Tensorflow 12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周课程</a:t>
            </a:r>
          </a:p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基础入门</a:t>
            </a:r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项目实战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715582" y="1492613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2017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866030" y="36012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723344" y="808529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692703" y="3180615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73285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652226" y="2115142"/>
            <a:ext cx="477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微服务架构的分布式事务解决方案（</a:t>
            </a:r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分布式事务处理）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715582" y="1492613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2017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866030" y="36012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723344" y="808529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692703" y="3180615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46000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官网最新版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24946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官网最新版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50310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高手进阶篇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19.99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68552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高手进阶篇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19.99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84931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69040" y="1919442"/>
            <a:ext cx="4240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Tensorflow</a:t>
            </a: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模块神经网络</a:t>
            </a:r>
            <a:endParaRPr lang="en-US" altLang="zh-CN" sz="2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algn="ctr"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视频</a:t>
            </a:r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6241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5411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2" y="1931066"/>
            <a:ext cx="6344044" cy="1461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28807" y="2176595"/>
            <a:ext cx="5143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Qt5/Qt4/C++ 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软件编程实战项目开发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87370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930578" y="2207096"/>
            <a:ext cx="3927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  Qt5/Qt4/c++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软件编程实战项目开发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49CCD5-A663-4E0A-B8DF-CF87229E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78" y="1570591"/>
            <a:ext cx="1014726" cy="10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3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E95205-5AF1-4D5D-90CA-AE504D8E4436}"/>
              </a:ext>
            </a:extLst>
          </p:cNvPr>
          <p:cNvSpPr/>
          <p:nvPr/>
        </p:nvSpPr>
        <p:spPr>
          <a:xfrm>
            <a:off x="1633220" y="119796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直接拍下！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自动发货！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自动发送到旺旺！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拍前无需联系客服！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不在线也可购买！</a:t>
            </a:r>
          </a:p>
        </p:txBody>
      </p:sp>
    </p:spTree>
    <p:extLst>
      <p:ext uri="{BB962C8B-B14F-4D97-AF65-F5344CB8AC3E}">
        <p14:creationId xmlns:p14="http://schemas.microsoft.com/office/powerpoint/2010/main" val="387560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7EE15-552D-49EE-A436-ADAD208D6CA4}"/>
              </a:ext>
            </a:extLst>
          </p:cNvPr>
          <p:cNvSpPr txBox="1"/>
          <p:nvPr/>
        </p:nvSpPr>
        <p:spPr>
          <a:xfrm>
            <a:off x="968706" y="1773138"/>
            <a:ext cx="7336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本店承诺：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	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本店视频都经过店主精心整理，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全高清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000" b="1" dirty="0">
                <a:solidFill>
                  <a:schemeClr val="accent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百度网盘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链接，方便下载和在线观看！</a:t>
            </a:r>
            <a:endParaRPr lang="en-US" altLang="zh-CN" sz="20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7x24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小时自动发货到您的旺旺！</a:t>
            </a:r>
            <a:endParaRPr lang="en-US" altLang="zh-CN" sz="20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000" b="1" dirty="0">
                <a:solidFill>
                  <a:schemeClr val="accent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满意请给全五星好评！</a:t>
            </a:r>
            <a:endParaRPr lang="en-US" altLang="zh-CN" sz="2000" b="1" dirty="0">
              <a:solidFill>
                <a:schemeClr val="accent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49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960D80-54CB-4BBE-801B-79B26FCA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" y="101790"/>
            <a:ext cx="2122879" cy="6419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8E9C44-D132-4567-9808-F3BD547A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96" y="101790"/>
            <a:ext cx="1947204" cy="64196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83980A-3C5C-42FC-9623-F4146766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597" y="3167818"/>
            <a:ext cx="2343022" cy="11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362883" cy="790675"/>
          </a:xfrm>
          <a:prstGeom prst="rect">
            <a:avLst/>
          </a:prstGeom>
          <a:solidFill>
            <a:srgbClr val="FCE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0" y="3926825"/>
            <a:ext cx="5036234" cy="488998"/>
          </a:xfrm>
          <a:prstGeom prst="rect">
            <a:avLst/>
          </a:prstGeom>
          <a:solidFill>
            <a:srgbClr val="FCE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800001" y="2409932"/>
            <a:ext cx="3892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692038" y="38926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364566" y="1414626"/>
            <a:ext cx="31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136631" y="4711857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842923" y="4627658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chemeClr val="tx1">
                  <a:lumMod val="85000"/>
                </a:schemeClr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/>
              <a:t>7x24</a:t>
            </a:r>
            <a:r>
              <a:rPr lang="zh-CN" altLang="en-US" sz="2400" b="1" dirty="0"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CB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4026485" y="1759044"/>
            <a:ext cx="259330" cy="293910"/>
          </a:xfrm>
          <a:prstGeom prst="rtTriangl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4026485" y="1773112"/>
            <a:ext cx="273398" cy="293910"/>
          </a:xfrm>
          <a:prstGeom prst="rtTriangle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903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474720" cy="1523102"/>
          </a:xfrm>
          <a:prstGeom prst="rect">
            <a:avLst/>
          </a:prstGeom>
          <a:solidFill>
            <a:srgbClr val="FDD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-1" y="4060471"/>
            <a:ext cx="5176911" cy="488998"/>
          </a:xfrm>
          <a:prstGeom prst="rect">
            <a:avLst/>
          </a:prstGeom>
          <a:solidFill>
            <a:srgbClr val="FDD9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9494" y="3007245"/>
            <a:ext cx="51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Elasticsearch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399862" y="4781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快速入门篇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033169" y="1694632"/>
            <a:ext cx="335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308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>
                <a:solidFill>
                  <a:srgbClr val="130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3893477" y="2241273"/>
            <a:ext cx="520018" cy="541606"/>
          </a:xfrm>
          <a:prstGeom prst="rtTriangle">
            <a:avLst/>
          </a:prstGeom>
          <a:solidFill>
            <a:srgbClr val="F8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FF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3884922" y="2242793"/>
            <a:ext cx="537128" cy="541606"/>
          </a:xfrm>
          <a:prstGeom prst="rtTriangle">
            <a:avLst/>
          </a:prstGeom>
          <a:solidFill>
            <a:srgbClr val="3F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DD633-F602-4307-9584-F05D9A8847F6}"/>
              </a:ext>
            </a:extLst>
          </p:cNvPr>
          <p:cNvSpPr txBox="1"/>
          <p:nvPr/>
        </p:nvSpPr>
        <p:spPr>
          <a:xfrm>
            <a:off x="1420835" y="4031764"/>
            <a:ext cx="3298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04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顶尖高手系列</a:t>
            </a:r>
          </a:p>
          <a:p>
            <a:endParaRPr lang="zh-CN" altLang="en-US" dirty="0"/>
          </a:p>
        </p:txBody>
      </p: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B2DA2524-26F9-4ECF-A1C8-A028DB4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2" y="1272533"/>
            <a:ext cx="4441003" cy="4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474720" cy="1523102"/>
          </a:xfrm>
          <a:prstGeom prst="rect">
            <a:avLst/>
          </a:prstGeom>
          <a:solidFill>
            <a:srgbClr val="FDD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-1" y="4060471"/>
            <a:ext cx="5176911" cy="488998"/>
          </a:xfrm>
          <a:prstGeom prst="rect">
            <a:avLst/>
          </a:prstGeom>
          <a:solidFill>
            <a:srgbClr val="FDD9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9494" y="3007245"/>
            <a:ext cx="51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Elasticsearch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399861" y="4781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高手进阶篇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033169" y="1694632"/>
            <a:ext cx="335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308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>
                <a:solidFill>
                  <a:srgbClr val="130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3893477" y="2241273"/>
            <a:ext cx="520018" cy="541606"/>
          </a:xfrm>
          <a:prstGeom prst="rtTriangle">
            <a:avLst/>
          </a:prstGeom>
          <a:solidFill>
            <a:srgbClr val="F8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FF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3884922" y="2242793"/>
            <a:ext cx="537128" cy="541606"/>
          </a:xfrm>
          <a:prstGeom prst="rtTriangle">
            <a:avLst/>
          </a:prstGeom>
          <a:solidFill>
            <a:srgbClr val="3F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DD633-F602-4307-9584-F05D9A8847F6}"/>
              </a:ext>
            </a:extLst>
          </p:cNvPr>
          <p:cNvSpPr txBox="1"/>
          <p:nvPr/>
        </p:nvSpPr>
        <p:spPr>
          <a:xfrm>
            <a:off x="1420835" y="4031764"/>
            <a:ext cx="3298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04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顶尖高手系列</a:t>
            </a:r>
          </a:p>
          <a:p>
            <a:endParaRPr lang="zh-CN" altLang="en-US" dirty="0"/>
          </a:p>
        </p:txBody>
      </p: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B2DA2524-26F9-4ECF-A1C8-A028DB4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2" y="1272533"/>
            <a:ext cx="4441003" cy="4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61A0-7953-4854-99EB-F83B1BD0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2BA09-3234-404F-B885-68DDD551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1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136631" y="2409932"/>
            <a:ext cx="321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162828" y="39154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i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高手进阶篇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1017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67915" y="2587732"/>
            <a:ext cx="4339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36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8344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2" y="1931066"/>
            <a:ext cx="6344044" cy="1461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09889" y="2182901"/>
            <a:ext cx="5143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前端攻城狮培养计划 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前端小白入门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2387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84005" y="46930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74788" y="4609368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510C0BF3-E3F1-4E08-B14A-FDAB0AB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6" y="1353628"/>
            <a:ext cx="3501707" cy="14225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DF2283-AE99-4FD2-8CC1-C32C40145F9D}"/>
              </a:ext>
            </a:extLst>
          </p:cNvPr>
          <p:cNvSpPr/>
          <p:nvPr/>
        </p:nvSpPr>
        <p:spPr>
          <a:xfrm>
            <a:off x="1891614" y="2835909"/>
            <a:ext cx="51900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官网最新版</a:t>
            </a:r>
            <a:endParaRPr lang="en-US" altLang="zh-CN" sz="44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批量激活码</a:t>
            </a:r>
          </a:p>
        </p:txBody>
      </p:sp>
    </p:spTree>
    <p:extLst>
      <p:ext uri="{BB962C8B-B14F-4D97-AF65-F5344CB8AC3E}">
        <p14:creationId xmlns:p14="http://schemas.microsoft.com/office/powerpoint/2010/main" val="28757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2" y="1931066"/>
            <a:ext cx="6344044" cy="1461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09889" y="2182901"/>
            <a:ext cx="5143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前端攻城狮培养计划 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前端小白入门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9154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2" y="1931066"/>
            <a:ext cx="6344044" cy="15499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13042" y="2280696"/>
            <a:ext cx="51436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微服务架构的分布式事务解决方案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分布式事务处理）</a:t>
            </a: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47915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9888" y="1987078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852008" y="2204519"/>
            <a:ext cx="4319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的分布式系统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架构实战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23990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27470A-64B1-422E-904F-BA2F635D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6" y="945766"/>
            <a:ext cx="5381625" cy="3705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C61AEE-CE59-4F3C-A464-CF963AFB34BE}"/>
              </a:ext>
            </a:extLst>
          </p:cNvPr>
          <p:cNvSpPr/>
          <p:nvPr/>
        </p:nvSpPr>
        <p:spPr>
          <a:xfrm>
            <a:off x="1286466" y="996381"/>
            <a:ext cx="908094" cy="283779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5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1" y="1964005"/>
            <a:ext cx="6344044" cy="1416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214865"/>
            <a:ext cx="471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亿级流量电商详情页系统实战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高可用服务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9747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228624" y="1999691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159195"/>
            <a:ext cx="46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556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669</TotalTime>
  <Words>535</Words>
  <Application>Microsoft Office PowerPoint</Application>
  <PresentationFormat>宽屏</PresentationFormat>
  <Paragraphs>168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华文中宋</vt:lpstr>
      <vt:lpstr>幼圆</vt:lpstr>
      <vt:lpstr>微软雅黑</vt:lpstr>
      <vt:lpstr>Arial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48</cp:revision>
  <dcterms:created xsi:type="dcterms:W3CDTF">2017-10-17T13:51:28Z</dcterms:created>
  <dcterms:modified xsi:type="dcterms:W3CDTF">2017-10-29T14:22:39Z</dcterms:modified>
</cp:coreProperties>
</file>