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753089" y="165685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Intellij IDEA </a:t>
            </a:r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视频教程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231585" y="2221470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基础入门到精通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2017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2114088" y="339947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C000"/>
                </a:solidFill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C000"/>
                </a:solidFill>
              </a:rPr>
              <a:t>7x24</a:t>
            </a:r>
            <a:r>
              <a:rPr lang="zh-CN" altLang="en-US" sz="2000" b="1" dirty="0">
                <a:solidFill>
                  <a:srgbClr val="FFC000"/>
                </a:solidFill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10017" y="2855924"/>
            <a:ext cx="1710246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40717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37B1F-10D0-4CE5-BF41-E32514DE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47E416-2894-4F6D-8C83-97D964078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13" y="842169"/>
            <a:ext cx="3501707" cy="142256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037EE7-F48E-4BCF-9884-44274ADE6539}"/>
              </a:ext>
            </a:extLst>
          </p:cNvPr>
          <p:cNvSpPr txBox="1"/>
          <p:nvPr/>
        </p:nvSpPr>
        <p:spPr>
          <a:xfrm>
            <a:off x="773901" y="2545037"/>
            <a:ext cx="201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官网最新版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r>
              <a:rPr lang="zh-CN" altLang="en-US" sz="2400" b="1" dirty="0">
                <a:solidFill>
                  <a:srgbClr val="FFC000"/>
                </a:solidFill>
              </a:rPr>
              <a:t>批量激活码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FA17F8-7DC5-4F88-8A9D-8C4D1CF2D712}"/>
              </a:ext>
            </a:extLst>
          </p:cNvPr>
          <p:cNvSpPr txBox="1"/>
          <p:nvPr/>
        </p:nvSpPr>
        <p:spPr>
          <a:xfrm>
            <a:off x="633761" y="418340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7x24</a:t>
            </a:r>
            <a:r>
              <a:rPr lang="zh-CN" altLang="en-US" sz="2400" b="1" dirty="0">
                <a:solidFill>
                  <a:srgbClr val="FFC000"/>
                </a:solidFill>
              </a:rPr>
              <a:t>小时           自动发货</a:t>
            </a:r>
          </a:p>
        </p:txBody>
      </p:sp>
      <p:sp>
        <p:nvSpPr>
          <p:cNvPr id="8" name="星形: 十角 7">
            <a:extLst>
              <a:ext uri="{FF2B5EF4-FFF2-40B4-BE49-F238E27FC236}">
                <a16:creationId xmlns:a16="http://schemas.microsoft.com/office/drawing/2014/main" id="{6E900186-F327-4F8C-AC58-D39A06A18E56}"/>
              </a:ext>
            </a:extLst>
          </p:cNvPr>
          <p:cNvSpPr/>
          <p:nvPr/>
        </p:nvSpPr>
        <p:spPr>
          <a:xfrm rot="20644085">
            <a:off x="2669985" y="2296123"/>
            <a:ext cx="1710246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24946399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36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华文中宋</vt:lpstr>
      <vt:lpstr>幼圆</vt:lpstr>
      <vt:lpstr>Century Gothic</vt:lpstr>
      <vt:lpstr>Wingdings 3</vt:lpstr>
      <vt:lpstr>切片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zhangpeng tx</dc:creator>
  <cp:lastModifiedBy>zhangpeng tx</cp:lastModifiedBy>
  <cp:revision>8</cp:revision>
  <dcterms:created xsi:type="dcterms:W3CDTF">2017-10-17T13:51:28Z</dcterms:created>
  <dcterms:modified xsi:type="dcterms:W3CDTF">2017-10-18T12:41:36Z</dcterms:modified>
</cp:coreProperties>
</file>