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8" r:id="rId2"/>
    <p:sldId id="299" r:id="rId3"/>
    <p:sldId id="300" r:id="rId4"/>
    <p:sldId id="301" r:id="rId5"/>
    <p:sldId id="302" r:id="rId6"/>
    <p:sldId id="285" r:id="rId7"/>
    <p:sldId id="278" r:id="rId8"/>
    <p:sldId id="279" r:id="rId9"/>
    <p:sldId id="288" r:id="rId10"/>
    <p:sldId id="297" r:id="rId11"/>
    <p:sldId id="289" r:id="rId12"/>
    <p:sldId id="290" r:id="rId13"/>
    <p:sldId id="280" r:id="rId14"/>
    <p:sldId id="281" r:id="rId15"/>
    <p:sldId id="283" r:id="rId16"/>
    <p:sldId id="282" r:id="rId17"/>
    <p:sldId id="262" r:id="rId18"/>
    <p:sldId id="273" r:id="rId19"/>
    <p:sldId id="275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DF"/>
    <a:srgbClr val="3C3C3C"/>
    <a:srgbClr val="FF0021"/>
    <a:srgbClr val="FFFFFF"/>
    <a:srgbClr val="FFDFE2"/>
    <a:srgbClr val="3F3939"/>
    <a:srgbClr val="13080D"/>
    <a:srgbClr val="100402"/>
    <a:srgbClr val="FEFCFD"/>
    <a:srgbClr val="150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DD25E48-E176-432B-B9F8-7E84D24CFE6A}"/>
              </a:ext>
            </a:extLst>
          </p:cNvPr>
          <p:cNvSpPr txBox="1"/>
          <p:nvPr/>
        </p:nvSpPr>
        <p:spPr>
          <a:xfrm>
            <a:off x="385863" y="1516948"/>
            <a:ext cx="8168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、关于教程：</a:t>
            </a:r>
            <a:r>
              <a:rPr lang="zh-CN" altLang="en-US" sz="2000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sz="2000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的全套机器学习</a:t>
            </a:r>
            <a:r>
              <a:rPr lang="en-US" altLang="zh-CN" sz="2000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2000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量化交易</a:t>
            </a:r>
            <a:r>
              <a:rPr lang="en-US" altLang="zh-CN" sz="2000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金融分析的视频教程</a:t>
            </a: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、资料包括：</a:t>
            </a:r>
            <a:r>
              <a:rPr lang="zh-CN" altLang="en-US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视频教程</a:t>
            </a:r>
            <a:r>
              <a:rPr lang="en-US" altLang="zh-CN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项目案例</a:t>
            </a:r>
            <a:r>
              <a:rPr lang="en-US" altLang="zh-CN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  <a:r>
              <a:rPr lang="en-US" altLang="zh-CN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、自动发货：付款后自动发货，发</a:t>
            </a:r>
            <a:r>
              <a:rPr lang="zh-CN" altLang="en-US" b="1" i="1" spc="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百度网盘</a:t>
            </a: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43673C-95AE-4422-8C25-A6260F96DDEB}"/>
              </a:ext>
            </a:extLst>
          </p:cNvPr>
          <p:cNvSpPr/>
          <p:nvPr/>
        </p:nvSpPr>
        <p:spPr>
          <a:xfrm>
            <a:off x="233464" y="746821"/>
            <a:ext cx="9323101" cy="5485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买 家 需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知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十边形 18">
            <a:extLst>
              <a:ext uri="{FF2B5EF4-FFF2-40B4-BE49-F238E27FC236}">
                <a16:creationId xmlns:a16="http://schemas.microsoft.com/office/drawing/2014/main" id="{1619603C-5254-40C8-AA64-92A5727E72E1}"/>
              </a:ext>
            </a:extLst>
          </p:cNvPr>
          <p:cNvSpPr/>
          <p:nvPr/>
        </p:nvSpPr>
        <p:spPr>
          <a:xfrm>
            <a:off x="385863" y="833824"/>
            <a:ext cx="492369" cy="393260"/>
          </a:xfrm>
          <a:prstGeom prst="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861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3581" y="1838938"/>
            <a:ext cx="6344044" cy="1704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004528" y="2180804"/>
            <a:ext cx="40656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量化交易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金融分析</a:t>
            </a: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75339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9888" y="1987078"/>
            <a:ext cx="6344044" cy="134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609398" y="2196945"/>
            <a:ext cx="4773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机器学习自然语言处理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37537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9888" y="1974466"/>
            <a:ext cx="6344044" cy="1430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622010" y="2097754"/>
            <a:ext cx="4773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开发从入门到精通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(OC/Swift/App)</a:t>
            </a:r>
          </a:p>
          <a:p>
            <a:pPr algn="ct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25455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3581" y="1964005"/>
            <a:ext cx="6344044" cy="1416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727866" y="2214865"/>
            <a:ext cx="471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亿级流量电商详情页系统实战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高可用服务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97474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228624" y="1999691"/>
            <a:ext cx="6344044" cy="134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727866" y="2159195"/>
            <a:ext cx="4684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 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基础入门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项目实战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55641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228624" y="1999691"/>
            <a:ext cx="6344044" cy="134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727866" y="2159195"/>
            <a:ext cx="4684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IntelliJ IDEA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视频教程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零基础入门到精通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15257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222318" y="2075533"/>
            <a:ext cx="6344044" cy="12413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727866" y="2261821"/>
            <a:ext cx="4684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模块神经网络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42111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846F2E2-958A-4C7C-8DDE-0E1E1A9698A9}"/>
              </a:ext>
            </a:extLst>
          </p:cNvPr>
          <p:cNvSpPr/>
          <p:nvPr/>
        </p:nvSpPr>
        <p:spPr>
          <a:xfrm>
            <a:off x="942535" y="1252024"/>
            <a:ext cx="3362883" cy="790675"/>
          </a:xfrm>
          <a:prstGeom prst="rect">
            <a:avLst/>
          </a:prstGeom>
          <a:solidFill>
            <a:srgbClr val="FCEA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35B5E8-0184-4E15-8EB5-14010EC1F00D}"/>
              </a:ext>
            </a:extLst>
          </p:cNvPr>
          <p:cNvSpPr/>
          <p:nvPr/>
        </p:nvSpPr>
        <p:spPr>
          <a:xfrm>
            <a:off x="0" y="3926825"/>
            <a:ext cx="5036234" cy="488998"/>
          </a:xfrm>
          <a:prstGeom prst="rect">
            <a:avLst/>
          </a:prstGeom>
          <a:solidFill>
            <a:srgbClr val="FCEA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800001" y="2409932"/>
            <a:ext cx="3892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1692038" y="38926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快速入门篇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1364566" y="1414626"/>
            <a:ext cx="310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136631" y="4711857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Wingdings 3" panose="05040102010807070707" pitchFamily="18" charset="2"/>
                <a:ea typeface="幼圆" panose="02010509060101010101" pitchFamily="49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842923" y="4627658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chemeClr val="tx1">
                  <a:lumMod val="85000"/>
                </a:schemeClr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/>
              <a:t>7x24</a:t>
            </a:r>
            <a:r>
              <a:rPr lang="zh-CN" altLang="en-US" sz="2400" b="1" dirty="0"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C7955F99-9188-43F0-89C5-1CD89E99748C}"/>
              </a:ext>
            </a:extLst>
          </p:cNvPr>
          <p:cNvSpPr/>
          <p:nvPr/>
        </p:nvSpPr>
        <p:spPr>
          <a:xfrm rot="5400000">
            <a:off x="161778" y="1230923"/>
            <a:ext cx="773723" cy="787791"/>
          </a:xfrm>
          <a:prstGeom prst="rtTriangle">
            <a:avLst/>
          </a:prstGeom>
          <a:solidFill>
            <a:srgbClr val="CB23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331A123C-4410-4A8A-971C-E73A44C0D235}"/>
              </a:ext>
            </a:extLst>
          </p:cNvPr>
          <p:cNvSpPr/>
          <p:nvPr/>
        </p:nvSpPr>
        <p:spPr>
          <a:xfrm rot="5400000">
            <a:off x="4026485" y="1759044"/>
            <a:ext cx="259330" cy="293910"/>
          </a:xfrm>
          <a:prstGeom prst="rtTriangl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30362FCB-6399-4D7F-AB91-2A7DC12A4027}"/>
              </a:ext>
            </a:extLst>
          </p:cNvPr>
          <p:cNvSpPr/>
          <p:nvPr/>
        </p:nvSpPr>
        <p:spPr>
          <a:xfrm rot="16200000">
            <a:off x="4026485" y="1773112"/>
            <a:ext cx="273398" cy="293910"/>
          </a:xfrm>
          <a:prstGeom prst="rtTriangle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B54EA1-8803-4C0B-9AAA-B71B8F4D5699}"/>
              </a:ext>
            </a:extLst>
          </p:cNvPr>
          <p:cNvSpPr txBox="1"/>
          <p:nvPr/>
        </p:nvSpPr>
        <p:spPr>
          <a:xfrm rot="18992503">
            <a:off x="52519" y="1266375"/>
            <a:ext cx="8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90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846F2E2-958A-4C7C-8DDE-0E1E1A9698A9}"/>
              </a:ext>
            </a:extLst>
          </p:cNvPr>
          <p:cNvSpPr/>
          <p:nvPr/>
        </p:nvSpPr>
        <p:spPr>
          <a:xfrm>
            <a:off x="942535" y="1252024"/>
            <a:ext cx="3474720" cy="1523102"/>
          </a:xfrm>
          <a:prstGeom prst="rect">
            <a:avLst/>
          </a:prstGeom>
          <a:solidFill>
            <a:srgbClr val="FDD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35B5E8-0184-4E15-8EB5-14010EC1F00D}"/>
              </a:ext>
            </a:extLst>
          </p:cNvPr>
          <p:cNvSpPr/>
          <p:nvPr/>
        </p:nvSpPr>
        <p:spPr>
          <a:xfrm>
            <a:off x="-1" y="4060471"/>
            <a:ext cx="5176911" cy="488998"/>
          </a:xfrm>
          <a:prstGeom prst="rect">
            <a:avLst/>
          </a:prstGeom>
          <a:solidFill>
            <a:srgbClr val="FDD9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49494" y="3007245"/>
            <a:ext cx="5122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Elasticsearch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1399862" y="478197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快速入门篇</a:t>
            </a:r>
            <a:endParaRPr kumimoji="0" lang="zh-CN" altLang="en-US" sz="3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1033169" y="1694632"/>
            <a:ext cx="335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308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3200" b="1" dirty="0">
                <a:solidFill>
                  <a:srgbClr val="1308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年全新录制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331A123C-4410-4A8A-971C-E73A44C0D235}"/>
              </a:ext>
            </a:extLst>
          </p:cNvPr>
          <p:cNvSpPr/>
          <p:nvPr/>
        </p:nvSpPr>
        <p:spPr>
          <a:xfrm rot="5400000">
            <a:off x="3893477" y="2241273"/>
            <a:ext cx="520018" cy="541606"/>
          </a:xfrm>
          <a:prstGeom prst="rtTriangle">
            <a:avLst/>
          </a:prstGeom>
          <a:solidFill>
            <a:srgbClr val="F8F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C7955F99-9188-43F0-89C5-1CD89E99748C}"/>
              </a:ext>
            </a:extLst>
          </p:cNvPr>
          <p:cNvSpPr/>
          <p:nvPr/>
        </p:nvSpPr>
        <p:spPr>
          <a:xfrm rot="5400000">
            <a:off x="161778" y="1230923"/>
            <a:ext cx="773723" cy="787791"/>
          </a:xfrm>
          <a:prstGeom prst="rtTriangle">
            <a:avLst/>
          </a:prstGeom>
          <a:solidFill>
            <a:srgbClr val="FF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30362FCB-6399-4D7F-AB91-2A7DC12A4027}"/>
              </a:ext>
            </a:extLst>
          </p:cNvPr>
          <p:cNvSpPr/>
          <p:nvPr/>
        </p:nvSpPr>
        <p:spPr>
          <a:xfrm rot="16200000">
            <a:off x="3884922" y="2242793"/>
            <a:ext cx="537128" cy="541606"/>
          </a:xfrm>
          <a:prstGeom prst="rtTriangle">
            <a:avLst/>
          </a:prstGeom>
          <a:solidFill>
            <a:srgbClr val="3F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B54EA1-8803-4C0B-9AAA-B71B8F4D5699}"/>
              </a:ext>
            </a:extLst>
          </p:cNvPr>
          <p:cNvSpPr txBox="1"/>
          <p:nvPr/>
        </p:nvSpPr>
        <p:spPr>
          <a:xfrm rot="18992503">
            <a:off x="52519" y="1266375"/>
            <a:ext cx="8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HOT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DDD633-F602-4307-9584-F05D9A8847F6}"/>
              </a:ext>
            </a:extLst>
          </p:cNvPr>
          <p:cNvSpPr txBox="1"/>
          <p:nvPr/>
        </p:nvSpPr>
        <p:spPr>
          <a:xfrm>
            <a:off x="1420835" y="4031764"/>
            <a:ext cx="32988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004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顶尖高手系列</a:t>
            </a:r>
          </a:p>
          <a:p>
            <a:endParaRPr lang="zh-CN" altLang="en-US" dirty="0"/>
          </a:p>
        </p:txBody>
      </p:sp>
      <p:pic>
        <p:nvPicPr>
          <p:cNvPr id="14" name="内容占位符 4">
            <a:extLst>
              <a:ext uri="{FF2B5EF4-FFF2-40B4-BE49-F238E27FC236}">
                <a16:creationId xmlns:a16="http://schemas.microsoft.com/office/drawing/2014/main" id="{B2DA2524-26F9-4ECF-A1C8-A028DB4A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62" y="1272533"/>
            <a:ext cx="4441003" cy="44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846F2E2-958A-4C7C-8DDE-0E1E1A9698A9}"/>
              </a:ext>
            </a:extLst>
          </p:cNvPr>
          <p:cNvSpPr/>
          <p:nvPr/>
        </p:nvSpPr>
        <p:spPr>
          <a:xfrm>
            <a:off x="942535" y="1252024"/>
            <a:ext cx="3474720" cy="1523102"/>
          </a:xfrm>
          <a:prstGeom prst="rect">
            <a:avLst/>
          </a:prstGeom>
          <a:solidFill>
            <a:srgbClr val="FDD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35B5E8-0184-4E15-8EB5-14010EC1F00D}"/>
              </a:ext>
            </a:extLst>
          </p:cNvPr>
          <p:cNvSpPr/>
          <p:nvPr/>
        </p:nvSpPr>
        <p:spPr>
          <a:xfrm>
            <a:off x="-1" y="4060471"/>
            <a:ext cx="5176911" cy="488998"/>
          </a:xfrm>
          <a:prstGeom prst="rect">
            <a:avLst/>
          </a:prstGeom>
          <a:solidFill>
            <a:srgbClr val="FDD9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49494" y="3007245"/>
            <a:ext cx="5122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Elasticsearch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1399861" y="478197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高手进阶篇</a:t>
            </a:r>
            <a:endParaRPr kumimoji="0" lang="zh-CN" altLang="en-US" sz="3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1033169" y="1694632"/>
            <a:ext cx="335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308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3200" b="1" dirty="0">
                <a:solidFill>
                  <a:srgbClr val="1308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年全新录制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331A123C-4410-4A8A-971C-E73A44C0D235}"/>
              </a:ext>
            </a:extLst>
          </p:cNvPr>
          <p:cNvSpPr/>
          <p:nvPr/>
        </p:nvSpPr>
        <p:spPr>
          <a:xfrm rot="5400000">
            <a:off x="3893477" y="2241273"/>
            <a:ext cx="520018" cy="541606"/>
          </a:xfrm>
          <a:prstGeom prst="rtTriangle">
            <a:avLst/>
          </a:prstGeom>
          <a:solidFill>
            <a:srgbClr val="F8F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C7955F99-9188-43F0-89C5-1CD89E99748C}"/>
              </a:ext>
            </a:extLst>
          </p:cNvPr>
          <p:cNvSpPr/>
          <p:nvPr/>
        </p:nvSpPr>
        <p:spPr>
          <a:xfrm rot="5400000">
            <a:off x="161778" y="1230923"/>
            <a:ext cx="773723" cy="787791"/>
          </a:xfrm>
          <a:prstGeom prst="rtTriangle">
            <a:avLst/>
          </a:prstGeom>
          <a:solidFill>
            <a:srgbClr val="FF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30362FCB-6399-4D7F-AB91-2A7DC12A4027}"/>
              </a:ext>
            </a:extLst>
          </p:cNvPr>
          <p:cNvSpPr/>
          <p:nvPr/>
        </p:nvSpPr>
        <p:spPr>
          <a:xfrm rot="16200000">
            <a:off x="3884922" y="2242793"/>
            <a:ext cx="537128" cy="541606"/>
          </a:xfrm>
          <a:prstGeom prst="rtTriangle">
            <a:avLst/>
          </a:prstGeom>
          <a:solidFill>
            <a:srgbClr val="3F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B54EA1-8803-4C0B-9AAA-B71B8F4D5699}"/>
              </a:ext>
            </a:extLst>
          </p:cNvPr>
          <p:cNvSpPr txBox="1"/>
          <p:nvPr/>
        </p:nvSpPr>
        <p:spPr>
          <a:xfrm rot="18992503">
            <a:off x="52519" y="1266375"/>
            <a:ext cx="8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HOT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DDD633-F602-4307-9584-F05D9A8847F6}"/>
              </a:ext>
            </a:extLst>
          </p:cNvPr>
          <p:cNvSpPr txBox="1"/>
          <p:nvPr/>
        </p:nvSpPr>
        <p:spPr>
          <a:xfrm>
            <a:off x="1420835" y="4031764"/>
            <a:ext cx="32988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004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顶尖高手系列</a:t>
            </a:r>
          </a:p>
          <a:p>
            <a:endParaRPr lang="zh-CN" altLang="en-US" dirty="0"/>
          </a:p>
        </p:txBody>
      </p:sp>
      <p:pic>
        <p:nvPicPr>
          <p:cNvPr id="14" name="内容占位符 4">
            <a:extLst>
              <a:ext uri="{FF2B5EF4-FFF2-40B4-BE49-F238E27FC236}">
                <a16:creationId xmlns:a16="http://schemas.microsoft.com/office/drawing/2014/main" id="{B2DA2524-26F9-4ECF-A1C8-A028DB4A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62" y="1272533"/>
            <a:ext cx="4441003" cy="44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F43673C-95AE-4422-8C25-A6260F96DDEB}"/>
              </a:ext>
            </a:extLst>
          </p:cNvPr>
          <p:cNvSpPr/>
          <p:nvPr/>
        </p:nvSpPr>
        <p:spPr>
          <a:xfrm>
            <a:off x="0" y="0"/>
            <a:ext cx="9323101" cy="5485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教程概述</a:t>
            </a:r>
          </a:p>
        </p:txBody>
      </p:sp>
      <p:sp>
        <p:nvSpPr>
          <p:cNvPr id="19" name="十边形 18">
            <a:extLst>
              <a:ext uri="{FF2B5EF4-FFF2-40B4-BE49-F238E27FC236}">
                <a16:creationId xmlns:a16="http://schemas.microsoft.com/office/drawing/2014/main" id="{1619603C-5254-40C8-AA64-92A5727E72E1}"/>
              </a:ext>
            </a:extLst>
          </p:cNvPr>
          <p:cNvSpPr/>
          <p:nvPr/>
        </p:nvSpPr>
        <p:spPr>
          <a:xfrm>
            <a:off x="191129" y="98683"/>
            <a:ext cx="492369" cy="393260"/>
          </a:xfrm>
          <a:prstGeom prst="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18287A-151F-44A7-A37D-05B8426B43E0}"/>
              </a:ext>
            </a:extLst>
          </p:cNvPr>
          <p:cNvSpPr/>
          <p:nvPr/>
        </p:nvSpPr>
        <p:spPr>
          <a:xfrm>
            <a:off x="137572" y="3750734"/>
            <a:ext cx="5923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这是一套完整学习基于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进行量化交易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数据分析编程非常详实系统的视频教程资料 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涉及的内容包括：自动化交易、量化交易、用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 行金融数据分析、基于机器学习的策略建模、模型与风险 控制、自动交易系统的搭建、量化策略的实现等多个领域 的应用。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148E-C4F9-4CA5-AFF0-B7EF7800A7E7}"/>
              </a:ext>
            </a:extLst>
          </p:cNvPr>
          <p:cNvSpPr txBox="1"/>
          <p:nvPr/>
        </p:nvSpPr>
        <p:spPr>
          <a:xfrm>
            <a:off x="191129" y="614339"/>
            <a:ext cx="5816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视频教程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项目实战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配套课件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配套源码</a:t>
            </a:r>
            <a:endParaRPr lang="en-US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全套高清视频共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15G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2FDC5B-C061-4839-8EED-06184BA6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14" y="1445336"/>
            <a:ext cx="4955953" cy="21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4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136631" y="2409932"/>
            <a:ext cx="3219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162828" y="39154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i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高手进阶篇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453448" y="1539592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lang="zh-CN" altLang="en-US" sz="20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3288116" y="1539592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Wingdings 3" panose="05040102010807070707" pitchFamily="18" charset="2"/>
                <a:ea typeface="幼圆" panose="02010509060101010101" pitchFamily="49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632990" y="47438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04959" y="4609369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/>
                <a:ea typeface="幼圆" panose="02010509060101010101" pitchFamily="49" charset="-122"/>
              </a:rPr>
              <a:t>19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910174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567915" y="2587732"/>
            <a:ext cx="4339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Dubbo</a:t>
            </a:r>
            <a:r>
              <a:rPr lang="zh-CN" altLang="en-US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sz="3600" b="1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分布式系统架构实战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453448" y="1539592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lang="zh-CN" altLang="en-US" sz="20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3288116" y="1539592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Wingdings 3" panose="05040102010807070707" pitchFamily="18" charset="2"/>
                <a:ea typeface="幼圆" panose="02010509060101010101" pitchFamily="49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632990" y="47438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04959" y="4609369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/>
                <a:ea typeface="幼圆" panose="02010509060101010101" pitchFamily="49" charset="-122"/>
              </a:rPr>
              <a:t>19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834433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84005" y="46930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74788" y="4609368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/>
                <a:ea typeface="幼圆" panose="02010509060101010101" pitchFamily="49" charset="-122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510C0BF3-E3F1-4E08-B14A-FDAB0ABC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26" y="1353628"/>
            <a:ext cx="3501707" cy="14225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2DF2283-AE99-4FD2-8CC1-C32C40145F9D}"/>
              </a:ext>
            </a:extLst>
          </p:cNvPr>
          <p:cNvSpPr/>
          <p:nvPr/>
        </p:nvSpPr>
        <p:spPr>
          <a:xfrm>
            <a:off x="1891614" y="2835909"/>
            <a:ext cx="51900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4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官网最新版</a:t>
            </a:r>
            <a:endParaRPr lang="en-US" altLang="zh-CN" sz="4400" b="1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>
              <a:defRPr/>
            </a:pPr>
            <a:r>
              <a:rPr lang="zh-CN" altLang="en-US" sz="44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批量激活码</a:t>
            </a:r>
          </a:p>
        </p:txBody>
      </p:sp>
    </p:spTree>
    <p:extLst>
      <p:ext uri="{BB962C8B-B14F-4D97-AF65-F5344CB8AC3E}">
        <p14:creationId xmlns:p14="http://schemas.microsoft.com/office/powerpoint/2010/main" val="287577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F43673C-95AE-4422-8C25-A6260F96DDEB}"/>
              </a:ext>
            </a:extLst>
          </p:cNvPr>
          <p:cNvSpPr/>
          <p:nvPr/>
        </p:nvSpPr>
        <p:spPr>
          <a:xfrm>
            <a:off x="59267" y="39416"/>
            <a:ext cx="9323101" cy="5485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   部分文件列表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视频</a:t>
            </a:r>
          </a:p>
        </p:txBody>
      </p:sp>
      <p:sp>
        <p:nvSpPr>
          <p:cNvPr id="19" name="十边形 18">
            <a:extLst>
              <a:ext uri="{FF2B5EF4-FFF2-40B4-BE49-F238E27FC236}">
                <a16:creationId xmlns:a16="http://schemas.microsoft.com/office/drawing/2014/main" id="{1619603C-5254-40C8-AA64-92A5727E72E1}"/>
              </a:ext>
            </a:extLst>
          </p:cNvPr>
          <p:cNvSpPr/>
          <p:nvPr/>
        </p:nvSpPr>
        <p:spPr>
          <a:xfrm>
            <a:off x="191129" y="98683"/>
            <a:ext cx="492369" cy="393260"/>
          </a:xfrm>
          <a:prstGeom prst="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5CD45-6687-4540-8311-FA89038A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9" y="647262"/>
            <a:ext cx="6473789" cy="29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F43673C-95AE-4422-8C25-A6260F96DDEB}"/>
              </a:ext>
            </a:extLst>
          </p:cNvPr>
          <p:cNvSpPr/>
          <p:nvPr/>
        </p:nvSpPr>
        <p:spPr>
          <a:xfrm>
            <a:off x="59267" y="39416"/>
            <a:ext cx="9323101" cy="5485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   部分文件列表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课件</a:t>
            </a:r>
          </a:p>
        </p:txBody>
      </p:sp>
      <p:sp>
        <p:nvSpPr>
          <p:cNvPr id="19" name="十边形 18">
            <a:extLst>
              <a:ext uri="{FF2B5EF4-FFF2-40B4-BE49-F238E27FC236}">
                <a16:creationId xmlns:a16="http://schemas.microsoft.com/office/drawing/2014/main" id="{1619603C-5254-40C8-AA64-92A5727E72E1}"/>
              </a:ext>
            </a:extLst>
          </p:cNvPr>
          <p:cNvSpPr/>
          <p:nvPr/>
        </p:nvSpPr>
        <p:spPr>
          <a:xfrm>
            <a:off x="191129" y="98683"/>
            <a:ext cx="492369" cy="393260"/>
          </a:xfrm>
          <a:prstGeom prst="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145C1F-ED30-4CF2-9A64-4D154B62E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9" y="647262"/>
            <a:ext cx="6420707" cy="417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8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F43673C-95AE-4422-8C25-A6260F96DDEB}"/>
              </a:ext>
            </a:extLst>
          </p:cNvPr>
          <p:cNvSpPr/>
          <p:nvPr/>
        </p:nvSpPr>
        <p:spPr>
          <a:xfrm>
            <a:off x="59267" y="39416"/>
            <a:ext cx="9323101" cy="5485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   部分文件列表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源码</a:t>
            </a:r>
          </a:p>
        </p:txBody>
      </p:sp>
      <p:sp>
        <p:nvSpPr>
          <p:cNvPr id="19" name="十边形 18">
            <a:extLst>
              <a:ext uri="{FF2B5EF4-FFF2-40B4-BE49-F238E27FC236}">
                <a16:creationId xmlns:a16="http://schemas.microsoft.com/office/drawing/2014/main" id="{1619603C-5254-40C8-AA64-92A5727E72E1}"/>
              </a:ext>
            </a:extLst>
          </p:cNvPr>
          <p:cNvSpPr/>
          <p:nvPr/>
        </p:nvSpPr>
        <p:spPr>
          <a:xfrm>
            <a:off x="191129" y="98683"/>
            <a:ext cx="492369" cy="393260"/>
          </a:xfrm>
          <a:prstGeom prst="dec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8301E7-047E-4C2D-A24B-9C7EEE80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9" y="647262"/>
            <a:ext cx="6167338" cy="27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8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3582" y="1931066"/>
            <a:ext cx="6344044" cy="1461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509889" y="2182901"/>
            <a:ext cx="5143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前端攻城狮培养计划 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前端小白入门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91549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3582" y="1931066"/>
            <a:ext cx="6344044" cy="15499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513042" y="2280696"/>
            <a:ext cx="51436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微服务架构的分布式事务解决方案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分布式事务处理）</a:t>
            </a: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47915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9888" y="1987078"/>
            <a:ext cx="6344044" cy="134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852008" y="2204519"/>
            <a:ext cx="4319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的分布式系统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架构实战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23990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9888" y="1987078"/>
            <a:ext cx="6344044" cy="134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596786" y="2181634"/>
            <a:ext cx="4773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SpringBoot+SpringClou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52008" y="446619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55479530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455</Words>
  <Application>Microsoft Office PowerPoint</Application>
  <PresentationFormat>宽屏</PresentationFormat>
  <Paragraphs>129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华文中宋</vt:lpstr>
      <vt:lpstr>幼圆</vt:lpstr>
      <vt:lpstr>微软雅黑</vt:lpstr>
      <vt:lpstr>Arial</vt:lpstr>
      <vt:lpstr>Calibri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zhangpeng tx</dc:creator>
  <cp:lastModifiedBy>zhangpeng tx</cp:lastModifiedBy>
  <cp:revision>68</cp:revision>
  <dcterms:created xsi:type="dcterms:W3CDTF">2017-10-17T13:51:28Z</dcterms:created>
  <dcterms:modified xsi:type="dcterms:W3CDTF">2017-11-04T11:23:18Z</dcterms:modified>
</cp:coreProperties>
</file>