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4" r:id="rId2"/>
    <p:sldId id="291" r:id="rId3"/>
    <p:sldId id="292" r:id="rId4"/>
    <p:sldId id="293" r:id="rId5"/>
    <p:sldId id="294" r:id="rId6"/>
    <p:sldId id="295" r:id="rId7"/>
    <p:sldId id="29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DF"/>
    <a:srgbClr val="3C3C3C"/>
    <a:srgbClr val="FF0021"/>
    <a:srgbClr val="FFFFFF"/>
    <a:srgbClr val="FFDFE2"/>
    <a:srgbClr val="3F3939"/>
    <a:srgbClr val="13080D"/>
    <a:srgbClr val="100402"/>
    <a:srgbClr val="FEFCFD"/>
    <a:srgbClr val="150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663753" y="1870299"/>
            <a:ext cx="6373974" cy="1729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070249" y="4466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永久激活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229056" y="3806367"/>
            <a:ext cx="1905838" cy="1386283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E6E9C1-8DE4-457C-80FA-08142202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14" y="1894638"/>
            <a:ext cx="1676781" cy="16767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857B37-00FB-4925-8620-69D53121B5B9}"/>
              </a:ext>
            </a:extLst>
          </p:cNvPr>
          <p:cNvSpPr txBox="1"/>
          <p:nvPr/>
        </p:nvSpPr>
        <p:spPr>
          <a:xfrm>
            <a:off x="2412924" y="2234663"/>
            <a:ext cx="28756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 2017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最新版激活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87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663753" y="1870299"/>
            <a:ext cx="6373974" cy="1729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070249" y="4466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永久激活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229056" y="3806367"/>
            <a:ext cx="1905838" cy="1386283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857B37-00FB-4925-8620-69D53121B5B9}"/>
              </a:ext>
            </a:extLst>
          </p:cNvPr>
          <p:cNvSpPr txBox="1"/>
          <p:nvPr/>
        </p:nvSpPr>
        <p:spPr>
          <a:xfrm>
            <a:off x="2412924" y="2234663"/>
            <a:ext cx="28756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2017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最新版激活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01729-3DC1-42A0-8CAA-F9321C05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07" y="1882911"/>
            <a:ext cx="1709775" cy="17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7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663753" y="1870299"/>
            <a:ext cx="6373974" cy="1729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070249" y="4466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永久激活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229056" y="3806367"/>
            <a:ext cx="1905838" cy="1386283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857B37-00FB-4925-8620-69D53121B5B9}"/>
              </a:ext>
            </a:extLst>
          </p:cNvPr>
          <p:cNvSpPr txBox="1"/>
          <p:nvPr/>
        </p:nvSpPr>
        <p:spPr>
          <a:xfrm>
            <a:off x="2280493" y="2260567"/>
            <a:ext cx="2959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PhpStorm 2017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最新版激活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55A614-6FB0-4917-8527-D4B4CEC7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07" y="1892080"/>
            <a:ext cx="1689394" cy="16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663753" y="1870299"/>
            <a:ext cx="6373974" cy="1729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070249" y="4466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永久激活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229056" y="3806367"/>
            <a:ext cx="1905838" cy="1386283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857B37-00FB-4925-8620-69D53121B5B9}"/>
              </a:ext>
            </a:extLst>
          </p:cNvPr>
          <p:cNvSpPr txBox="1"/>
          <p:nvPr/>
        </p:nvSpPr>
        <p:spPr>
          <a:xfrm>
            <a:off x="2412924" y="2234663"/>
            <a:ext cx="28756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CLion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最新版激活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69FB56-2441-4E44-8262-23231770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06" y="1894669"/>
            <a:ext cx="1695281" cy="16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7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663753" y="1870299"/>
            <a:ext cx="6373974" cy="1729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070249" y="4466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永久激活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229056" y="3806367"/>
            <a:ext cx="1905838" cy="1386283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857B37-00FB-4925-8620-69D53121B5B9}"/>
              </a:ext>
            </a:extLst>
          </p:cNvPr>
          <p:cNvSpPr txBox="1"/>
          <p:nvPr/>
        </p:nvSpPr>
        <p:spPr>
          <a:xfrm>
            <a:off x="2412924" y="2234663"/>
            <a:ext cx="28756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WebStorm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最新版激活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11482-0D65-4C02-9988-06B7E8D6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09" y="1891927"/>
            <a:ext cx="1692105" cy="16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0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663753" y="1870299"/>
            <a:ext cx="6373974" cy="1729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070249" y="4466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永久激活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229056" y="3806367"/>
            <a:ext cx="1905838" cy="1386283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E6E9C1-8DE4-457C-80FA-08142202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14" y="1894638"/>
            <a:ext cx="1676781" cy="16767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857B37-00FB-4925-8620-69D53121B5B9}"/>
              </a:ext>
            </a:extLst>
          </p:cNvPr>
          <p:cNvSpPr txBox="1"/>
          <p:nvPr/>
        </p:nvSpPr>
        <p:spPr>
          <a:xfrm>
            <a:off x="2412924" y="2234663"/>
            <a:ext cx="28756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 2017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最新版激活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05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663753" y="1870299"/>
            <a:ext cx="6373974" cy="1729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070249" y="4466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永久激活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229056" y="3806367"/>
            <a:ext cx="1905838" cy="1386283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E6E9C1-8DE4-457C-80FA-08142202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14" y="1894638"/>
            <a:ext cx="1676781" cy="16767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857B37-00FB-4925-8620-69D53121B5B9}"/>
              </a:ext>
            </a:extLst>
          </p:cNvPr>
          <p:cNvSpPr txBox="1"/>
          <p:nvPr/>
        </p:nvSpPr>
        <p:spPr>
          <a:xfrm>
            <a:off x="2412924" y="2234663"/>
            <a:ext cx="28756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 2017</a:t>
            </a: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最新版激活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81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57A0F6-A048-4559-AAE7-759BD12429AC}"/>
              </a:ext>
            </a:extLst>
          </p:cNvPr>
          <p:cNvSpPr/>
          <p:nvPr/>
        </p:nvSpPr>
        <p:spPr>
          <a:xfrm>
            <a:off x="89888" y="1907956"/>
            <a:ext cx="6344044" cy="15839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804078" y="4235361"/>
            <a:ext cx="202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最新版激活码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18853" y="1029519"/>
            <a:ext cx="347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   自动发货</a:t>
            </a: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DA750AD1-C782-4BDC-A25A-8F02D559F796}"/>
              </a:ext>
            </a:extLst>
          </p:cNvPr>
          <p:cNvSpPr/>
          <p:nvPr/>
        </p:nvSpPr>
        <p:spPr>
          <a:xfrm rot="5400000">
            <a:off x="819625" y="847224"/>
            <a:ext cx="921872" cy="857105"/>
          </a:xfrm>
          <a:prstGeom prst="rtTriangle">
            <a:avLst/>
          </a:prstGeom>
          <a:solidFill>
            <a:srgbClr val="FF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3501AA-6D1F-4A2F-8B8B-B495D2307354}"/>
              </a:ext>
            </a:extLst>
          </p:cNvPr>
          <p:cNvSpPr txBox="1"/>
          <p:nvPr/>
        </p:nvSpPr>
        <p:spPr>
          <a:xfrm rot="18992503">
            <a:off x="730463" y="882060"/>
            <a:ext cx="90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星形: 十角 14">
            <a:extLst>
              <a:ext uri="{FF2B5EF4-FFF2-40B4-BE49-F238E27FC236}">
                <a16:creationId xmlns:a16="http://schemas.microsoft.com/office/drawing/2014/main" id="{277B0687-D79F-431B-9250-B460FF2C061C}"/>
              </a:ext>
            </a:extLst>
          </p:cNvPr>
          <p:cNvSpPr/>
          <p:nvPr/>
        </p:nvSpPr>
        <p:spPr>
          <a:xfrm rot="20644085">
            <a:off x="3115866" y="3741057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pic>
        <p:nvPicPr>
          <p:cNvPr id="13" name="内容占位符 4">
            <a:extLst>
              <a:ext uri="{FF2B5EF4-FFF2-40B4-BE49-F238E27FC236}">
                <a16:creationId xmlns:a16="http://schemas.microsoft.com/office/drawing/2014/main" id="{8E123627-A748-4676-97D1-338F1F7A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54" y="2027778"/>
            <a:ext cx="3501707" cy="13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2251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101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幼圆</vt:lpstr>
      <vt:lpstr>微软雅黑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zhangpeng tx</dc:creator>
  <cp:lastModifiedBy>zhangpeng tx</cp:lastModifiedBy>
  <cp:revision>68</cp:revision>
  <dcterms:created xsi:type="dcterms:W3CDTF">2017-10-17T13:51:28Z</dcterms:created>
  <dcterms:modified xsi:type="dcterms:W3CDTF">2017-11-04T11:22:50Z</dcterms:modified>
</cp:coreProperties>
</file>