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73" r:id="rId3"/>
    <p:sldId id="275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F"/>
    <a:srgbClr val="3C3C3C"/>
    <a:srgbClr val="FF0021"/>
    <a:srgbClr val="FFFFFF"/>
    <a:srgbClr val="FFDFE2"/>
    <a:srgbClr val="3F3939"/>
    <a:srgbClr val="13080D"/>
    <a:srgbClr val="100402"/>
    <a:srgbClr val="FEFCFD"/>
    <a:srgbClr val="150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362883" cy="790675"/>
          </a:xfrm>
          <a:prstGeom prst="rect">
            <a:avLst/>
          </a:prstGeom>
          <a:solidFill>
            <a:srgbClr val="FCE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0" y="3926825"/>
            <a:ext cx="5036234" cy="488998"/>
          </a:xfrm>
          <a:prstGeom prst="rect">
            <a:avLst/>
          </a:prstGeom>
          <a:solidFill>
            <a:srgbClr val="FCE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800001" y="2409932"/>
            <a:ext cx="3892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692038" y="38926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364566" y="1414626"/>
            <a:ext cx="31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136631" y="4711857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842923" y="4627658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chemeClr val="tx1">
                  <a:lumMod val="85000"/>
                </a:schemeClr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/>
              <a:t>7x24</a:t>
            </a:r>
            <a:r>
              <a:rPr lang="zh-CN" altLang="en-US" sz="2400" b="1" dirty="0"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CB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4026485" y="1759044"/>
            <a:ext cx="259330" cy="293910"/>
          </a:xfrm>
          <a:prstGeom prst="rtTriangl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4026485" y="1773112"/>
            <a:ext cx="273398" cy="293910"/>
          </a:xfrm>
          <a:prstGeom prst="rtTriangle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9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474720" cy="1523102"/>
          </a:xfrm>
          <a:prstGeom prst="rect">
            <a:avLst/>
          </a:prstGeom>
          <a:solidFill>
            <a:srgbClr val="FDD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-1" y="4060471"/>
            <a:ext cx="5176911" cy="488998"/>
          </a:xfrm>
          <a:prstGeom prst="rect">
            <a:avLst/>
          </a:prstGeom>
          <a:solidFill>
            <a:srgbClr val="FDD9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9494" y="3007245"/>
            <a:ext cx="51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Elasticsearch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399862" y="4781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快速入门篇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033169" y="1694632"/>
            <a:ext cx="335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308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>
                <a:solidFill>
                  <a:srgbClr val="130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3893477" y="2241273"/>
            <a:ext cx="520018" cy="541606"/>
          </a:xfrm>
          <a:prstGeom prst="rtTriangle">
            <a:avLst/>
          </a:prstGeom>
          <a:solidFill>
            <a:srgbClr val="F8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FF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3884922" y="2242793"/>
            <a:ext cx="537128" cy="541606"/>
          </a:xfrm>
          <a:prstGeom prst="rtTriangle">
            <a:avLst/>
          </a:prstGeom>
          <a:solidFill>
            <a:srgbClr val="3F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DD633-F602-4307-9584-F05D9A8847F6}"/>
              </a:ext>
            </a:extLst>
          </p:cNvPr>
          <p:cNvSpPr txBox="1"/>
          <p:nvPr/>
        </p:nvSpPr>
        <p:spPr>
          <a:xfrm>
            <a:off x="1420835" y="4031764"/>
            <a:ext cx="3298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04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顶尖高手系列</a:t>
            </a:r>
          </a:p>
          <a:p>
            <a:endParaRPr lang="zh-CN" altLang="en-US" dirty="0"/>
          </a:p>
        </p:txBody>
      </p: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B2DA2524-26F9-4ECF-A1C8-A028DB4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2" y="1272533"/>
            <a:ext cx="4441003" cy="4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474720" cy="1523102"/>
          </a:xfrm>
          <a:prstGeom prst="rect">
            <a:avLst/>
          </a:prstGeom>
          <a:solidFill>
            <a:srgbClr val="FDD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-1" y="4060471"/>
            <a:ext cx="5176911" cy="488998"/>
          </a:xfrm>
          <a:prstGeom prst="rect">
            <a:avLst/>
          </a:prstGeom>
          <a:solidFill>
            <a:srgbClr val="FDD9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9494" y="3007245"/>
            <a:ext cx="51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Elasticsearch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399861" y="4781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高手进阶篇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033169" y="1694632"/>
            <a:ext cx="335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308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>
                <a:solidFill>
                  <a:srgbClr val="130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3893477" y="2241273"/>
            <a:ext cx="520018" cy="541606"/>
          </a:xfrm>
          <a:prstGeom prst="rtTriangle">
            <a:avLst/>
          </a:prstGeom>
          <a:solidFill>
            <a:srgbClr val="F8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FF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3884922" y="2242793"/>
            <a:ext cx="537128" cy="541606"/>
          </a:xfrm>
          <a:prstGeom prst="rtTriangle">
            <a:avLst/>
          </a:prstGeom>
          <a:solidFill>
            <a:srgbClr val="3F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DD633-F602-4307-9584-F05D9A8847F6}"/>
              </a:ext>
            </a:extLst>
          </p:cNvPr>
          <p:cNvSpPr txBox="1"/>
          <p:nvPr/>
        </p:nvSpPr>
        <p:spPr>
          <a:xfrm>
            <a:off x="1420835" y="4031764"/>
            <a:ext cx="3298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04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顶尖高手系列</a:t>
            </a:r>
          </a:p>
          <a:p>
            <a:endParaRPr lang="zh-CN" altLang="en-US" dirty="0"/>
          </a:p>
        </p:txBody>
      </p: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B2DA2524-26F9-4ECF-A1C8-A028DB4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2" y="1272533"/>
            <a:ext cx="4441003" cy="4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136631" y="2409932"/>
            <a:ext cx="321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162828" y="39154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i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高手进阶篇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1017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67915" y="2587732"/>
            <a:ext cx="4339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36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8344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84005" y="46930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74788" y="4609368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510C0BF3-E3F1-4E08-B14A-FDAB0AB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6" y="1353628"/>
            <a:ext cx="3501707" cy="14225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DF2283-AE99-4FD2-8CC1-C32C40145F9D}"/>
              </a:ext>
            </a:extLst>
          </p:cNvPr>
          <p:cNvSpPr/>
          <p:nvPr/>
        </p:nvSpPr>
        <p:spPr>
          <a:xfrm>
            <a:off x="1891614" y="2835909"/>
            <a:ext cx="51900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官网最新版</a:t>
            </a:r>
            <a:endParaRPr lang="en-US" altLang="zh-CN" sz="44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批量激活码</a:t>
            </a:r>
          </a:p>
        </p:txBody>
      </p:sp>
    </p:spTree>
    <p:extLst>
      <p:ext uri="{BB962C8B-B14F-4D97-AF65-F5344CB8AC3E}">
        <p14:creationId xmlns:p14="http://schemas.microsoft.com/office/powerpoint/2010/main" val="287577163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108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华文中宋</vt:lpstr>
      <vt:lpstr>幼圆</vt:lpstr>
      <vt:lpstr>微软雅黑</vt:lpstr>
      <vt:lpstr>Arial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68</cp:revision>
  <dcterms:created xsi:type="dcterms:W3CDTF">2017-10-17T13:51:28Z</dcterms:created>
  <dcterms:modified xsi:type="dcterms:W3CDTF">2017-11-04T11:23:38Z</dcterms:modified>
</cp:coreProperties>
</file>