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193012" y="2020233"/>
            <a:ext cx="323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24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分布式系统架构实战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715584" y="1620123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2017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866030" y="360126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723344" y="808529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692703" y="3180615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19.99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40717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7B1F-10D0-4CE5-BF41-E32514D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7E416-2894-4F6D-8C83-97D96407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842169"/>
            <a:ext cx="3501707" cy="14225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37EE7-F48E-4BCF-9884-44274ADE6539}"/>
              </a:ext>
            </a:extLst>
          </p:cNvPr>
          <p:cNvSpPr txBox="1"/>
          <p:nvPr/>
        </p:nvSpPr>
        <p:spPr>
          <a:xfrm>
            <a:off x="773901" y="2545037"/>
            <a:ext cx="201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官网最新版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</a:rPr>
              <a:t>批量激活码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A17F8-7DC5-4F88-8A9D-8C4D1CF2D712}"/>
              </a:ext>
            </a:extLst>
          </p:cNvPr>
          <p:cNvSpPr txBox="1"/>
          <p:nvPr/>
        </p:nvSpPr>
        <p:spPr>
          <a:xfrm>
            <a:off x="633761" y="418340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自动发货</a:t>
            </a:r>
          </a:p>
        </p:txBody>
      </p:sp>
      <p:sp>
        <p:nvSpPr>
          <p:cNvPr id="8" name="星形: 十角 7">
            <a:extLst>
              <a:ext uri="{FF2B5EF4-FFF2-40B4-BE49-F238E27FC236}">
                <a16:creationId xmlns:a16="http://schemas.microsoft.com/office/drawing/2014/main" id="{6E900186-F327-4F8C-AC58-D39A06A18E56}"/>
              </a:ext>
            </a:extLst>
          </p:cNvPr>
          <p:cNvSpPr/>
          <p:nvPr/>
        </p:nvSpPr>
        <p:spPr>
          <a:xfrm rot="20644085">
            <a:off x="2669985" y="2296123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24946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7B1F-10D0-4CE5-BF41-E32514D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7E416-2894-4F6D-8C83-97D96407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842169"/>
            <a:ext cx="3501707" cy="14225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37EE7-F48E-4BCF-9884-44274ADE6539}"/>
              </a:ext>
            </a:extLst>
          </p:cNvPr>
          <p:cNvSpPr txBox="1"/>
          <p:nvPr/>
        </p:nvSpPr>
        <p:spPr>
          <a:xfrm>
            <a:off x="773901" y="2545037"/>
            <a:ext cx="201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官网最新版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批量激活码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A17F8-7DC5-4F88-8A9D-8C4D1CF2D712}"/>
              </a:ext>
            </a:extLst>
          </p:cNvPr>
          <p:cNvSpPr txBox="1"/>
          <p:nvPr/>
        </p:nvSpPr>
        <p:spPr>
          <a:xfrm>
            <a:off x="633761" y="418340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自动发货</a:t>
            </a:r>
          </a:p>
        </p:txBody>
      </p:sp>
      <p:sp>
        <p:nvSpPr>
          <p:cNvPr id="8" name="星形: 十角 7">
            <a:extLst>
              <a:ext uri="{FF2B5EF4-FFF2-40B4-BE49-F238E27FC236}">
                <a16:creationId xmlns:a16="http://schemas.microsoft.com/office/drawing/2014/main" id="{6E900186-F327-4F8C-AC58-D39A06A18E56}"/>
              </a:ext>
            </a:extLst>
          </p:cNvPr>
          <p:cNvSpPr/>
          <p:nvPr/>
        </p:nvSpPr>
        <p:spPr>
          <a:xfrm rot="20644085">
            <a:off x="2669985" y="2296123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50310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高手进阶篇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19.99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6855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快速入门篇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54110136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</TotalTime>
  <Words>89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华文中宋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 tx</dc:creator>
  <cp:lastModifiedBy>zhangpeng tx</cp:lastModifiedBy>
  <cp:revision>14</cp:revision>
  <dcterms:created xsi:type="dcterms:W3CDTF">2017-10-17T13:51:28Z</dcterms:created>
  <dcterms:modified xsi:type="dcterms:W3CDTF">2017-10-21T15:39:57Z</dcterms:modified>
</cp:coreProperties>
</file>