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0" r:id="rId6"/>
    <p:sldId id="271" r:id="rId7"/>
    <p:sldId id="261" r:id="rId8"/>
    <p:sldId id="266" r:id="rId9"/>
    <p:sldId id="268" r:id="rId10"/>
    <p:sldId id="267" r:id="rId11"/>
    <p:sldId id="269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2F8"/>
    <a:srgbClr val="5C51FC"/>
    <a:srgbClr val="576D7D"/>
    <a:srgbClr val="0BC9B7"/>
    <a:srgbClr val="08C8B6"/>
    <a:srgbClr val="94C50B"/>
    <a:srgbClr val="4A7686"/>
    <a:srgbClr val="CB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>
        <p:scale>
          <a:sx n="120" d="100"/>
          <a:sy n="120" d="100"/>
        </p:scale>
        <p:origin x="370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2193012" y="2020233"/>
            <a:ext cx="3230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基于</a:t>
            </a:r>
            <a:r>
              <a:rPr lang="en-US" altLang="zh-CN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Dubbo</a:t>
            </a:r>
            <a:r>
              <a:rPr lang="zh-CN" altLang="en-US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endParaRPr lang="en-US" altLang="zh-CN" sz="24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分布式系统架构实战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2715584" y="1620123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2017</a:t>
            </a:r>
            <a:r>
              <a:rPr lang="zh-CN" alt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866030" y="3601269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C000"/>
                </a:solidFill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723344" y="808529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</a:rPr>
              <a:t>7x24</a:t>
            </a:r>
            <a:r>
              <a:rPr lang="zh-CN" altLang="en-US" sz="2400" b="1" dirty="0">
                <a:solidFill>
                  <a:srgbClr val="FFC000"/>
                </a:solidFill>
              </a:rPr>
              <a:t>小时            自动发货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692703" y="3180615"/>
            <a:ext cx="2018089" cy="145027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</a:rPr>
              <a:t>19.99</a:t>
            </a:r>
            <a:r>
              <a:rPr lang="zh-CN" altLang="en-US" sz="2800" b="1" dirty="0">
                <a:solidFill>
                  <a:srgbClr val="C00000"/>
                </a:solidFill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407176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F7EE15-552D-49EE-A436-ADAD208D6CA4}"/>
              </a:ext>
            </a:extLst>
          </p:cNvPr>
          <p:cNvSpPr txBox="1"/>
          <p:nvPr/>
        </p:nvSpPr>
        <p:spPr>
          <a:xfrm>
            <a:off x="968706" y="1773138"/>
            <a:ext cx="73365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本店承诺：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		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本店视频都经过店主精心整理，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全高清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！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zh-CN" altLang="en-US" sz="2000" b="1" dirty="0">
                <a:solidFill>
                  <a:schemeClr val="accent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百度网盘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链接，方便下载和在线观看！</a:t>
            </a:r>
            <a:endParaRPr lang="en-US" altLang="zh-CN" sz="20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7x24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小时自动发货到您的旺旺！</a:t>
            </a:r>
            <a:endParaRPr lang="en-US" altLang="zh-CN" sz="20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chemeClr val="accent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zh-CN" altLang="en-US" sz="2000" b="1" dirty="0">
                <a:solidFill>
                  <a:schemeClr val="accent5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满意请给全五星好评！</a:t>
            </a:r>
            <a:endParaRPr lang="en-US" altLang="zh-CN" sz="2000" b="1" dirty="0">
              <a:solidFill>
                <a:schemeClr val="accent5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49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960D80-54CB-4BBE-801B-79B26FCA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7" y="101790"/>
            <a:ext cx="2122879" cy="64196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8E9C44-D132-4567-9808-F3BD547A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096" y="101790"/>
            <a:ext cx="1947204" cy="64196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83980A-3C5C-42FC-9623-F41467665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597" y="3167818"/>
            <a:ext cx="2343022" cy="11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5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1136631" y="2409932"/>
            <a:ext cx="3219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Elasticsearch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顶尖高手系列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2162828" y="39154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2800" b="1" i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快速入门篇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453448" y="1539592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2017</a:t>
            </a:r>
            <a:r>
              <a:rPr lang="zh-CN" altLang="en-US" sz="20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3288116" y="1539592"/>
            <a:ext cx="1475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Wingdings 3" panose="05040102010807070707" pitchFamily="18" charset="2"/>
                <a:ea typeface="幼圆" panose="02010509060101010101" pitchFamily="49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-632990" y="4743849"/>
            <a:ext cx="4239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全自动发货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B2323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lvl="0" algn="ctr">
              <a:defRPr/>
            </a:pPr>
            <a:endParaRPr lang="en-US" altLang="zh-CN" sz="2400" b="1" dirty="0">
              <a:solidFill>
                <a:srgbClr val="CB2323"/>
              </a:solidFill>
              <a:latin typeface="Century Gothic" panose="020B0502020202020204"/>
              <a:ea typeface="幼圆" panose="02010509060101010101" pitchFamily="49" charset="-122"/>
            </a:endParaRPr>
          </a:p>
          <a:p>
            <a:pPr lvl="0" algn="ctr">
              <a:defRPr/>
            </a:pPr>
            <a:r>
              <a:rPr lang="en-US" altLang="zh-CN" sz="2400" b="1" dirty="0">
                <a:solidFill>
                  <a:srgbClr val="CB2323"/>
                </a:solidFill>
              </a:rPr>
              <a:t>7x24</a:t>
            </a: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小时 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104959" y="4609369"/>
            <a:ext cx="2623719" cy="1728097"/>
          </a:xfrm>
          <a:prstGeom prst="star10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惊爆价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5.99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926903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1136631" y="2409932"/>
            <a:ext cx="3219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Elasticsearch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顶尖高手系列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2162828" y="39154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2800" b="1" i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高手进阶篇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453448" y="1539592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2017</a:t>
            </a:r>
            <a:r>
              <a:rPr lang="zh-CN" altLang="en-US" sz="20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3288116" y="1539592"/>
            <a:ext cx="1475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Wingdings 3" panose="05040102010807070707" pitchFamily="18" charset="2"/>
                <a:ea typeface="幼圆" panose="02010509060101010101" pitchFamily="49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-632990" y="4743849"/>
            <a:ext cx="4239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全自动发货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B2323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lvl="0" algn="ctr">
              <a:defRPr/>
            </a:pPr>
            <a:endParaRPr lang="en-US" altLang="zh-CN" sz="2400" b="1" dirty="0">
              <a:solidFill>
                <a:srgbClr val="CB2323"/>
              </a:solidFill>
              <a:latin typeface="Century Gothic" panose="020B0502020202020204"/>
              <a:ea typeface="幼圆" panose="02010509060101010101" pitchFamily="49" charset="-122"/>
            </a:endParaRPr>
          </a:p>
          <a:p>
            <a:pPr lvl="0" algn="ctr">
              <a:defRPr/>
            </a:pPr>
            <a:r>
              <a:rPr lang="en-US" altLang="zh-CN" sz="2400" b="1" dirty="0">
                <a:solidFill>
                  <a:srgbClr val="CB2323"/>
                </a:solidFill>
              </a:rPr>
              <a:t>7x24</a:t>
            </a: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小时 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104959" y="4609369"/>
            <a:ext cx="2623719" cy="1728097"/>
          </a:xfrm>
          <a:prstGeom prst="star10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惊爆价</a:t>
            </a:r>
            <a:r>
              <a:rPr lang="en-US" altLang="zh-CN" sz="2800" b="1" dirty="0">
                <a:solidFill>
                  <a:srgbClr val="C00000"/>
                </a:solidFill>
                <a:latin typeface="Century Gothic" panose="020B0502020202020204"/>
                <a:ea typeface="幼圆" panose="02010509060101010101" pitchFamily="49" charset="-122"/>
              </a:rPr>
              <a:t>19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910174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567915" y="2587732"/>
            <a:ext cx="4339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基于</a:t>
            </a:r>
            <a:r>
              <a:rPr lang="en-US" altLang="zh-CN" sz="36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Dubbo</a:t>
            </a:r>
            <a:r>
              <a:rPr lang="zh-CN" altLang="en-US" sz="36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endParaRPr lang="en-US" altLang="zh-CN" sz="3600" b="1" dirty="0">
              <a:solidFill>
                <a:srgbClr val="FFC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36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分布式系统架构实战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453448" y="1539592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2017</a:t>
            </a:r>
            <a:r>
              <a:rPr lang="zh-CN" altLang="en-US" sz="20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3288116" y="1539592"/>
            <a:ext cx="1475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Wingdings 3" panose="05040102010807070707" pitchFamily="18" charset="2"/>
                <a:ea typeface="幼圆" panose="02010509060101010101" pitchFamily="49" charset="-122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-632990" y="4743849"/>
            <a:ext cx="4239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全自动发货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B2323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lvl="0" algn="ctr">
              <a:defRPr/>
            </a:pPr>
            <a:endParaRPr lang="en-US" altLang="zh-CN" sz="2400" b="1" dirty="0">
              <a:solidFill>
                <a:srgbClr val="CB2323"/>
              </a:solidFill>
              <a:latin typeface="Century Gothic" panose="020B0502020202020204"/>
              <a:ea typeface="幼圆" panose="02010509060101010101" pitchFamily="49" charset="-122"/>
            </a:endParaRPr>
          </a:p>
          <a:p>
            <a:pPr lvl="0" algn="ctr">
              <a:defRPr/>
            </a:pPr>
            <a:r>
              <a:rPr lang="en-US" altLang="zh-CN" sz="2400" b="1" dirty="0">
                <a:solidFill>
                  <a:srgbClr val="CB2323"/>
                </a:solidFill>
              </a:rPr>
              <a:t>7x24</a:t>
            </a: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小时 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104959" y="4609369"/>
            <a:ext cx="2623719" cy="1728097"/>
          </a:xfrm>
          <a:prstGeom prst="star10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惊爆价</a:t>
            </a:r>
            <a:r>
              <a:rPr lang="en-US" altLang="zh-CN" sz="2800" b="1" dirty="0">
                <a:solidFill>
                  <a:srgbClr val="C00000"/>
                </a:solidFill>
                <a:latin typeface="Century Gothic" panose="020B0502020202020204"/>
                <a:ea typeface="幼圆" panose="02010509060101010101" pitchFamily="49" charset="-122"/>
              </a:rPr>
              <a:t>19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83443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-84005" y="4693049"/>
            <a:ext cx="4239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全自动发货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B2323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B2323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lvl="0" algn="ctr">
              <a:defRPr/>
            </a:pPr>
            <a:endParaRPr lang="en-US" altLang="zh-CN" sz="2400" b="1" dirty="0">
              <a:solidFill>
                <a:srgbClr val="CB2323"/>
              </a:solidFill>
              <a:latin typeface="Century Gothic" panose="020B0502020202020204"/>
              <a:ea typeface="幼圆" panose="02010509060101010101" pitchFamily="49" charset="-122"/>
            </a:endParaRPr>
          </a:p>
          <a:p>
            <a:pPr lvl="0" algn="ctr">
              <a:defRPr/>
            </a:pPr>
            <a:r>
              <a:rPr lang="en-US" altLang="zh-CN" sz="2400" b="1" dirty="0">
                <a:solidFill>
                  <a:srgbClr val="CB2323"/>
                </a:solidFill>
              </a:rPr>
              <a:t>7x24</a:t>
            </a:r>
            <a:r>
              <a:rPr lang="zh-CN" altLang="en-US" sz="2400" b="1" dirty="0">
                <a:solidFill>
                  <a:srgbClr val="CB2323"/>
                </a:solidFill>
                <a:latin typeface="Wingdings 3" panose="05040102010807070707" pitchFamily="18" charset="2"/>
                <a:ea typeface="幼圆" panose="02010509060101010101" pitchFamily="49" charset="-122"/>
              </a:rPr>
              <a:t>小时 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174788" y="4609368"/>
            <a:ext cx="2623719" cy="1728097"/>
          </a:xfrm>
          <a:prstGeom prst="star10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惊爆价</a:t>
            </a:r>
            <a:r>
              <a:rPr lang="en-US" altLang="zh-CN" sz="2800" b="1" dirty="0">
                <a:solidFill>
                  <a:srgbClr val="C00000"/>
                </a:solidFill>
                <a:latin typeface="Century Gothic" panose="020B0502020202020204"/>
                <a:ea typeface="幼圆" panose="02010509060101010101" pitchFamily="49" charset="-122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510C0BF3-E3F1-4E08-B14A-FDAB0ABC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26" y="1353628"/>
            <a:ext cx="3501707" cy="142256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2DF2283-AE99-4FD2-8CC1-C32C40145F9D}"/>
              </a:ext>
            </a:extLst>
          </p:cNvPr>
          <p:cNvSpPr/>
          <p:nvPr/>
        </p:nvSpPr>
        <p:spPr>
          <a:xfrm>
            <a:off x="1891614" y="2835909"/>
            <a:ext cx="51900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4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官网最新版</a:t>
            </a:r>
            <a:endParaRPr lang="en-US" altLang="zh-CN" sz="4400" b="1" dirty="0">
              <a:solidFill>
                <a:srgbClr val="FFC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>
              <a:defRPr/>
            </a:pPr>
            <a:r>
              <a:rPr lang="zh-CN" altLang="en-US" sz="4400" b="1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批量激活码</a:t>
            </a:r>
          </a:p>
        </p:txBody>
      </p:sp>
    </p:spTree>
    <p:extLst>
      <p:ext uri="{BB962C8B-B14F-4D97-AF65-F5344CB8AC3E}">
        <p14:creationId xmlns:p14="http://schemas.microsoft.com/office/powerpoint/2010/main" val="287577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37B1F-10D0-4CE5-BF41-E32514DE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47E416-2894-4F6D-8C83-97D964078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413" y="842169"/>
            <a:ext cx="3501707" cy="142256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037EE7-F48E-4BCF-9884-44274ADE6539}"/>
              </a:ext>
            </a:extLst>
          </p:cNvPr>
          <p:cNvSpPr txBox="1"/>
          <p:nvPr/>
        </p:nvSpPr>
        <p:spPr>
          <a:xfrm>
            <a:off x="773901" y="2545037"/>
            <a:ext cx="2019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</a:rPr>
              <a:t>官网最新版</a:t>
            </a:r>
            <a:endParaRPr lang="en-US" altLang="zh-CN" sz="2400" b="1" dirty="0">
              <a:solidFill>
                <a:srgbClr val="FFC000"/>
              </a:solidFill>
            </a:endParaRPr>
          </a:p>
          <a:p>
            <a:r>
              <a:rPr lang="zh-CN" altLang="en-US" sz="2400" b="1" dirty="0">
                <a:solidFill>
                  <a:srgbClr val="FFC000"/>
                </a:solidFill>
              </a:rPr>
              <a:t>批量激活码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FA17F8-7DC5-4F88-8A9D-8C4D1CF2D712}"/>
              </a:ext>
            </a:extLst>
          </p:cNvPr>
          <p:cNvSpPr txBox="1"/>
          <p:nvPr/>
        </p:nvSpPr>
        <p:spPr>
          <a:xfrm>
            <a:off x="633761" y="418340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C000"/>
                </a:solidFill>
              </a:rPr>
              <a:t>7x24</a:t>
            </a:r>
            <a:r>
              <a:rPr lang="zh-CN" altLang="en-US" sz="2400" b="1" dirty="0">
                <a:solidFill>
                  <a:srgbClr val="FFC000"/>
                </a:solidFill>
              </a:rPr>
              <a:t>小时           自动发货</a:t>
            </a:r>
          </a:p>
        </p:txBody>
      </p:sp>
      <p:sp>
        <p:nvSpPr>
          <p:cNvPr id="8" name="星形: 十角 7">
            <a:extLst>
              <a:ext uri="{FF2B5EF4-FFF2-40B4-BE49-F238E27FC236}">
                <a16:creationId xmlns:a16="http://schemas.microsoft.com/office/drawing/2014/main" id="{6E900186-F327-4F8C-AC58-D39A06A18E56}"/>
              </a:ext>
            </a:extLst>
          </p:cNvPr>
          <p:cNvSpPr/>
          <p:nvPr/>
        </p:nvSpPr>
        <p:spPr>
          <a:xfrm rot="20644085">
            <a:off x="2669985" y="2296123"/>
            <a:ext cx="1710246" cy="132882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</a:rPr>
              <a:t>5.99</a:t>
            </a:r>
            <a:r>
              <a:rPr lang="zh-CN" altLang="en-US" sz="2800" b="1" dirty="0">
                <a:solidFill>
                  <a:srgbClr val="C00000"/>
                </a:solidFill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24946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37B1F-10D0-4CE5-BF41-E32514DE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47E416-2894-4F6D-8C83-97D964078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413" y="842169"/>
            <a:ext cx="3501707" cy="142256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037EE7-F48E-4BCF-9884-44274ADE6539}"/>
              </a:ext>
            </a:extLst>
          </p:cNvPr>
          <p:cNvSpPr txBox="1"/>
          <p:nvPr/>
        </p:nvSpPr>
        <p:spPr>
          <a:xfrm>
            <a:off x="773901" y="2545037"/>
            <a:ext cx="2019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官网最新版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批量激活码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FA17F8-7DC5-4F88-8A9D-8C4D1CF2D712}"/>
              </a:ext>
            </a:extLst>
          </p:cNvPr>
          <p:cNvSpPr txBox="1"/>
          <p:nvPr/>
        </p:nvSpPr>
        <p:spPr>
          <a:xfrm>
            <a:off x="633761" y="418340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7x24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小时           自动发货</a:t>
            </a:r>
          </a:p>
        </p:txBody>
      </p:sp>
      <p:sp>
        <p:nvSpPr>
          <p:cNvPr id="8" name="星形: 十角 7">
            <a:extLst>
              <a:ext uri="{FF2B5EF4-FFF2-40B4-BE49-F238E27FC236}">
                <a16:creationId xmlns:a16="http://schemas.microsoft.com/office/drawing/2014/main" id="{6E900186-F327-4F8C-AC58-D39A06A18E56}"/>
              </a:ext>
            </a:extLst>
          </p:cNvPr>
          <p:cNvSpPr/>
          <p:nvPr/>
        </p:nvSpPr>
        <p:spPr>
          <a:xfrm rot="20644085">
            <a:off x="2669985" y="2296123"/>
            <a:ext cx="1710246" cy="132882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5.99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250310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2463278" y="1773138"/>
            <a:ext cx="2545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Elasticsearch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顶尖高手系列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2665998" y="280546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高手进阶篇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2665998" y="1161090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2017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752521" y="388535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70851" y="628174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7x24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小时            自动发货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732450" y="3320973"/>
            <a:ext cx="2035847" cy="132882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19.99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68552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2463278" y="1773138"/>
            <a:ext cx="2545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Elasticsearch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顶尖高手系列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2665998" y="280546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高手进阶篇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2665998" y="1161090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2017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752521" y="388535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70851" y="628174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7x24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小时            自动发货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732450" y="3320973"/>
            <a:ext cx="2035847" cy="132882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19.99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84931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1469040" y="1919442"/>
            <a:ext cx="42402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Tensorflow</a:t>
            </a:r>
            <a:r>
              <a:rPr lang="zh-CN" altLang="en-US" sz="28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模块神经网络</a:t>
            </a:r>
            <a:endParaRPr lang="en-US" altLang="zh-CN" sz="28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 algn="ctr"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视频</a:t>
            </a:r>
            <a:r>
              <a:rPr lang="en-US" altLang="zh-CN" sz="28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8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源码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2665998" y="1161090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2017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752521" y="388535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70851" y="628174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7x24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小时            自动发货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732450" y="3320973"/>
            <a:ext cx="2035847" cy="132882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5.99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6241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2463278" y="1773138"/>
            <a:ext cx="2545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Elasticsearch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顶尖高手系列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869CFA-63D2-46BE-A761-719AB9E5BB2A}"/>
              </a:ext>
            </a:extLst>
          </p:cNvPr>
          <p:cNvSpPr txBox="1"/>
          <p:nvPr/>
        </p:nvSpPr>
        <p:spPr>
          <a:xfrm>
            <a:off x="2665998" y="280546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快速入门篇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2665998" y="1161090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2017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752521" y="388535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70851" y="628174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7x24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小时            自动发货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732450" y="3320973"/>
            <a:ext cx="2035847" cy="132882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5.99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54110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C00007-C28F-49AC-B0FB-E79F9D6B1524}"/>
              </a:ext>
            </a:extLst>
          </p:cNvPr>
          <p:cNvSpPr txBox="1"/>
          <p:nvPr/>
        </p:nvSpPr>
        <p:spPr>
          <a:xfrm>
            <a:off x="1930578" y="2207096"/>
            <a:ext cx="3927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  Qt5/Qt4/c++</a:t>
            </a:r>
          </a:p>
          <a:p>
            <a:pPr algn="ctr"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软件编程实战项目开发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6E9EF-4C46-4379-86D1-DDE94B87B8FB}"/>
              </a:ext>
            </a:extLst>
          </p:cNvPr>
          <p:cNvSpPr txBox="1"/>
          <p:nvPr/>
        </p:nvSpPr>
        <p:spPr>
          <a:xfrm>
            <a:off x="2665998" y="1161090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2017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A9E1F">
                    <a:lumMod val="40000"/>
                    <a:lumOff val="60000"/>
                  </a:srgb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年全新录制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1FCB1F-04A0-4D67-8ED8-03EC961C3352}"/>
              </a:ext>
            </a:extLst>
          </p:cNvPr>
          <p:cNvSpPr txBox="1"/>
          <p:nvPr/>
        </p:nvSpPr>
        <p:spPr>
          <a:xfrm>
            <a:off x="1752521" y="388535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百度云网盘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60D1D7-1F59-4C6F-9A05-43C16E5CC55F}"/>
              </a:ext>
            </a:extLst>
          </p:cNvPr>
          <p:cNvSpPr txBox="1"/>
          <p:nvPr/>
        </p:nvSpPr>
        <p:spPr>
          <a:xfrm>
            <a:off x="1570851" y="628174"/>
            <a:ext cx="40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7x24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小时            自动发货</a:t>
            </a:r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671206B8-4A4D-4632-96F8-F517FAE061DD}"/>
              </a:ext>
            </a:extLst>
          </p:cNvPr>
          <p:cNvSpPr/>
          <p:nvPr/>
        </p:nvSpPr>
        <p:spPr>
          <a:xfrm rot="20644085">
            <a:off x="3732450" y="3320973"/>
            <a:ext cx="2035847" cy="1328824"/>
          </a:xfrm>
          <a:prstGeom prst="star10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5.99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49CCD5-A663-4E0A-B8DF-CF87229EF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578" y="1570591"/>
            <a:ext cx="1014726" cy="10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3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4E95205-5AF1-4D5D-90CA-AE504D8E4436}"/>
              </a:ext>
            </a:extLst>
          </p:cNvPr>
          <p:cNvSpPr/>
          <p:nvPr/>
        </p:nvSpPr>
        <p:spPr>
          <a:xfrm>
            <a:off x="1633220" y="1197962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直接拍下！</a:t>
            </a:r>
            <a:endParaRPr lang="en-US" altLang="zh-CN" sz="32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endParaRPr lang="en-US" altLang="zh-CN" sz="8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自动发货！</a:t>
            </a:r>
            <a:endParaRPr lang="en-US" altLang="zh-CN" sz="32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endParaRPr lang="en-US" altLang="zh-CN" sz="8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自动发送到旺旺！</a:t>
            </a:r>
            <a:endParaRPr lang="en-US" altLang="zh-CN" sz="32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endParaRPr lang="en-US" altLang="zh-CN" sz="8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拍前无需联系客服！</a:t>
            </a:r>
            <a:endParaRPr lang="en-US" altLang="zh-CN" sz="32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endParaRPr lang="en-US" altLang="zh-CN" sz="800" b="1" dirty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不在线也可购买！</a:t>
            </a:r>
          </a:p>
        </p:txBody>
      </p:sp>
    </p:spTree>
    <p:extLst>
      <p:ext uri="{BB962C8B-B14F-4D97-AF65-F5344CB8AC3E}">
        <p14:creationId xmlns:p14="http://schemas.microsoft.com/office/powerpoint/2010/main" val="3875606649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469</TotalTime>
  <Words>266</Words>
  <Application>Microsoft Office PowerPoint</Application>
  <PresentationFormat>宽屏</PresentationFormat>
  <Paragraphs>93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华文中宋</vt:lpstr>
      <vt:lpstr>幼圆</vt:lpstr>
      <vt:lpstr>Century Gothic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zhangpeng tx</dc:creator>
  <cp:lastModifiedBy>zhangpeng tx</cp:lastModifiedBy>
  <cp:revision>28</cp:revision>
  <dcterms:created xsi:type="dcterms:W3CDTF">2017-10-17T13:51:28Z</dcterms:created>
  <dcterms:modified xsi:type="dcterms:W3CDTF">2017-10-25T15:52:18Z</dcterms:modified>
</cp:coreProperties>
</file>