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315" r:id="rId3"/>
    <p:sldId id="316" r:id="rId4"/>
    <p:sldId id="310" r:id="rId5"/>
    <p:sldId id="313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6" r:id="rId15"/>
    <p:sldId id="317" r:id="rId16"/>
    <p:sldId id="343" r:id="rId17"/>
    <p:sldId id="344" r:id="rId18"/>
    <p:sldId id="322" r:id="rId19"/>
    <p:sldId id="345" r:id="rId20"/>
    <p:sldId id="347" r:id="rId21"/>
    <p:sldId id="321" r:id="rId22"/>
    <p:sldId id="318" r:id="rId23"/>
    <p:sldId id="319" r:id="rId24"/>
    <p:sldId id="324" r:id="rId25"/>
    <p:sldId id="328" r:id="rId26"/>
    <p:sldId id="327" r:id="rId27"/>
    <p:sldId id="329" r:id="rId28"/>
    <p:sldId id="330" r:id="rId29"/>
    <p:sldId id="348" r:id="rId30"/>
    <p:sldId id="349" r:id="rId31"/>
    <p:sldId id="332" r:id="rId32"/>
    <p:sldId id="331" r:id="rId33"/>
    <p:sldId id="353" r:id="rId34"/>
    <p:sldId id="351" r:id="rId35"/>
    <p:sldId id="352" r:id="rId36"/>
    <p:sldId id="363" r:id="rId37"/>
    <p:sldId id="333" r:id="rId38"/>
    <p:sldId id="334" r:id="rId39"/>
    <p:sldId id="364" r:id="rId40"/>
    <p:sldId id="350" r:id="rId41"/>
    <p:sldId id="355" r:id="rId42"/>
    <p:sldId id="354" r:id="rId43"/>
    <p:sldId id="367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5" r:id="rId52"/>
    <p:sldId id="366" r:id="rId5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Corbel" panose="020B050302020402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2475A-CDD0-42FC-9005-9BA4459D5729}" v="343" dt="2022-04-19T01:50:5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0" autoAdjust="0"/>
    <p:restoredTop sz="86414" autoAdjust="0"/>
  </p:normalViewPr>
  <p:slideViewPr>
    <p:cSldViewPr>
      <p:cViewPr varScale="1">
        <p:scale>
          <a:sx n="103" d="100"/>
          <a:sy n="103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 Horswill" userId="889923f3-d809-4179-bf0c-f5c33c2c01a4" providerId="ADAL" clId="{A9D2475A-CDD0-42FC-9005-9BA4459D5729}"/>
    <pc:docChg chg="modSld">
      <pc:chgData name="Ian D Horswill" userId="889923f3-d809-4179-bf0c-f5c33c2c01a4" providerId="ADAL" clId="{A9D2475A-CDD0-42FC-9005-9BA4459D5729}" dt="2022-04-19T05:31:04.290" v="3" actId="20577"/>
      <pc:docMkLst>
        <pc:docMk/>
      </pc:docMkLst>
      <pc:sldChg chg="modSp mod">
        <pc:chgData name="Ian D Horswill" userId="889923f3-d809-4179-bf0c-f5c33c2c01a4" providerId="ADAL" clId="{A9D2475A-CDD0-42FC-9005-9BA4459D5729}" dt="2022-04-19T05:31:04.290" v="3" actId="20577"/>
        <pc:sldMkLst>
          <pc:docMk/>
          <pc:sldMk cId="109876387" sldId="365"/>
        </pc:sldMkLst>
        <pc:spChg chg="mod">
          <ac:chgData name="Ian D Horswill" userId="889923f3-d809-4179-bf0c-f5c33c2c01a4" providerId="ADAL" clId="{A9D2475A-CDD0-42FC-9005-9BA4459D5729}" dt="2022-04-19T05:31:04.290" v="3" actId="20577"/>
          <ac:spMkLst>
            <pc:docMk/>
            <pc:sldMk cId="109876387" sldId="365"/>
            <ac:spMk id="3" creationId="{DA4E9D92-AA1E-43AF-8F01-0A14DA744D0A}"/>
          </ac:spMkLst>
        </pc:spChg>
      </pc:sldChg>
      <pc:sldChg chg="modSp mod">
        <pc:chgData name="Ian D Horswill" userId="889923f3-d809-4179-bf0c-f5c33c2c01a4" providerId="ADAL" clId="{A9D2475A-CDD0-42FC-9005-9BA4459D5729}" dt="2022-04-19T05:30:56.795" v="1" actId="20577"/>
        <pc:sldMkLst>
          <pc:docMk/>
          <pc:sldMk cId="2545150645" sldId="366"/>
        </pc:sldMkLst>
        <pc:spChg chg="mod">
          <ac:chgData name="Ian D Horswill" userId="889923f3-d809-4179-bf0c-f5c33c2c01a4" providerId="ADAL" clId="{A9D2475A-CDD0-42FC-9005-9BA4459D5729}" dt="2022-04-19T05:30:56.795" v="1" actId="20577"/>
          <ac:spMkLst>
            <pc:docMk/>
            <pc:sldMk cId="2545150645" sldId="366"/>
            <ac:spMk id="3" creationId="{6E0AF621-C3EC-4F41-A9F2-CB73BC0D601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3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6 847 12493 0 0,'0'0'8940'0'0,"0"5"-8759"0"0,1-2-159 0 0,1 14 8 0 0,-2-15-32 0 0,-3-13 0 0 0,1-3 50 0 0,0 0-1 0 0,1 0 1 0 0,1 0-1 0 0,2-18 1 0 0,-1 9-10 0 0,3-28-37 0 0,3 0 1 0 0,24-86-1 0 0,10-17-263 0 0,14-59-168 0 0,-53 200 344 0 0,0 1 0 0 0,0-1 0 0 0,-2-24 1 0 0,-5 47 80 0 0,-3 5 145 0 0,0 1-1 0 0,-7 26 1 0 0,5-15-48 0 0,-4 15-8 0 0,3 1 0 0 0,0 1 0 0 0,3 0-1 0 0,2 0 1 0 0,-1 86 0 0 0,7-117-87 0 0,0 0 1 0 0,1 0-1 0 0,1 0 0 0 0,0 0 1 0 0,1-1-1 0 0,0 1 0 0 0,1-1 0 0 0,0 1 1 0 0,1-2-1 0 0,0 1 0 0 0,1 0 1 0 0,1-1-1 0 0,-1 0 0 0 0,2 0 0 0 0,0-1 1 0 0,0 0-1 0 0,1 0 0 0 0,0-1 1 0 0,12 9-1 0 0,-14-12-48 0 0,0-1 0 0 0,1 0 1 0 0,0 0-1 0 0,0-1 0 0 0,0 0 0 0 0,0 0 0 0 0,1-1 0 0 0,9 3 1 0 0,-13-5 23 0 0,0 0 1 0 0,-1-1 0 0 0,1 0 0 0 0,0 1 0 0 0,0-1 0 0 0,-1-1-1 0 0,1 1 1 0 0,0-1 0 0 0,-1 0 0 0 0,1 0 0 0 0,0 0-1 0 0,-1-1 1 0 0,1 1 0 0 0,-1-1 0 0 0,0 0 0 0 0,0-1-1 0 0,6-2 1 0 0,-3-1-9 0 0,0 0-1 0 0,0 0 0 0 0,-1 0 1 0 0,1-1-1 0 0,-2 0 0 0 0,1 0 1 0 0,-1 0-1 0 0,0-1 0 0 0,0 0 0 0 0,-1 0 1 0 0,7-15-1 0 0,-2-6 26 0 0,0 0 1 0 0,5-36-1 0 0,-4 6 126 0 0,2-84 1 0 0,-9-60 463 0 0,-3 160-470 0 0,0 26-56 0 0,0 1-28 0 0,0 1 0 0 0,0-1 0 0 0,2 1-1 0 0,5-24 1 0 0,-7 39-25 0 0,0 0-1 0 0,0-1 1 0 0,0 1 0 0 0,0 0 0 0 0,0 0-1 0 0,0 0 1 0 0,0-1 0 0 0,0 1 0 0 0,0 0-1 0 0,1 0 1 0 0,-1 0 0 0 0,0 0 0 0 0,0-1-1 0 0,0 1 1 0 0,0 0 0 0 0,0 0 0 0 0,1 0-1 0 0,-1 0 1 0 0,0 0 0 0 0,0 0 0 0 0,0-1-1 0 0,0 1 1 0 0,1 0 0 0 0,-1 0 0 0 0,0 0-1 0 0,0 0 1 0 0,0 0 0 0 0,1 0 0 0 0,-1 0-1 0 0,0 0 1 0 0,0 0 0 0 0,1 0 0 0 0,-1 0-1 0 0,0 0 1 0 0,0 0 0 0 0,0 0 0 0 0,1 0-1 0 0,-1 0 1 0 0,0 0 0 0 0,0 0 0 0 0,0 0-1 0 0,1 0 1 0 0,-1 1 0 0 0,0-1 0 0 0,0 0-1 0 0,0 0 1 0 0,0 0 0 0 0,1 0 0 0 0,-1 0-1 0 0,0 0 1 0 0,0 1 0 0 0,0-1 0 0 0,0 0-1 0 0,0 0 1 0 0,1 0 0 0 0,-1 0 0 0 0,0 1-1 0 0,0-1 1 0 0,10 13-258 0 0,-3 0-334 0 0,-1-1 0 0 0,0 1 0 0 0,5 18-1 0 0,4 19-3737 0 0,-11-38 2535 0 0,2 7-2446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0.9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0 14177 0 0,'0'0'4163'0'0,"2"10"-3841"0"0,2 0-264 0 0,-2-4-37 0 0,-1 0 0 0 0,1 0 0 0 0,-1 0 0 0 0,0 0 0 0 0,-1 1 0 0 0,1-1 0 0 0,-1 9 0 0 0,-21 149 70 0 0,6-58-139 0 0,9-76-385 0 0,12-31-923 0 0,-2-2 828 0 0,0 0 0 0 0,0 0 0 0 0,0 0 0 0 0,-1-1 0 0 0,1 1 0 0 0,-1-1 0 0 0,0 0 0 0 0,0 1 0 0 0,3-7 0 0 0,0 2-614 0 0,11-17-3469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0 300 13269 0 0,'0'0'2718'0'0,"9"-4"-1843"0"0,-6 2-791 0 0,7-2 100 0 0,0-1 1 0 0,-1 0-1 0 0,0-1 0 0 0,0 1 1 0 0,11-11-1 0 0,43-48 685 0 0,-36 34-764 0 0,56-45-1 0 0,-12 27 6 0 0,-60 41-90 0 0,1 1 0 0 0,0 0 0 0 0,0 1 0 0 0,18-5 0 0 0,-29 10-7 0 0,-1 0 0 0 0,1-1 0 0 0,-1 1 0 0 0,1 0 1 0 0,-1 0-1 0 0,1 0 0 0 0,-1 0 0 0 0,0 0 0 0 0,1 0 0 0 0,-1 0 0 0 0,1 0 1 0 0,-1 0-1 0 0,1 0 0 0 0,-1 0 0 0 0,1 0 0 0 0,-1 0 0 0 0,1 0 0 0 0,-1 0 1 0 0,1 0-1 0 0,-1 0 0 0 0,0 1 0 0 0,1-1 0 0 0,-1 0 0 0 0,1 0 0 0 0,-1 1 1 0 0,0-1-1 0 0,1 0 0 0 0,-1 1 0 0 0,1-1 0 0 0,-1 0 0 0 0,0 1 1 0 0,1 0-1 0 0,-1 0 0 0 0,0 0-1 0 0,1 0 1 0 0,-1 0 0 0 0,0 1 0 0 0,0-1 0 0 0,0 0 0 0 0,0 0 0 0 0,0 0 0 0 0,-1 1-1 0 0,1-1 1 0 0,0 0 0 0 0,-1 2 0 0 0,-2 5-54 0 0,0-1 0 0 0,-1 0 0 0 0,-4 7-1 0 0,-102 143-115 0 0,6-10 208 0 0,101-142-48 0 0,-16 24 13 0 0,-21 46 0 0 0,38-71-30 0 0,-6 13 29 0 0,1 0 0 0 0,-7 25 0 0 0,13-37-59 0 0,0 1 0 0 0,0 0 1 0 0,1 0-1 0 0,-1 0 1 0 0,1 0-1 0 0,0 0 0 0 0,1 0 1 0 0,-1 0-1 0 0,1 0 1 0 0,1 0-1 0 0,2 8 0 0 0,-4-13-13 0 0,1 0-1 0 0,0 0 1 0 0,0 0 0 0 0,-1 0-1 0 0,1 0 1 0 0,0 0-1 0 0,0 0 1 0 0,0 0-1 0 0,0 0 1 0 0,0 0-1 0 0,0 0 1 0 0,1-1-1 0 0,-1 1 1 0 0,0-1-1 0 0,0 1 1 0 0,0-1-1 0 0,1 1 1 0 0,1 0 0 0 0,24 3-6066 0 0,-20-4 1082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14853 0 0,'0'0'5693'0'0,"5"17"-6533"0"0,-5-30 432 0 0,5-10-1640 0 0,-5 5 483 0 0,7 0-2371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0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 0 12541 0 0,'0'0'5034'0'0,"2"2"-4517"0"0,3 3-157 0 0,-8-1 905 0 0,-9 9-255 0 0,-35 59-234 0 0,-40 67-407 0 0,-29 74-380 0 0,-79 134-1007 0 0,181-322 901 0 0,-18 26-602 0 0,28-45 361 0 0,-1 0-1 0 0,1-1 1 0 0,-1 0-1 0 0,0 0 1 0 0,-11 9-1 0 0,12-12-1979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1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43 155 8673 0 0,'0'0'11342'0'0,"2"1"-10652"0"0,-1 0-641 0 0,0-1 0 0 0,0 1 0 0 0,0-1 0 0 0,0 1 0 0 0,-1 0-1 0 0,1 0 1 0 0,0-1 0 0 0,-1 1 0 0 0,1 0 0 0 0,0 0 0 0 0,-1 0 0 0 0,1 0-1 0 0,-1 0 1 0 0,0 0 0 0 0,1-1 0 0 0,-1 1 0 0 0,0 0 0 0 0,1 0 0 0 0,-1 0 0 0 0,0 2-1 0 0,1 26 292 0 0,-2-15-274 0 0,-12 179-90 0 0,-16-1-458 0 0,14-84-369 0 0,16-120-10 0 0,0-25 0 0 0,0-8 855 0 0,41-371-52 0 0,-39 396 58 0 0,0 0 1 0 0,1 0-1 0 0,9-25 1 0 0,-11 39 4 0 0,1 0 1 0 0,0-1-1 0 0,-1 1 1 0 0,2 1-1 0 0,-1-1 1 0 0,1 0-1 0 0,0 1 1 0 0,0 0-1 0 0,0 0 1 0 0,1 0-1 0 0,0 0 1 0 0,0 1-1 0 0,10-7 0 0 0,-10 8 59 0 0,0 1 0 0 0,0 0-1 0 0,1 1 1 0 0,-1-1-1 0 0,0 1 1 0 0,0 0 0 0 0,1 0-1 0 0,-1 1 1 0 0,1-1-1 0 0,-1 1 1 0 0,0 0 0 0 0,1 1-1 0 0,7 1 1 0 0,6 1 101 0 0,-1 2 1 0 0,27 10-1 0 0,-36-12-144 0 0,-1 1 0 0 0,1 0 0 0 0,-1 0 0 0 0,0 0 0 0 0,0 1 0 0 0,-1 1 0 0 0,0-1 0 0 0,8 8 0 0 0,-12-10-20 0 0,0 0 1 0 0,-1 0-1 0 0,1 1 0 0 0,-1-1 1 0 0,0 1-1 0 0,0-1 0 0 0,0 1 1 0 0,0 0-1 0 0,0 0 0 0 0,-1 0 1 0 0,0 0-1 0 0,0 0 0 0 0,0 0 1 0 0,0 0-1 0 0,-1 0 0 0 0,1 0 1 0 0,-1 1-1 0 0,0-1 0 0 0,-1 0 1 0 0,0 6-1 0 0,-1-2-17 0 0,0 0 0 0 0,-1-1 1 0 0,1 1-1 0 0,-2-1 0 0 0,1 1 1 0 0,-1-1-1 0 0,0 0 0 0 0,-1 0 0 0 0,-5 6 1 0 0,-4 4-78 0 0,-1-1 1 0 0,-20 17 0 0 0,20-21-19 0 0,1-1 0 0 0,-1-1 0 0 0,-1 0 0 0 0,0-1 0 0 0,-1-1 0 0 0,1 0 0 0 0,-2-1 0 0 0,1-1 0 0 0,0-1 0 0 0,-1-1 0 0 0,0 0 0 0 0,0-1 0 0 0,-32 1 0 0 0,56-8-1682 0 0,24-7-225 0 0,0 2 0 0 0,0 1 0 0 0,37-4 0 0 0,-19 5-6637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15 279 6941 0 0,'0'0'5220'0'0,"-1"-10"-4208"0"0,0-4-736 0 0,-10-69 3403 0 0,10 79-3572 0 0,1 0 0 0 0,0 1 0 0 0,0-1 0 0 0,0 0 0 0 0,1 0 0 0 0,-1 1 0 0 0,1-1 0 0 0,0 0 0 0 0,0 1 1 0 0,0-1-1 0 0,0 1 0 0 0,0-1 0 0 0,1 1 0 0 0,0-1 0 0 0,0 1 0 0 0,2-3 0 0 0,5-6-100 0 0,0 1 0 0 0,18-17 0 0 0,-22 23 51 0 0,1 0-79 0 0,0-1-1 0 0,1 1 1 0 0,-1 0-1 0 0,1 1 1 0 0,1 0-1 0 0,-1 0 1 0 0,0 0-1 0 0,1 1 1 0 0,11-3-1 0 0,-15 4-82 0 0,0 1-1 0 0,0 1 0 0 0,0-1 0 0 0,0 0 1 0 0,0 1-1 0 0,0 0 0 0 0,0 0 0 0 0,0 0 1 0 0,0 1-1 0 0,0-1 0 0 0,0 1 0 0 0,0 0 0 0 0,0 0 1 0 0,0 0-1 0 0,-1 0 0 0 0,1 1 0 0 0,0 0 1 0 0,-1 0-1 0 0,1 0 0 0 0,-1 0 0 0 0,5 4 1 0 0,-7-5-16 0 0,1 1 0 0 0,-1-1 1 0 0,0 1-1 0 0,1 0 1 0 0,-1 0-1 0 0,0 0 1 0 0,0 0-1 0 0,0 0 1 0 0,0 0-1 0 0,0 0 0 0 0,-1 0 1 0 0,1 0-1 0 0,-1 0 1 0 0,1 0-1 0 0,-1 1 1 0 0,0-1-1 0 0,0 0 1 0 0,0 4-1 0 0,-4 17-2991 0 0,-3-3-3360 0 0,4-11 1817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11309 0 0,'0'0'7084'0'0,"8"6"-6699"0"0,22 18-219 0 0,-28-22-162 0 0,0-1 0 0 0,-1 0 0 0 0,1 1 0 0 0,-1 0 0 0 0,0-1 0 0 0,1 1-1 0 0,-1 0 1 0 0,0 0 0 0 0,0-1 0 0 0,0 1 0 0 0,0 0 0 0 0,-1 0-1 0 0,1 0 1 0 0,0 0 0 0 0,-1 0 0 0 0,0 0 0 0 0,1 0 0 0 0,-1 1 0 0 0,0 2-1 0 0,0-2-2 0 0,1 1-46 0 0,-1 0 1 0 0,0-1-1 0 0,-1 1 0 0 0,1 0 1 0 0,-1 0-1 0 0,1 0 1 0 0,-1 0-1 0 0,0-1 0 0 0,-1 1 1 0 0,1 0-1 0 0,-1-1 0 0 0,1 1 1 0 0,-1-1-1 0 0,0 1 1 0 0,0-1-1 0 0,-1 0 0 0 0,-3 5 1 0 0,1-4-47 0 0,0 0 0 0 0,0 0 1 0 0,0 0-1 0 0,0 0 0 0 0,-1-1 1 0 0,0 0-1 0 0,1 0 0 0 0,-1-1 0 0 0,0 1 1 0 0,-8 1-1 0 0,6-2 4 0 0,1 0 0 0 0,-1-1 0 0 0,1 0-1 0 0,-1 0 1 0 0,0 0 0 0 0,1-1 0 0 0,-16-2 0 0 0,21 2 80 0 0,0-1 0 0 0,0 1 0 0 0,0-1 0 0 0,0 1-1 0 0,0-1 1 0 0,0 0 0 0 0,0 0 0 0 0,0 0 0 0 0,0 0 0 0 0,0 0 0 0 0,0 0 0 0 0,1 0 0 0 0,-1-1-1 0 0,0 1 1 0 0,1-1 0 0 0,-1 1 0 0 0,1-1 0 0 0,0 1 0 0 0,-1-1 0 0 0,1 0 0 0 0,0 0 0 0 0,0 0-1 0 0,0 0 1 0 0,0 0 0 0 0,1 0 0 0 0,-1 0 0 0 0,0 0 0 0 0,1 0 0 0 0,-1 0 0 0 0,1 0 0 0 0,0 0-1 0 0,0 0 1 0 0,0-4 0 0 0,0 1 72 0 0,1 1 0 0 0,0-1-1 0 0,0 0 1 0 0,0 0 0 0 0,1 1-1 0 0,0-1 1 0 0,0 1 0 0 0,0-1-1 0 0,0 1 1 0 0,1 0 0 0 0,-1 0 0 0 0,1 0-1 0 0,0 0 1 0 0,0 0 0 0 0,7-5-1 0 0,-5 3-41 0 0,1 1-1 0 0,0 1 0 0 0,0-1 1 0 0,0 1-1 0 0,1 0 0 0 0,-1 1 0 0 0,1-1 1 0 0,0 1-1 0 0,14-4 0 0 0,-14 6-346 0 0,0 0-1 0 0,0 0 1 0 0,0 0 0 0 0,15 1-1 0 0,-17 1-685 0 0,1 0-1 0 0,-1 0 1 0 0,1 0-1 0 0,6 3 1 0 0,6 4-7696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12 5396 0 0,'0'0'13250'0'0,"-3"9"-12896"0"0,1-1-233 0 0,-2 5 50 0 0,1 1-1 0 0,1-1 1 0 0,-3 26 0 0 0,4-8-170 0 0,0-22-127 0 0,1 0 0 0 0,0 0 0 0 0,0 0 0 0 0,1 0 0 0 0,0 1 0 0 0,3 11 0 0 0,-1-2-1657 0 0,-2-30 1773 0 0,0 1 0 0 0,0-1 0 0 0,1 1 0 0 0,1 0 0 0 0,-1 0-1 0 0,7-15 1 0 0,3-1 298 0 0,18-31-1 0 0,-26 50-185 0 0,1-1 0 0 0,0 1 0 0 0,0 0 0 0 0,11-11 0 0 0,-15 16-65 0 0,0 1 0 0 0,1-1-1 0 0,0 1 1 0 0,-1 0 0 0 0,1 0 0 0 0,0-1 0 0 0,0 1 0 0 0,-1 0 0 0 0,1 1-1 0 0,0-1 1 0 0,0 0 0 0 0,0 0 0 0 0,0 1 0 0 0,0-1 0 0 0,0 1 0 0 0,0 0-1 0 0,0 0 1 0 0,1-1 0 0 0,-1 1 0 0 0,0 0 0 0 0,0 1 0 0 0,0-1 0 0 0,0 0-1 0 0,0 1 1 0 0,0-1 0 0 0,3 2 0 0 0,-3-1-11 0 0,0 0-1 0 0,0 1 1 0 0,0-1 0 0 0,0 1-1 0 0,0 0 1 0 0,0 0-1 0 0,0 0 1 0 0,-1-1 0 0 0,1 2-1 0 0,-1-1 1 0 0,1 0-1 0 0,1 4 1 0 0,12 29-142 0 0,-12-22-54 0 0,0 0 0 0 0,-1-1-1 0 0,0 1 1 0 0,-1 1-1 0 0,-1 24 1 0 0,0-23 24 0 0,0-8-255 0 0,-1-1 0 0 0,1 0 0 0 0,-1 0 0 0 0,-1 1 0 0 0,1-1 0 0 0,-1 0 0 0 0,0 0 0 0 0,-3 7 0 0 0,0-8-1712 0 0,1-2-794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0 12509 0 0,'0'0'6158'0'0,"6"8"-5927"0"0,3 3-223 0 0,0-1-1 0 0,1 1 0 0 0,20 15 1 0 0,-24-22-162 0 0,-1 1 0 0 0,0 0 1 0 0,0-1-1 0 0,0 2 1 0 0,-1-1-1 0 0,1 1 0 0 0,-1-1 1 0 0,-1 1-1 0 0,1 0 0 0 0,-1 0 1 0 0,3 8-1 0 0,-6-14 124 0 0,0 0-1 0 0,0 1 1 0 0,0-1-1 0 0,0 1 1 0 0,0-1-1 0 0,0 1 0 0 0,0-1 1 0 0,0 1-1 0 0,0-1 1 0 0,0 0-1 0 0,0 1 1 0 0,0-1-1 0 0,-1 1 1 0 0,1-1-1 0 0,0 1 1 0 0,0-1-1 0 0,0 0 1 0 0,-1 1-1 0 0,1-1 0 0 0,0 0 1 0 0,-1 1-1 0 0,1-1 1 0 0,0 0-1 0 0,0 1 1 0 0,-1-1-1 0 0,1 0 1 0 0,-1 1-1 0 0,1-1 1 0 0,0 0-1 0 0,-1 0 1 0 0,1 0-1 0 0,-1 1 0 0 0,1-1 1 0 0,0 0-1 0 0,-1 0 1 0 0,1 0-1 0 0,-1 0 1 0 0,1 0-1 0 0,-1 0 1 0 0,1 0-1 0 0,-1 0 1 0 0,-22 2-609 0 0,20-2 491 0 0,-4 0 117 0 0,0 0-1 0 0,-1-1 0 0 0,1 0 0 0 0,0 0 0 0 0,0 0 0 0 0,0-1 0 0 0,0 0 1 0 0,0 0-1 0 0,1-1 0 0 0,-1 0 0 0 0,1 0 0 0 0,-1-1 0 0 0,1 0 1 0 0,0 0-1 0 0,0 0 0 0 0,-5-5 0 0 0,9 7 31 0 0,1 0-1 0 0,-1-1 1 0 0,0 1-1 0 0,1 0 1 0 0,0-1-1 0 0,-1 1 1 0 0,1-1-1 0 0,0 1 1 0 0,0-1-1 0 0,0 1 1 0 0,0-6-1 0 0,0 7-112 0 0,1 0 0 0 0,0 0 0 0 0,0 0 0 0 0,0-1 0 0 0,0 1 0 0 0,0 0 0 0 0,1 0 0 0 0,-1 0 0 0 0,0 0 0 0 0,0 0 0 0 0,1 0 0 0 0,-1 0 0 0 0,1 0 1 0 0,-1 0-1 0 0,1 0 0 0 0,-1 0 0 0 0,1 0 0 0 0,-1 0 0 0 0,1 0 0 0 0,0 1 0 0 0,0-1 0 0 0,-1 0 0 0 0,1 0 0 0 0,0 1 0 0 0,0-1 0 0 0,0 0 0 0 0,0 1 0 0 0,0-1 0 0 0,0 1 0 0 0,1-1 0 0 0,14-4-2712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10 13665 0 0,'0'0'984'0'0,"-2"10"-330"0"0,-15 67 427 0 0,5-49-1003 0 0,10-25-141 0 0,0 1 1 0 0,0-1-1 0 0,0 0 1 0 0,1 1-1 0 0,0-1 1 0 0,0 1-1 0 0,0 0 1 0 0,0-1-1 0 0,0 1 1 0 0,0 5-1 0 0,1-4 38 0 0,0 0-1 0 0,0 0 1 0 0,1 0 0 0 0,0-1 0 0 0,-1 1-1 0 0,2 0 1 0 0,-1 0 0 0 0,0-1-1 0 0,4 6 1 0 0,-5-8 0 0 0,1-1 1 0 0,0 1-1 0 0,1-1 0 0 0,-1 1 1 0 0,0-1-1 0 0,0 0 0 0 0,1 0 1 0 0,-1 0-1 0 0,0 1 0 0 0,1-1 1 0 0,-1-1-1 0 0,1 1 0 0 0,0 0 1 0 0,-1 0-1 0 0,1-1 1 0 0,-1 1-1 0 0,1 0 0 0 0,0-1 1 0 0,0 0-1 0 0,-1 1 0 0 0,1-1 1 0 0,0 0-1 0 0,0 0 0 0 0,0 0 1 0 0,-1 0-1 0 0,1 0 0 0 0,0 0 1 0 0,0-1-1 0 0,1 0 0 0 0,0 0 22 0 0,-1 0 0 0 0,1 0 0 0 0,0 0 0 0 0,-1 0 0 0 0,0-1-1 0 0,1 1 1 0 0,-1-1 0 0 0,0 0 0 0 0,0 0 0 0 0,0 0 0 0 0,0 0-1 0 0,0 0 1 0 0,0 0 0 0 0,-1 0 0 0 0,1-1 0 0 0,-1 1 0 0 0,2-4-1 0 0,3-5 125 0 0,0-1-1 0 0,4-17 0 0 0,-5 11 5 0 0,0 0-1 0 0,1-22 1 0 0,-3 21 9 0 0,8-34 0 0 0,-11 53-107 0 0,0 0 1 0 0,0 0-1 0 0,0-1 0 0 0,0 1 0 0 0,0 0 0 0 0,0 0 0 0 0,0 0 0 0 0,0 0 0 0 0,0-1 0 0 0,0 1 0 0 0,0 0 0 0 0,0 0 0 0 0,0 0 0 0 0,0-1 0 0 0,0 1 0 0 0,0 0 0 0 0,1 0 0 0 0,-1 0 0 0 0,0 0 0 0 0,0-1 0 0 0,0 1 0 0 0,0 0 0 0 0,0 0 0 0 0,0 0 0 0 0,0 0 0 0 0,1 0 0 0 0,-1 0 0 0 0,0-1 0 0 0,0 1 1 0 0,0 0-1 0 0,0 0 0 0 0,1 0 0 0 0,-1 0 0 0 0,0 0 0 0 0,0 0 0 0 0,0 0 0 0 0,0 0 0 0 0,1 0 0 0 0,-1 0 0 0 0,0 0 0 0 0,0 0 0 0 0,0 0 0 0 0,1 0 0 0 0,-1 0 0 0 0,0 0 0 0 0,0 0 0 0 0,0 0 0 0 0,0 0 0 0 0,1 0 0 0 0,-1 0 0 0 0,0 0 0 0 0,0 0 0 0 0,0 0 0 0 0,0 0 0 0 0,1 0 0 0 0,-1 1 1 0 0,0-1-1 0 0,8 15 286 0 0,4 24-400 0 0,-8-18-376 0 0,0 0 0 0 0,0 29 1 0 0,-3-9-7813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 11717 0 0,'0'0'1099'0'0,"0"11"-366"0"0,0-4-566 0 0,0 4 170 0 0,-1 0 0 0 0,0 0 1 0 0,0 0-1 0 0,-5 17 0 0 0,5-25-351 0 0,-1-1 0 0 0,1 1 0 0 0,0-1 0 0 0,-1 1 0 0 0,1-1 0 0 0,-1 1 0 0 0,0-1 0 0 0,0 0 0 0 0,-3 3 0 0 0,-3 4-644 0 0,36-24-48 0 0,24-27 753 0 0,-35 27 263 0 0,0 1 0 0 0,27-17 0 0 0,-41 30-257 0 0,0-1 0 0 0,-1 1 0 0 0,1 0-1 0 0,0 0 1 0 0,0 0 0 0 0,0 0-1 0 0,-1 0 1 0 0,1 1 0 0 0,0-1 0 0 0,0 1-1 0 0,0-1 1 0 0,0 1 0 0 0,0 0 0 0 0,0 1-1 0 0,0-1 1 0 0,0 0 0 0 0,0 1-1 0 0,0 0 1 0 0,0-1 0 0 0,0 1 0 0 0,0 1-1 0 0,3 0 1 0 0,-3 0-22 0 0,0 1 0 0 0,1-1-1 0 0,-1 0 1 0 0,-1 1 0 0 0,1 0 0 0 0,0 0-1 0 0,-1 0 1 0 0,1 0 0 0 0,-1 0 0 0 0,0 0-1 0 0,0 1 1 0 0,0-1 0 0 0,0 1 0 0 0,-1-1-1 0 0,1 1 1 0 0,-1 0 0 0 0,1 3 0 0 0,3 26-75 0 0,-1-1 0 0 0,-1 1 0 0 0,-2 44 0 0 0,-1-59-17 0 0,0 6-378 0 0,-1 0 0 0 0,-7 39-1 0 0,7-57-1848 0 0,2-13-1003 0 0,-1-11-692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3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237 0 11117 0 0,'0'0'4085'0'0,"-11"1"-3862"0"0,5 0-201 0 0,-70 0 195 0 0,70 0-201 0 0,0-1-1 0 0,-1 1 1 0 0,1 0-1 0 0,0 0 1 0 0,0 0-1 0 0,0 1 1 0 0,0 0 0 0 0,0 0-1 0 0,0 1 1 0 0,0 0-1 0 0,1 0 1 0 0,-1 0-1 0 0,1 0 1 0 0,0 1-1 0 0,0 0 1 0 0,0 0 0 0 0,0 0-1 0 0,-4 7 1 0 0,5-7 7 0 0,1 0 0 0 0,0 0 0 0 0,0 1 0 0 0,0-1 0 0 0,1 1 1 0 0,0 0-1 0 0,-1 0 0 0 0,2-1 0 0 0,-1 2 0 0 0,1-1 0 0 0,-1 0 0 0 0,1 0 1 0 0,1 0-1 0 0,-1 0 0 0 0,1 1 0 0 0,0-1 0 0 0,0 0 0 0 0,0 0 1 0 0,1 1-1 0 0,0-1 0 0 0,0 0 0 0 0,3 9 0 0 0,-2-9 2 0 0,1 1 0 0 0,0-1-1 0 0,0 0 1 0 0,0 0 0 0 0,1 0 0 0 0,0-1-1 0 0,-1 1 1 0 0,2-1 0 0 0,-1 0 0 0 0,0 0-1 0 0,1 0 1 0 0,0-1 0 0 0,0 0 0 0 0,0 0-1 0 0,0 0 1 0 0,0 0 0 0 0,1-1 0 0 0,-1 0-1 0 0,9 3 1 0 0,0-2 62 0 0,1 1 0 0 0,0-2-1 0 0,-1 0 1 0 0,1-1 0 0 0,0 0 0 0 0,25-3-1 0 0,-16 0-122 0 0,0-2 0 0 0,0-1 0 0 0,-1-1 0 0 0,1-1 0 0 0,-1-1 0 0 0,30-15 0 0 0,-46 20-59 0 0,-1 0 1 0 0,0-1 0 0 0,-1 0 0 0 0,1 0-1 0 0,-1 0 1 0 0,1-1 0 0 0,-1 0 0 0 0,7-8-1 0 0,-10 10-33 0 0,0 0 0 0 0,-1 1 0 0 0,1-1 0 0 0,-1 0 0 0 0,0 0 0 0 0,0 0 0 0 0,0 0 0 0 0,0 0 0 0 0,0 0 0 0 0,-1 0 0 0 0,1 0 0 0 0,-1 0 0 0 0,0 0 0 0 0,0 0 0 0 0,0 0 0 0 0,0 0 0 0 0,0 0 0 0 0,-1 0 0 0 0,1-1 0 0 0,-1 1 0 0 0,-2-4 0 0 0,-10-17-2685 0 0,7 16 194 0 0,-1-4-2818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6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6733 0 0,'0'0'12709'0'0,"2"2"-12546"0"0,8 6-146 0 0,-5-5 1552 0 0,-5-3-1534 0 0,0 0 1 0 0,0 0-1 0 0,1 1 1 0 0,-1-1-1 0 0,0 0 1 0 0,0 0-1 0 0,1 0 0 0 0,-1 0 1 0 0,0 1-1 0 0,0-1 1 0 0,1 0-1 0 0,-1 0 0 0 0,0 0 1 0 0,0 1-1 0 0,0-1 1 0 0,0 0-1 0 0,1 1 1 0 0,-1-1-1 0 0,0 0 0 0 0,0 0 1 0 0,0 1-1 0 0,0-1 1 0 0,0 0-1 0 0,0 0 0 0 0,0 1 1 0 0,0-1-1 0 0,0 1 1 0 0,65 173 835 0 0,70 151-884 0 0,-108-265 6 0 0,76 162-123 0 0,15 32-408 0 0,-94-201 514 0 0,32 83-316 0 0,-54-127-641 0 0,-8-22 279 0 0,-29-58-2319 0 0,20 45-3557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15 206 13549 0 0,'0'0'5594'0'0,"0"8"-5287"0"0,0 26-129 0 0,0-30-151 0 0,0-1-1 0 0,0 1 1 0 0,1 0 0 0 0,-1 0 0 0 0,1 0 0 0 0,0-1-1 0 0,3 8 1 0 0,1 6-25 0 0,9 57 8 0 0,4 16 43 0 0,-11-59-60 0 0,10 33 97 0 0,-15-57-71 0 0,1 0 0 0 0,0 0 0 0 0,1-1 0 0 0,-1 1 0 0 0,1-1 0 0 0,8 10 0 0 0,-10-14-10 0 0,-1-1 0 0 0,0 1 0 0 0,1-1 0 0 0,-1 1 0 0 0,1-1 0 0 0,0 0 0 0 0,-1 0 1 0 0,1 0-1 0 0,0 0 0 0 0,0 0 0 0 0,0 0 0 0 0,-1-1 0 0 0,1 1 0 0 0,0-1 1 0 0,0 1-1 0 0,0-1 0 0 0,0 0 0 0 0,0 1 0 0 0,0-1 0 0 0,0 0 0 0 0,0 0 1 0 0,3-1-1 0 0,-3 1-25 0 0,1-1 1 0 0,-1 0 0 0 0,1 0 0 0 0,-1 0 0 0 0,1 0-1 0 0,-1 0 1 0 0,0 0 0 0 0,0-1 0 0 0,0 1-1 0 0,1-1 1 0 0,-1 1 0 0 0,-1-1 0 0 0,1 0 0 0 0,0 0-1 0 0,0 0 1 0 0,2-4 0 0 0,28-46-143 0 0,-14 22 255 0 0,24-30 1 0 0,-19 32 9 0 0,61-71 89 0 0,-68 84-178 0 0,7-7-42 0 0,35-45 0 0 0,-53 60 9 0 0,0 0 0 0 0,0-1 0 0 0,-1 1 0 0 0,0-1-1 0 0,0 0 1 0 0,-1 0 0 0 0,0 0 0 0 0,0-1-1 0 0,-1 1 1 0 0,0-1 0 0 0,1-13 0 0 0,-3 17-16 0 0,0 0 1 0 0,0 0-1 0 0,0-1 1 0 0,-1 1-1 0 0,0 0 1 0 0,0-1-1 0 0,0 1 1 0 0,-4-10-1 0 0,3 12 1 0 0,0-1 0 0 0,0 1 0 0 0,0 0-1 0 0,0 0 1 0 0,-1 0 0 0 0,0 0 0 0 0,1 1-1 0 0,-1-1 1 0 0,0 1 0 0 0,0-1 0 0 0,0 1-1 0 0,-1 0 1 0 0,-3-2 0 0 0,-4-1 4 0 0,0 1 1 0 0,0 0 0 0 0,0 0-1 0 0,0 1 1 0 0,-1 1 0 0 0,1 0-1 0 0,-1 0 1 0 0,0 1 0 0 0,0 1-1 0 0,-12 0 1 0 0,0 2 37 0 0,0 1-1 0 0,1 0 1 0 0,-1 2 0 0 0,-22 8 0 0 0,-55 25-50 0 0,87-31-2 0 0,1 0 0 0 0,-1 1 0 0 0,1 0-1 0 0,-22 19 1 0 0,34-26 17 0 0,-1 1 0 0 0,1-1 0 0 0,-1 1 0 0 0,1-1 0 0 0,0 1-1 0 0,0 0 1 0 0,0-1 0 0 0,0 1 0 0 0,0 0 0 0 0,0 0 0 0 0,0 0 0 0 0,0 0 0 0 0,0 4 0 0 0,1-5-16 0 0,0 0 0 0 0,0 0 0 0 0,0 0 0 0 0,0 0 0 0 0,0 0 0 0 0,1 0 0 0 0,-1-1 0 0 0,0 1 0 0 0,1 0 0 0 0,-1 0 0 0 0,1 0 0 0 0,-1 0 0 0 0,1 0 0 0 0,-1-1 0 0 0,1 1 0 0 0,-1 0 0 0 0,1 0 1 0 0,0-1-1 0 0,0 1 0 0 0,-1 0 0 0 0,1-1 0 0 0,0 1 0 0 0,0-1 0 0 0,0 1 0 0 0,-1-1 0 0 0,1 1 0 0 0,0-1 0 0 0,0 0 0 0 0,0 0 0 0 0,0 1 0 0 0,0-1 0 0 0,1 0 0 0 0,14 4-905 0 0,-1-1-1 0 0,1-1 1 0 0,27 1-1 0 0,52-5-4399 0 0,-46-2-1334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329 164 860 0 0,'0'0'13811'0'0,"-6"8"-13511"0"0,2-2-263 0 0,2-3-26 0 0,1 0 0 0 0,-1 0 0 0 0,0-1 0 0 0,0 1-1 0 0,0-1 1 0 0,0 0 0 0 0,0 1 0 0 0,0-1 0 0 0,0 0 0 0 0,-1 0 0 0 0,1-1 0 0 0,-1 1 0 0 0,0 0 0 0 0,1-1 0 0 0,-1 0 0 0 0,0 1 0 0 0,0-1 0 0 0,0 0 0 0 0,0 0-1 0 0,-3 0 1 0 0,-7 0-19 0 0,1-1 0 0 0,0-1 0 0 0,-1 0 0 0 0,1 0 0 0 0,0-1 0 0 0,0-1 0 0 0,0 0 0 0 0,0-1 0 0 0,1 0 0 0 0,-1 0 0 0 0,-17-11 0 0 0,27 14 16 0 0,0 0 0 0 0,0 0 0 0 0,0 0 0 0 0,1 0-1 0 0,-1 0 1 0 0,0 0 0 0 0,1-1 0 0 0,-1 1 0 0 0,1-1 0 0 0,-1 1-1 0 0,1-1 1 0 0,0 1 0 0 0,0-1 0 0 0,0 0 0 0 0,0 0 0 0 0,0 0-1 0 0,0 1 1 0 0,0-1 0 0 0,0 0 0 0 0,1 0 0 0 0,-1 0-1 0 0,1 0 1 0 0,-1 0 0 0 0,1-1 0 0 0,0 1 0 0 0,0 0 0 0 0,0 0-1 0 0,0 0 1 0 0,0 0 0 0 0,1 0 0 0 0,-1 0 0 0 0,0 0-1 0 0,1 0 1 0 0,0 0 0 0 0,-1 0 0 0 0,1 0 0 0 0,1-2 0 0 0,2-3 35 0 0,0 0 1 0 0,0 1 0 0 0,1-1 0 0 0,-1 1 0 0 0,1 0-1 0 0,1 0 1 0 0,-1 1 0 0 0,11-8 0 0 0,-1 1 131 0 0,-9 6-93 0 0,0 1-1 0 0,1 0 0 0 0,0 0 1 0 0,0 0-1 0 0,15-6 0 0 0,-22 11-76 0 0,0 0 1 0 0,1 0-1 0 0,-1 0 0 0 0,0 0 0 0 0,0 0 0 0 0,0 0 0 0 0,0 0 1 0 0,0 0-1 0 0,0 0 0 0 0,0 0 0 0 0,0 0 0 0 0,0 0 1 0 0,0 0-1 0 0,1 0 0 0 0,-1 0 0 0 0,0 0 0 0 0,0 0 1 0 0,0 0-1 0 0,0 0 0 0 0,0 0 0 0 0,0 0 0 0 0,0 0 1 0 0,0 0-1 0 0,0 0 0 0 0,0 0 0 0 0,0 0 0 0 0,0 0 0 0 0,1 1 1 0 0,-1-1-1 0 0,0 0 0 0 0,0 0 0 0 0,0 0 0 0 0,0 0 1 0 0,0 0-1 0 0,0 0 0 0 0,0 0 0 0 0,0 0 0 0 0,0 0 1 0 0,0 0-1 0 0,0 0 0 0 0,0 0 0 0 0,0 1 0 0 0,0-1 0 0 0,0 0 1 0 0,0 0-1 0 0,0 0 0 0 0,0 0 0 0 0,0 0 0 0 0,0 0 1 0 0,0 0-1 0 0,0 0 0 0 0,-2 8-61 0 0,-5 8-210 0 0,-6-2 84 0 0,0 0 1 0 0,-28 23-1 0 0,15-15-178 0 0,20-16 310 0 0,-2 1-93 0 0,0 1-1 0 0,0-1 1 0 0,0-1-1 0 0,-1 0 0 0 0,0 0 1 0 0,0-1-1 0 0,-18 8 1 0 0,26-13-54 0 0,1 1-1 0 0,-1-1 1 0 0,1 0 0 0 0,0 0 0 0 0,-1 0 0 0 0,1 0 0 0 0,-1 0 0 0 0,1 0 0 0 0,-1 0-1 0 0,1 0 1 0 0,-1 0 0 0 0,1 0 0 0 0,-1 0 0 0 0,1 0 0 0 0,0 0 0 0 0,-1 0 0 0 0,1 0 0 0 0,-1 0-1 0 0,1 0 1 0 0,-1 0 0 0 0,1-1 0 0 0,-1 1 0 0 0,4-8-4510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0 6597 0 0,'0'0'7724'0'0,"-4"10"-6500"0"0,3-8-1143 0 0,-3 7 265 0 0,0 0 0 0 0,0 0-1 0 0,1 0 1 0 0,0 0-1 0 0,1 1 1 0 0,0-1-1 0 0,-1 15 1 0 0,6 41 430 0 0,11 65-1 0 0,3 32-859 0 0,-14-105 86 0 0,0-1-123 0 0,-4 62-1 0 0,0-115 33 0 0,1 1 0 0 0,-1-1 1 0 0,1 1-1 0 0,-1-1 0 0 0,0 0 0 0 0,0 1 0 0 0,-1-1 0 0 0,1 0 0 0 0,-1 0 1 0 0,-2 5-1 0 0,3-7-94 0 0,0 0 1 0 0,0 0 0 0 0,0 0-1 0 0,1 0 1 0 0,-1 0 0 0 0,0-1-1 0 0,0 1 1 0 0,0 0 0 0 0,0-1-1 0 0,0 1 1 0 0,-1-1 0 0 0,1 1-1 0 0,0-1 1 0 0,0 1 0 0 0,0-1-1 0 0,0 0 1 0 0,0 0 0 0 0,-1 1-1 0 0,1-1 1 0 0,0 0 0 0 0,0 0-1 0 0,0 0 1 0 0,-1 0 0 0 0,1-1-1 0 0,0 1 1 0 0,0 0 0 0 0,0 0-1 0 0,-1-1 1 0 0,1 1 0 0 0,0-1-1 0 0,0 1 1 0 0,-1-2-1 0 0,-7-6-2309 0 0,3-6-221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8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 40 14605 0 0,'0'0'3505'0'0,"-55"38"-3025"0"0,18-37-332 0 0,-7-1 588 0 0,0-3-588 0 0,5-7 148 0 0,7-2-240 0 0,-5-2-56 0 0,12-1-1672 0 0,2 1 696 0 0,4 3-829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9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1010 13313 0 0,'0'0'5725'0'0,"3"-11"-5541"0"0,-1 4-125 0 0,1-4 16 0 0,0-1 0 0 0,0 1 0 0 0,-2-1 0 0 0,2-22 0 0 0,3-195 248 0 0,-2 184-291 0 0,2-1 0 0 0,2 1 0 0 0,13-44 0 0 0,-16 72-39 0 0,9-31 161 0 0,2 0-1 0 0,30-61 1 0 0,-46 109-135 0 0,0 0-1 0 0,0-1 0 0 0,0 1 1 0 0,0 0-1 0 0,0 0 1 0 0,1-1-1 0 0,-1 1 0 0 0,0 0 1 0 0,0 0-1 0 0,0 0 1 0 0,0-1-1 0 0,0 1 0 0 0,1 0 1 0 0,-1 0-1 0 0,0 0 1 0 0,0-1-1 0 0,0 1 0 0 0,1 0 1 0 0,-1 0-1 0 0,0 0 1 0 0,0 0-1 0 0,1 0 0 0 0,-1-1 1 0 0,0 1-1 0 0,0 0 1 0 0,0 0-1 0 0,1 0 0 0 0,-1 0 1 0 0,0 0-1 0 0,1 0 1 0 0,-1 0-1 0 0,0 0 0 0 0,0 0 1 0 0,1 0-1 0 0,-1 0 1 0 0,0 0-1 0 0,0 0 0 0 0,1 0 1 0 0,-1 0-1 0 0,0 0 1 0 0,0 0-1 0 0,1 1 0 0 0,-1-1 1 0 0,0 0-1 0 0,0 0 1 0 0,1 0-1 0 0,-1 0 0 0 0,0 0 1 0 0,0 1-1 0 0,0-1 1 0 0,0 0-1 0 0,1 0 0 0 0,-1 0 1 0 0,0 1-1 0 0,0-1 0 0 0,0 0 1 0 0,0 0-1 0 0,0 1 1 0 0,1-1-1 0 0,-1 0 0 0 0,0 0 1 0 0,0 1-1 0 0,0-1 1 0 0,0 0-1 0 0,0 0 0 0 0,0 1 1 0 0,0-1-1 0 0,0 0 1 0 0,6 23 593 0 0,10 120-403 0 0,2 14-568 0 0,18-5-96 0 0,-30-132 303 0 0,1-1 0 0 0,1-1-1 0 0,0 1 1 0 0,1-1-1 0 0,21 29 1 0 0,-25-41 104 0 0,0 1 1 0 0,0-1-1 0 0,1-1 1 0 0,0 1-1 0 0,0-1 1 0 0,1 0-1 0 0,-1-1 0 0 0,1 1 1 0 0,0-1-1 0 0,0-1 1 0 0,1 1-1 0 0,-1-1 1 0 0,1 0-1 0 0,0-1 0 0 0,-1 0 1 0 0,1 0-1 0 0,0-1 1 0 0,0 0-1 0 0,0 0 1 0 0,0-1-1 0 0,0 0 0 0 0,1 0 1 0 0,-1-1-1 0 0,0 0 1 0 0,0 0-1 0 0,0-1 1 0 0,-1 0-1 0 0,1-1 0 0 0,0 0 1 0 0,-1 0-1 0 0,9-5 1 0 0,-14 7 29 0 0,-1 0 0 0 0,1 0 0 0 0,-1-1 0 0 0,0 1 1 0 0,0 0-1 0 0,1-1 0 0 0,-1 1 0 0 0,0-1 0 0 0,0 1 0 0 0,0-1 0 0 0,-1 0 1 0 0,1 1-1 0 0,0-1 0 0 0,-1 0 0 0 0,2-3 0 0 0,2-29 186 0 0,-3 26-153 0 0,0-33 180 0 0,-6-75-1 0 0,-1 8 10 0 0,5 45 129 0 0,4 0-1 0 0,14-90 0 0 0,26-19 180 0 0,-12 54-215 0 0,-32 141-887 0 0,-4 25 0 0 0,-3 32-3389 0 0,5-44-368 0 0,3-11-1592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2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6 1708 0 0,'0'0'15701'0'0,"-4"-6"-11331"0"0,6 7-4309 0 0,-1 0 0 0 0,1 0-1 0 0,-1 0 1 0 0,1 0 0 0 0,-1 0-1 0 0,1 0 1 0 0,-1 0 0 0 0,0 0-1 0 0,0 1 1 0 0,1-1 0 0 0,-1 0-1 0 0,0 1 1 0 0,0-1 0 0 0,0 1-1 0 0,0 1 1 0 0,18 29 100 0 0,-18-30-117 0 0,47 88 26 0 0,4-3 0 0 0,81 103-1 0 0,-73-114-80 0 0,114 148-397 0 0,-132-164 242 0 0,63 118 0 0 0,-97-164 152 0 0,-6-12 7 0 0,-1 1 0 0 0,0-1 0 0 0,1 0 0 0 0,-1 0 1 0 0,0 1-1 0 0,0-1 0 0 0,0 0 0 0 0,0 4 0 0 0,0-3-118 0 0,0 0 0 0 0,0 0 0 0 0,0 1 0 0 0,0-1 0 0 0,3 5 1 0 0,1 6 62 0 0,13 52-310 0 0,-18-66 364 0 0,1 0 0 0 0,-1 0 1 0 0,0-1-1 0 0,0 1 0 0 0,0 0 1 0 0,0 0-1 0 0,0 0 0 0 0,0 0 0 0 0,0 0 1 0 0,1 0-1 0 0,-1 0 0 0 0,0 0 0 0 0,0-1 1 0 0,0 1-1 0 0,0 0 0 0 0,0 0 0 0 0,0 0 1 0 0,1 0-1 0 0,-1 0 0 0 0,0 0 1 0 0,0 0-1 0 0,0 0 0 0 0,0 0 0 0 0,1 0 1 0 0,-1 0-1 0 0,0 0 0 0 0,0 0 0 0 0,0 0 1 0 0,0 0-1 0 0,0 0 0 0 0,1 0 1 0 0,-1 0-1 0 0,0 0 0 0 0,0 0 0 0 0,0 1 1 0 0,0-1-1 0 0,0 0 0 0 0,1 0 0 0 0,-1 0 1 0 0,0 0-1 0 0,0 0 0 0 0,0 0 0 0 0,0 0 1 0 0,0 0-1 0 0,0 1 0 0 0,0-1 1 0 0,1 0-1 0 0,-1 0 0 0 0,0 0 0 0 0,0 0 1 0 0,0 0-1 0 0,0 1 0 0 0,0-1 0 0 0,0 0 1 0 0,0 0-1 0 0,0 0 0 0 0,0 0 0 0 0,0 0 1 0 0,0 1-1 0 0,0-1 0 0 0,0 0 1 0 0,0 0-1 0 0,0 0 0 0 0,0 0 0 0 0,0 1 1 0 0,0-1-1 0 0,4-10-510 0 0,-2 2 459 0 0,2-22-771 0 0,-4 29 759 0 0,0-1 0 0 0,0 1 0 0 0,0 0 1 0 0,0-1-1 0 0,0 1 0 0 0,0 0 0 0 0,-1 0 0 0 0,1-1 0 0 0,0 1 1 0 0,-1 0-1 0 0,1 0 0 0 0,-1 0 0 0 0,0-1 0 0 0,1 1 0 0 0,-1 0 0 0 0,0 0 1 0 0,0 0-1 0 0,-1-2 0 0 0,-17-10-3513 0 0,6 7-2804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0 13817 0 0,'0'0'5371'0'0,"0"9"-4940"0"0,-2 2-324 0 0,1-5-103 0 0,1 0 0 0 0,0-1 0 0 0,-1 1 0 0 0,2 0 0 0 0,-1 0 0 0 0,1-1 0 0 0,1 7 0 0 0,4 22-68 0 0,-1-3-200 0 0,17 55-1 0 0,-13-52 203 0 0,-8-26 86 0 0,1-1-1 0 0,0 0 0 0 0,0 0 0 0 0,0 0 0 0 0,1 0 0 0 0,0 0 1 0 0,1-1-1 0 0,0 1 0 0 0,5 6 0 0 0,-9-12-25 0 0,1-1 0 0 0,-1 1 0 0 0,0-1 0 0 0,1 1 0 0 0,0-1 0 0 0,-1 1 0 0 0,1-1 0 0 0,-1 0-1 0 0,1 0 1 0 0,-1 1 0 0 0,1-1 0 0 0,-1 0 0 0 0,1 0 0 0 0,0 1 0 0 0,-1-1 0 0 0,1 0 0 0 0,0 0 0 0 0,-1 0 0 0 0,1 0 0 0 0,0 0 0 0 0,-1 0-1 0 0,1 0 1 0 0,-1 0 0 0 0,1 0 0 0 0,0 0 0 0 0,-1 0 0 0 0,2-1 0 0 0,-1 0-17 0 0,1 0 0 0 0,0 0 1 0 0,-1 0-1 0 0,1 0 0 0 0,-1 0 0 0 0,1 0 1 0 0,-1-1-1 0 0,0 1 0 0 0,2-2 0 0 0,2-4-54 0 0,0 0 1 0 0,-1 0-1 0 0,4-8 0 0 0,6-22 1035 0 0,-13 47-872 0 0,1 0 0 0 0,0 0 0 0 0,0-1 0 0 0,1 1 0 0 0,7 15 0 0 0,-2-3-56 0 0,-3-8-82 0 0,0-1 0 0 0,1 0 0 0 0,1 0 0 0 0,0 0 0 0 0,0-1 0 0 0,12 14 0 0 0,-17-23 16 0 0,2 1 1 0 0,-1-1 0 0 0,0 0-1 0 0,1 0 1 0 0,-1 0 0 0 0,1-1-1 0 0,0 1 1 0 0,0-1 0 0 0,0 0-1 0 0,6 3 1 0 0,-7-5-7 0 0,0 1-1 0 0,0 0 1 0 0,0-1 0 0 0,1 1 0 0 0,-1-1-1 0 0,0 0 1 0 0,0 0 0 0 0,1 0 0 0 0,-1-1-1 0 0,0 1 1 0 0,0-1 0 0 0,0 0-1 0 0,0 1 1 0 0,0-2 0 0 0,0 1 0 0 0,4-2-1 0 0,-1 0-4 0 0,0-1-1 0 0,0 0 1 0 0,0 0-1 0 0,-1-1 1 0 0,0 0-1 0 0,0 0 1 0 0,0 0-1 0 0,0 0 1 0 0,-1-1-1 0 0,0 0 1 0 0,7-11 0 0 0,1-7 212 0 0,15-45 0 0 0,-20 50 52 0 0,1-1-173 0 0,-2-1-1 0 0,0 0 0 0 0,-1 0 0 0 0,-2 0 0 0 0,0 0 0 0 0,0-32 0 0 0,-3 52-131 0 0,0 1 0 0 0,0-1 0 0 0,0 0 0 0 0,0 0 0 0 0,-1 1 0 0 0,1-1 0 0 0,0 0 0 0 0,-1 1 0 0 0,1-1 0 0 0,0 0 0 0 0,-1 1 0 0 0,1-1 0 0 0,-1 1 0 0 0,0-2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9773 0 0,'0'0'9945'0'0,"1"-2"-9294"0"0,-1 2-628 0 0,0 0 0 0 0,0-1 0 0 0,0 1 0 0 0,0 0 0 0 0,0 0 0 0 0,0 0 0 0 0,0 0 0 0 0,0-1 0 0 0,0 1 1 0 0,0 0-1 0 0,0 0 0 0 0,0 0 0 0 0,0 0 0 0 0,0-1 0 0 0,0 1 0 0 0,0 0 0 0 0,0 0 0 0 0,0 0 0 0 0,1 0 1 0 0,-1 0-1 0 0,0-1 0 0 0,0 1 0 0 0,0 0 0 0 0,0 0 0 0 0,0 0 0 0 0,0 0 0 0 0,0 0 0 0 0,1 0 1 0 0,-1 0-1 0 0,0 0 0 0 0,0-1 0 0 0,0 1 0 0 0,0 0 0 0 0,0 0 0 0 0,1 0 0 0 0,-1 0 0 0 0,0 0 0 0 0,0 0 1 0 0,0 0-1 0 0,0 0 0 0 0,1 0 0 0 0,-1 0 0 0 0,0 0 0 0 0,0 0 0 0 0,0 0 0 0 0,0 0 0 0 0,1 0 1 0 0,4 13 499 0 0,-4-12-571 0 0,13 42 52 0 0,-2-1 0 0 0,8 55 1 0 0,4 90-1016 0 0,-23-180 958 0 0,6 79-186 0 0,-3-38 10 0 0,1 0 0 0 0,16 64-1 0 0,-21-111 218 0 0,0-1 0 0 0,0 1 0 0 0,0-1-1 0 0,0 0 1 0 0,0 1 0 0 0,0-1 0 0 0,0 1 0 0 0,0-1 0 0 0,1 0-1 0 0,-1 1 1 0 0,0-1 0 0 0,0 0 0 0 0,0 1 0 0 0,1-1-1 0 0,-1 0 1 0 0,0 1 0 0 0,0-1 0 0 0,1 0 0 0 0,-1 1-1 0 0,0-1 1 0 0,1 0 0 0 0,-1 0 0 0 0,0 1 0 0 0,1-1 0 0 0,-1 0-1 0 0,1 0 1 0 0,-1 0 0 0 0,0 0 0 0 0,1 1 0 0 0,-1-1-1 0 0,1 0 1 0 0,-1 0 0 0 0,0 0 0 0 0,1 0 0 0 0,-1 0 0 0 0,1 0-1 0 0,-1 0 1 0 0,0 0 0 0 0,1 0 0 0 0,-1 0 0 0 0,1 0-1 0 0,-1-1 1 0 0,0 1 0 0 0,1 0 0 0 0,-1 0 0 0 0,1 0-1 0 0,1-1-41 0 0,0-1-1 0 0,-1 1 1 0 0,1 0-1 0 0,0-1 1 0 0,-1 1-1 0 0,1 0 1 0 0,2-4-1 0 0,3-7-36 0 0,0-1 0 0 0,0 0 0 0 0,-2 0 0 0 0,1 0 0 0 0,3-15 0 0 0,-5 15 111 0 0,28-115 371 0 0,-11 33 428 0 0,-20 94-783 0 0,-1 0 0 0 0,0 1-1 0 0,0-1 1 0 0,1 0 0 0 0,-1 1-1 0 0,1-1 1 0 0,-1 0-1 0 0,1 1 1 0 0,-1-1 0 0 0,1 1-1 0 0,-1-1 1 0 0,1 1-1 0 0,-1-1 1 0 0,1 1 0 0 0,0-1-1 0 0,-1 1 1 0 0,1 0-1 0 0,0-1 1 0 0,-1 1 0 0 0,1 0-1 0 0,0 0 1 0 0,-1-1 0 0 0,1 1-1 0 0,0 0 1 0 0,0 0-1 0 0,-1 0 1 0 0,1 0 0 0 0,0 0-1 0 0,0 0 1 0 0,-1 0-1 0 0,2 0 1 0 0,-1 0 0 0 0,1 0-1 0 0,-1 1 1 0 0,1-1 0 0 0,-1 0 0 0 0,1 1-1 0 0,-1-1 1 0 0,1 1 0 0 0,-1 0 0 0 0,1-1-1 0 0,-1 1 1 0 0,0 0 0 0 0,1 0 0 0 0,-1 0-1 0 0,1 1 1 0 0,7 7-46 0 0,0 1 0 0 0,0 1 0 0 0,-1-1 1 0 0,-1 2-1 0 0,0-1 0 0 0,0 1 0 0 0,-1 0 0 0 0,-1 0 0 0 0,0 0 1 0 0,-1 1-1 0 0,5 23 0 0 0,-5-15 6 0 0,-2-7-357 0 0,2 30 1 0 0,1-35-1253 0 0,-5-9 1533 0 0,0-1-1 0 0,0 1 1 0 0,-1 0-1 0 0,1 0 1 0 0,0 0 0 0 0,0 0-1 0 0,0 0 1 0 0,0 0-1 0 0,0 0 1 0 0,0-1-1 0 0,0 1 1 0 0,0 0-1 0 0,0 0 1 0 0,0 0-1 0 0,0 0 1 0 0,1 0 0 0 0,-1 0-1 0 0,0 0 1 0 0,0-1-1 0 0,0 1 1 0 0,0 0-1 0 0,0 0 1 0 0,0 0-1 0 0,0 0 1 0 0,1-1-1127 0 0,-1 1 1127 0 0,1 0-1 0 0,-1 0 1 0 0,0 0-1 0 0,0 0 1 0 0,0 0 0 0 0,0 0-1 0 0,0 0 1 0 0,0 0-1 0 0,0 0 1 0 0,1 0-1 0 0,-1 0 1 0 0,0 0-1 0 0,0 0 1 0 0,0 0 0 0 0,0 0-1 0 0,0 0 1 0 0,0 0-1 0 0,0 0 1 0 0,0 0-1 0 0,1 0 1 0 0,-1 1-564 0 0,9-15-11071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14749 0 0,'0'0'6836'0'0,"3"9"-6406"0"0,18 62-438 0 0,-11-42-2189 0 0,10 47 1 0 0,-20-75 1918 0 0,0-1 1 0 0,0 1-1 0 0,0-1 1 0 0,1 1-1 0 0,-1-1 1 0 0,0 0 0 0 0,1 1-1 0 0,-1-1 1 0 0,0 1-1 0 0,1-1 1 0 0,-1 0-1 0 0,0 1 1 0 0,1-1-1 0 0,-1 0 1 0 0,1 0 0 0 0,-1 1-1 0 0,0-1 1 0 0,1 0-1 0 0,-1 0 1 0 0,1 1-1 0 0,-1-1 1 0 0,1 0-1 0 0,-1 0 1 0 0,1 0 0 0 0,-1 0-1 0 0,1 0 1 0 0,-1 0-1 0 0,1 0 1 0 0,-1 0-1 0 0,1 0 1 0 0,-1 0-1 0 0,2 0 1 0 0,-2 0 217 0 0,11 0-8010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15837 0 0,'0'0'689'0'0,"4"8"-205"0"0,-4-7-464 0 0,3 6 224 0 0,-1 0-1 0 0,2 0 1 0 0,-1 0 0 0 0,1-1 0 0 0,0 0-1 0 0,0 1 1 0 0,6 4 0 0 0,-3-3-19 0 0,0 0 0 0 0,0 0 1 0 0,7 12-1 0 0,-11-15-218 0 0,-1 0 0 0 0,1 0 0 0 0,-1 0 1 0 0,-1 0-1 0 0,1 0 0 0 0,-1 1 0 0 0,0-1 1 0 0,1 7-1 0 0,21 568 221 0 0,-23-472-251 0 0,14-163-1562 0 0,-8 26 1374 0 0,15-42 0 0 0,-18 61 201 0 0,0 2-1 0 0,1-1 1 0 0,1 0 0 0 0,-1 1-1 0 0,1 0 1 0 0,1 0-1 0 0,-1 0 1 0 0,14-13-1 0 0,-18 20 20 0 0,0 0-1 0 0,0 0 1 0 0,0 0 0 0 0,0 0-1 0 0,1 0 1 0 0,-1 0-1 0 0,0 0 1 0 0,1 0 0 0 0,-1 0-1 0 0,1 1 1 0 0,-1-1-1 0 0,1 1 1 0 0,-1-1-1 0 0,1 1 1 0 0,-1-1 0 0 0,1 1-1 0 0,-1 0 1 0 0,1 0-1 0 0,0 0 1 0 0,-1 0-1 0 0,1 0 1 0 0,-1 0 0 0 0,1 0-1 0 0,-1 0 1 0 0,1 1-1 0 0,0-1 1 0 0,-1 0 0 0 0,1 1-1 0 0,-1 0 1 0 0,1-1-1 0 0,-1 1 1 0 0,0 0-1 0 0,1 0 1 0 0,-1-1 0 0 0,0 1-1 0 0,0 0 1 0 0,1 1-1 0 0,-1-1 1 0 0,0 0 0 0 0,0 0-1 0 0,0 0 1 0 0,0 1-1 0 0,1 1 1 0 0,3 5-16 0 0,-1-1 1 0 0,0 1-1 0 0,0 0 0 0 0,-1 0 1 0 0,0 0-1 0 0,3 15 1 0 0,-3-2-367 0 0,-1 0 1 0 0,0 42 0 0 0,-2-47-533 0 0,0-16 815 0 0,0 0-1 0 0,0 0 0 0 0,0 0 1 0 0,0 0-1 0 0,0 0 1 0 0,0 0-1 0 0,0 0 1 0 0,0 1-1 0 0,0-1 0 0 0,0 0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286 0 13521 0 0,'0'0'2335'0'0,"-12"7"-2202"0"0,8-4-108 0 0,-89 48 423 0 0,67-38-329 0 0,-43 29 0 0 0,61-36-149 0 0,-1 0 1 0 0,1 1-1 0 0,1 0 1 0 0,-1 1-1 0 0,1 0 0 0 0,0 0 1 0 0,1 0-1 0 0,-8 13 1 0 0,13-19 19 0 0,0 0 1 0 0,0 0-1 0 0,0 0 1 0 0,0 0 0 0 0,1 0-1 0 0,-1 1 1 0 0,1-1 0 0 0,-1 0-1 0 0,1 0 1 0 0,0 0 0 0 0,0 1-1 0 0,0-1 1 0 0,0 0 0 0 0,0 0-1 0 0,0 1 1 0 0,0-1 0 0 0,1 0-1 0 0,-1 0 1 0 0,1 0 0 0 0,0 1-1 0 0,0-1 1 0 0,0 0 0 0 0,0 0-1 0 0,0 0 1 0 0,0 0-1 0 0,0-1 1 0 0,1 1 0 0 0,-1 0-1 0 0,1 0 1 0 0,-1-1 0 0 0,3 3-1 0 0,4 2-21 0 0,1 0 0 0 0,-1 0-1 0 0,1-1 1 0 0,0 0 0 0 0,18 6-1 0 0,-12-5 3 0 0,1 0 0 0 0,0-1 0 0 0,0-1 0 0 0,0-1 0 0 0,1-1-1 0 0,-1 0 1 0 0,27 0 0 0 0,-33-3-287 0 0,0 1 1 0 0,0-1-1 0 0,-1-1 1 0 0,1 0-1 0 0,-1 0 0 0 0,1-1 1 0 0,-1 0-1 0 0,0-1 0 0 0,0 0 1 0 0,0 0-1 0 0,0-1 0 0 0,-1 0 1 0 0,0-1-1 0 0,10-7 0 0 0,-10 4-1626 0 0,15-17-1 0 0,-16 17 493 0 0,10-11-3533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14633 0 0,'0'0'1368'0'0,"6"11"-349"0"0,-5-9-974 0 0,47 101 1541 0 0,30 142-706 0 0,-63-192-1160 0 0,3 19-163 0 0,-3 0 1 0 0,7 86-1 0 0,-18-133 397 0 0,1 9 37 0 0,-5-33 13 0 0,0-1 1 0 0,0 0 0 0 0,0 0-1 0 0,0 1 1 0 0,0-1-1 0 0,0 0 1 0 0,0 1 0 0 0,0-1-1 0 0,0 0 1 0 0,0 0-1 0 0,0 1 1 0 0,0-1 0 0 0,0 0-1 0 0,0 0 1 0 0,0 1 0 0 0,1-1-1 0 0,-1 0 1 0 0,0 0-1 0 0,0 0 1 0 0,0 1 0 0 0,0-1-1 0 0,1 0 1 0 0,-1 0 0 0 0,0 0-1 0 0,0 1 1 0 0,0-1-1 0 0,1 0 1 0 0,-1 0 0 0 0,0 0-1 0 0,0 0 1 0 0,1 1-1 0 0,8-4-65 0 0,11-13-121 0 0,-15 12 256 0 0,8-6-21 0 0,2-3 107 0 0,0 2 1 0 0,0 0-1 0 0,30-16 0 0 0,-40 25-117 0 0,0 0 0 0 0,0 0 0 0 0,0 1 0 0 0,0-1 0 0 0,0 1 1 0 0,0 0-1 0 0,0 0 0 0 0,0 1 0 0 0,1-1 0 0 0,-1 1 0 0 0,0 1 0 0 0,0-1 0 0 0,0 0 0 0 0,1 1 0 0 0,-1 0 0 0 0,0 1 0 0 0,0-1 0 0 0,8 4 0 0 0,-4 0-69 0 0,-1 0-1 0 0,0 0 1 0 0,0 1-1 0 0,0 0 1 0 0,0 1-1 0 0,-1-1 1 0 0,0 1-1 0 0,-1 0 0 0 0,0 1 1 0 0,0 0-1 0 0,0 0 1 0 0,-1 0-1 0 0,0 1 1 0 0,6 16-1 0 0,-4-8-191 0 0,-2 1-1 0 0,0-1 1 0 0,0 1 0 0 0,-2 0-1 0 0,0 0 1 0 0,-1 0 0 0 0,-1 19 0 0 0,-1-33 110 0 0,0 0 1 0 0,0-1 0 0 0,-1 1 0 0 0,1 0 0 0 0,-1 0 0 0 0,0 0 0 0 0,0-1-1 0 0,-3 8 1 0 0,3-9-158 0 0,0-1-1 0 0,0 0 1 0 0,0 1 0 0 0,0-1-1 0 0,0 0 1 0 0,0 1-1 0 0,-1-1 1 0 0,1 0-1 0 0,0 0 1 0 0,-1 0-1 0 0,1 0 1 0 0,-1 0 0 0 0,1 0-1 0 0,-1-1 1 0 0,1 1-1 0 0,-1 0 1 0 0,0-1-1 0 0,1 1 1 0 0,-1-1 0 0 0,0 0-1 0 0,-2 1 1 0 0,-8-1-5001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19098 0 0,'9'53'380'0'0,"0"-14"-144"0"0,0-6-52 0 0,1-13 48 0 0,-3-9-232 0 0,-5-7-712 0 0,2-3 296 0 0,3-5-868 0 0,16-25-13982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1 824 4456 0 0,'0'0'13798'0'0,"4"-12"-13634"0"0,17-55 21 0 0,23-135-1 0 0,-43 191-205 0 0,40-342-279 0 0,-41 353 353 0 0,3-18-122 0 0,-3 17 109 0 0,0 1 0 0 0,0 0 1 0 0,0 0-1 0 0,0 0 0 0 0,0-1 0 0 0,0 1 0 0 0,0 0 1 0 0,0 0-1 0 0,0-1 0 0 0,1 1 0 0 0,-1 0 0 0 0,0 0 0 0 0,0 0 1 0 0,0-1-1 0 0,0 1 0 0 0,0 0 0 0 0,1 0 0 0 0,-1 0 1 0 0,0 0-1 0 0,0-1 0 0 0,0 1 0 0 0,1 0 0 0 0,-1 0 1 0 0,0 0-1 0 0,0 0 0 0 0,0 0 0 0 0,1 0 0 0 0,-1 0 1 0 0,0 0-1 0 0,0-1 0 0 0,1 1 0 0 0,-1 0 0 0 0,0 0 1 0 0,0 0-1 0 0,1 0 0 0 0,-1 0 0 0 0,0 0 0 0 0,0 0 1 0 0,1 1-1 0 0,-1-1 0 0 0,0 0 0 0 0,0 0 0 0 0,1 0 1 0 0,-1 0-1 0 0,0 0 0 0 0,0 0 0 0 0,0 0 0 0 0,1 0 1 0 0,-1 1-1 0 0,0-1 0 0 0,0 0 0 0 0,0 0 0 0 0,1 0 1 0 0,-1 0-1 0 0,0 1 0 0 0,0-1 0 0 0,0 0 0 0 0,0 0 1 0 0,0 0-1 0 0,0 1 0 0 0,1-1 0 0 0,-1 0 0 0 0,0 0 0 0 0,0 1 1 0 0,0-1-1 0 0,0 0 0 0 0,0 1 0 0 0,8 12 113 0 0,-1 1 1 0 0,0 0-1 0 0,-1 0 0 0 0,-1 1 0 0 0,0 0 0 0 0,4 25 0 0 0,-1-9-144 0 0,13 54-110 0 0,19 63-298 0 0,-30-119 62 0 0,1 0 0 0 0,28 53 0 0 0,-34-73 256 0 0,1 0 0 0 0,0-1 0 0 0,0 0 0 0 0,1 0 0 0 0,0 0 0 0 0,0-1 0 0 0,1 0 0 0 0,0-1 0 0 0,12 9 1 0 0,-17-13 41 0 0,0 0 1 0 0,1-1-1 0 0,-1 1 1 0 0,1-1-1 0 0,-1 1 1 0 0,1-1 0 0 0,0 0-1 0 0,-1-1 1 0 0,1 1-1 0 0,0 0 1 0 0,0-1-1 0 0,-1 0 1 0 0,1 0-1 0 0,0 0 1 0 0,0 0 0 0 0,-1-1-1 0 0,1 0 1 0 0,0 0-1 0 0,0 1 1 0 0,-1-2-1 0 0,1 1 1 0 0,-1 0 0 0 0,1-1-1 0 0,-1 0 1 0 0,0 0-1 0 0,0 0 1 0 0,0 0-1 0 0,5-4 1 0 0,0-2 23 0 0,-1 0 1 0 0,0 0-1 0 0,-1 0 0 0 0,1-1 0 0 0,-1 0 1 0 0,-1 0-1 0 0,0-1 0 0 0,0 0 0 0 0,-1 0 1 0 0,-1 0-1 0 0,4-11 0 0 0,0-6 246 0 0,-2-1 1 0 0,0 0-1 0 0,0-29 0 0 0,-1-185 638 0 0,-6 214-815 0 0,-1 0 0 0 0,-2 1 0 0 0,0-1 0 0 0,-2 1-1 0 0,-1 0 1 0 0,-18-41 0 0 0,26 68-87 0 0,-11-19-70 0 0,11 18 20 0 0,-1 0 0 0 0,1 0 0 0 0,-1 1 1 0 0,1-1-1 0 0,-1 0 0 0 0,1 1 0 0 0,-1-1 1 0 0,0 0-1 0 0,1 1 0 0 0,-1-1 0 0 0,0 1 1 0 0,1-1-1 0 0,-1 1 0 0 0,0 0 0 0 0,0-1 1 0 0,0 1-1 0 0,1 0 0 0 0,-1-1 0 0 0,-1 1 1 0 0,1 6-1739 0 0,1-3 1326 0 0,0-1-1 0 0,1 1 1 0 0,-1 0 0 0 0,1 0 0 0 0,-1 0-1 0 0,1-1 1 0 0,0 1 0 0 0,0 0 0 0 0,0-1-1 0 0,2 3 1 0 0,11 20-5083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1 13397 0 0,'0'0'6946'0'0,"-1"9"-6367"0"0,-9 147 85 0 0,5-78-1069 0 0,10 118 0 0 0,2-132 40 0 0,15 69 0 0 0,-13-101 328 0 0,-7-27-506 0 0,-3-8-855 0 0,-19-53 811 0 0,-28-92 349 0 0,40 118 303 0 0,2 0 1 0 0,0 0-1 0 0,0-33 0 0 0,4 40 122 0 0,2 1-1 0 0,1 0 0 0 0,5-34 1 0 0,-4 47-135 0 0,0 0 0 0 0,0 1 0 0 0,1-1 0 0 0,1 1 0 0 0,-1-1 0 0 0,1 1 0 0 0,1 0 0 0 0,-1 1 0 0 0,2-1 0 0 0,-1 1 0 0 0,9-10 0 0 0,-6 9 16 0 0,1 1 0 0 0,0 0 0 0 0,0 0-1 0 0,0 1 1 0 0,1 0 0 0 0,0 1 0 0 0,0 0-1 0 0,0 1 1 0 0,1-1 0 0 0,-1 2-1 0 0,1 0 1 0 0,13-2 0 0 0,4 1 10 0 0,1 1-1 0 0,-1 1 1 0 0,45 3 0 0 0,-71-1-79 0 0,1 0 0 0 0,0 0 0 0 0,0 0 0 0 0,0 1 0 0 0,0-1 0 0 0,0 1 0 0 0,0 0 0 0 0,-1 0 0 0 0,1 0 0 0 0,3 1 0 0 0,-5-1-3 0 0,0 0 0 0 0,0 0 0 0 0,0 1 0 0 0,0-1 0 0 0,-1 0 0 0 0,1 0 0 0 0,0 0 0 0 0,0 0 0 0 0,-1 1 0 0 0,1-1 0 0 0,0 0 0 0 0,-1 1 0 0 0,0-1 0 0 0,1 1 1 0 0,-1-1-1 0 0,0 0 0 0 0,0 1 0 0 0,1-1 0 0 0,-1 1 0 0 0,0-1 0 0 0,-1 2 0 0 0,1 4-68 0 0,-1-1 1 0 0,0 0-1 0 0,0 0 0 0 0,-1 0 1 0 0,0 0-1 0 0,0 0 0 0 0,0 0 1 0 0,-1 0-1 0 0,0-1 1 0 0,0 1-1 0 0,0-1 0 0 0,-5 6 1 0 0,-7 7-95 0 0,-32 32-1 0 0,24-29 33 0 0,0-1 1 0 0,-1-1-1 0 0,-1-1 0 0 0,-1-1 0 0 0,-1-2 0 0 0,0-1 0 0 0,-1 0 0 0 0,0-2 0 0 0,-33 9 1 0 0,46-17-402 0 0,-27 3 0 0 0,37-6 63 0 0,0-1 0 0 0,0 0 0 0 0,0 0 0 0 0,0 0 0 0 0,0-1 0 0 0,0 1 0 0 0,0-1 0 0 0,0 0 0 0 0,-6-3 0 0 0,-5-5-2459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98 13625 0 0,'0'0'5647'0'0,"0"8"-5111"0"0,-1-3-428 0 0,0 13 31 0 0,1 1 1 0 0,0 0 0 0 0,1-1-1 0 0,6 30 1 0 0,40 113-677 0 0,-47-176-552 0 0,-5-25 1 0 0,3 29 1157 0 0,0-1 0 0 0,1 1 0 0 0,0-1 0 0 0,1 1 0 0 0,0-1 0 0 0,1 1 0 0 0,0 0 0 0 0,1-1 0 0 0,1 1 0 0 0,-1 0 1 0 0,5-11-1 0 0,1 2 67 0 0,1 1 0 0 0,0 0 0 0 0,1 1 0 0 0,1 0-1 0 0,15-19 1 0 0,-21 31-102 0 0,0-1-1 0 0,1 1 0 0 0,-1 0 0 0 0,1 0 1 0 0,1 0-1 0 0,10-7 0 0 0,-15 12-26 0 0,1 0-1 0 0,-1-1 1 0 0,1 1 0 0 0,0 0-1 0 0,-1 0 1 0 0,1 0 0 0 0,0 1-1 0 0,-1-1 1 0 0,1 0 0 0 0,0 1-1 0 0,0 0 1 0 0,0 0-1 0 0,0 0 1 0 0,-1 0 0 0 0,1 0-1 0 0,0 1 1 0 0,0-1 0 0 0,0 1-1 0 0,-1 0 1 0 0,1-1 0 0 0,0 1-1 0 0,4 3 1 0 0,-2-1-302 0 0,0 0-1 0 0,-1 0 1 0 0,1 0 0 0 0,-1 1 0 0 0,0-1-1 0 0,0 1 1 0 0,0 0 0 0 0,0 1 0 0 0,0-1-1 0 0,-1 1 1 0 0,0-1 0 0 0,0 1 0 0 0,0 0-1 0 0,-1 0 1 0 0,0 0 0 0 0,0 1 0 0 0,0-1-1 0 0,0 1 1 0 0,-1-1 0 0 0,0 1 0 0 0,0-1-1 0 0,0 7 1 0 0,-1 6-4067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14869 0 0,'0'0'2705'0'0,"2"9"-2551"0"0,1 0-134 0 0,-1-1-20 0 0,0 0-1 0 0,0-1 1 0 0,-1 1-1 0 0,0 0 0 0 0,0 12 1 0 0,-1-5-124 0 0,0 1 0 0 0,2-1 0 0 0,-1 1 0 0 0,2-1 0 0 0,0 0 0 0 0,1 0 0 0 0,7 17 1 0 0,-10-29 118 0 0,1-1 1 0 0,-1 1-1 0 0,1-1 1 0 0,0 1-1 0 0,0-1 1 0 0,0 0-1 0 0,0 1 1 0 0,0-1-1 0 0,0 0 1 0 0,0 0-1 0 0,1-1 1 0 0,-1 1-1 0 0,1-1 1 0 0,0 1 0 0 0,5 1-1 0 0,-6-2 2 0 0,0 0-1 0 0,0-1 1 0 0,0 1-1 0 0,0-1 1 0 0,1 0 0 0 0,-1 1-1 0 0,0-1 1 0 0,1 0 0 0 0,-1 0-1 0 0,0-1 1 0 0,0 1-1 0 0,1 0 1 0 0,-1-1 0 0 0,0 0-1 0 0,0 1 1 0 0,0-1-1 0 0,0 0 1 0 0,0 0 0 0 0,0 0-1 0 0,0 0 1 0 0,4-3 0 0 0,3-5 24 0 0,1 0 1 0 0,-1 0 0 0 0,-1-1 0 0 0,0 0 0 0 0,0-1 0 0 0,-1 0 0 0 0,0 0 0 0 0,9-21 0 0 0,-2-1 262 0 0,17-68 1 0 0,-30 92-448 0 0,1 2 1974 0 0,3 13-770 0 0,-2 1-1032 0 0,-1 0 0 0 0,0 0-1 0 0,0 0 1 0 0,0 1 0 0 0,-1-1 0 0 0,1 10-1 0 0,0-3-14 0 0,0 5-117 0 0,1 6-1051 0 0,1 1 0 0 0,2 0 0 0 0,15 46 0 0 0,-19-68-2035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12765 0 0,'0'0'2506'0'0,"5"12"-942"0"0,13 25-33 0 0,20 65 1 0 0,-28-62-1449 0 0,-2 0-1 0 0,3 59 1 0 0,-4 83-389 0 0,-7-152 312 0 0,0 283-301 0 0,0-184-8236 0 0,0-143 5578 0 0,2-2 106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263 340 4304 0 0,'0'0'6816'0'0,"5"9"-6149"0"0,12 27 108 0 0,-16-35-766 0 0,-1-1-1 0 0,0 1 1 0 0,0 0 0 0 0,1-1 0 0 0,-1 1 0 0 0,0-1-1 0 0,0 1 1 0 0,0 0 0 0 0,0-1 0 0 0,0 1 0 0 0,0-1-1 0 0,0 1 1 0 0,0 0 0 0 0,0-1 0 0 0,0 1 0 0 0,0-1-1 0 0,0 1 1 0 0,0-1 0 0 0,0 1 0 0 0,-1 0 0 0 0,1-1 0 0 0,0 1-1 0 0,0-1 1 0 0,-1 1 0 0 0,1-1 0 0 0,0 1 0 0 0,-1-1-1 0 0,1 1 1 0 0,0-1 0 0 0,-1 1 0 0 0,1-1 0 0 0,-1 0-1 0 0,1 1 1 0 0,-1-1 0 0 0,1 1 0 0 0,-1-1 0 0 0,1 0-1 0 0,-1 0 1 0 0,1 1 0 0 0,-1-1 0 0 0,1 0 0 0 0,-1 0-1 0 0,0 0 1 0 0,1 0 0 0 0,-1 1 0 0 0,1-1 0 0 0,-2 0-1 0 0,-1 1-36 0 0,-11 3-46 0 0,0-1 1 0 0,0 0-1 0 0,0 0 1 0 0,0-2-1 0 0,0 1 1 0 0,-1-2 0 0 0,1 0-1 0 0,-1-1 1 0 0,-26-4-1 0 0,37 3 67 0 0,-1 1 0 0 0,1-1 0 0 0,-1 0 0 0 0,1 0 0 0 0,-1 0 0 0 0,1 0 0 0 0,0-1 0 0 0,0 1 0 0 0,0-1 0 0 0,1 0 0 0 0,-1-1 0 0 0,1 1 0 0 0,0 0 0 0 0,-1-1 0 0 0,1 0 0 0 0,1 0 0 0 0,-1 0-1 0 0,1 0 1 0 0,-1 0 0 0 0,1-1 0 0 0,1 1 0 0 0,-1 0 0 0 0,0-1 0 0 0,1 0 0 0 0,0 1 0 0 0,0-1 0 0 0,1 0 0 0 0,-1-5 0 0 0,1-2 97 0 0,0 0 1 0 0,1 1-1 0 0,0-1 0 0 0,1 0 1 0 0,0 0-1 0 0,1 1 0 0 0,1-1 1 0 0,5-12-1 0 0,-1 6 210 0 0,1 1 1 0 0,1-1 0 0 0,1 1-1 0 0,13-15 1 0 0,-14 19-40 0 0,0 0 1 0 0,1 0 0 0 0,15-12-1 0 0,-22 22-165 0 0,1 0-1 0 0,-1 0 0 0 0,0 0 0 0 0,1 0 0 0 0,0 1 0 0 0,-1 0 0 0 0,1 0 0 0 0,0 0 1 0 0,0 1-1 0 0,0-1 0 0 0,0 1 0 0 0,1 0 0 0 0,-1 1 0 0 0,7-1 0 0 0,-12 1-101 0 0,1 0 0 0 0,-1 0-1 0 0,1 0 1 0 0,-1 0 0 0 0,1 0-1 0 0,-1 0 1 0 0,1 0 0 0 0,-1 0-1 0 0,1 1 1 0 0,-1-1 0 0 0,1 0 0 0 0,-1 0-1 0 0,1 0 1 0 0,-1 1 0 0 0,1-1-1 0 0,-1 0 1 0 0,0 1 0 0 0,1-1-1 0 0,-1 0 1 0 0,1 1 0 0 0,-1-1 0 0 0,0 0-1 0 0,1 1 1 0 0,-1-1 0 0 0,0 1-1 0 0,0-1 1 0 0,1 1 0 0 0,-1 0-1 0 0,1 0-22 0 0,-1 0 0 0 0,0 1 0 0 0,0-1 0 0 0,0 0 0 0 0,0 1 0 0 0,0-1 0 0 0,0 0 0 0 0,0 1 0 0 0,0-1 0 0 0,0 0 0 0 0,-1 2 0 0 0,-1 2-145 0 0,1-1 0 0 0,-1 1 0 0 0,0 0 0 0 0,0-1 0 0 0,-5 7 0 0 0,-2 0 20 0 0,0 0 0 0 0,-1-1 0 0 0,0 0 0 0 0,-1 0 0 0 0,0-1-1 0 0,-23 14 1 0 0,23-17-384 0 0,-1 0 1 0 0,1 0-1 0 0,-15 3 0 0 0,17-6-827 0 0,0 0 0 0 0,-1-1 0 0 0,1-1-1 0 0,-16 1 1 0 0,8-1-3406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42 14381 0 0,'0'0'2490'0'0,"11"7"-2193"0"0,37 19-49 0 0,-46-25-261 0 0,1 0 1 0 0,-1 0 0 0 0,0 0 0 0 0,1-1 0 0 0,-1 1-1 0 0,0-1 1 0 0,1 0 0 0 0,-1 0 0 0 0,1 0 0 0 0,-1 0-1 0 0,1 0 1 0 0,-1 0 0 0 0,0-1 0 0 0,1 1 0 0 0,-1-1-1 0 0,0 1 1 0 0,1-1 0 0 0,-1 0 0 0 0,0 0 0 0 0,4-2-1 0 0,1-1-64 0 0,117-43-71 0 0,-105 42 171 0 0,0 0-1 0 0,0 2 1 0 0,1 0-1 0 0,32-1 1 0 0,-51 4-20 0 0,-1 0 0 0 0,1 0 0 0 0,0 0 1 0 0,0 0-1 0 0,0 0 0 0 0,-1 0 0 0 0,1 0 0 0 0,0 0 0 0 0,0 1 0 0 0,-1-1 1 0 0,1 0-1 0 0,0 1 0 0 0,0-1 0 0 0,-1 0 0 0 0,1 1 0 0 0,0-1 1 0 0,-1 1-1 0 0,1-1 0 0 0,0 1 0 0 0,-1-1 0 0 0,1 1 0 0 0,-1-1 1 0 0,1 1-1 0 0,-1 0 0 0 0,1 0 0 0 0,0 0-14 0 0,-1 1 0 0 0,0-1 0 0 0,1 1 0 0 0,-1-1 1 0 0,0 0-1 0 0,0 1 0 0 0,0-1 0 0 0,0 1 0 0 0,0-1 0 0 0,0 1 0 0 0,0-1 0 0 0,-1 3 0 0 0,-1 2-34 0 0,0 1 0 0 0,0-1-1 0 0,-1 0 1 0 0,0-1-1 0 0,-5 9 1 0 0,-8 7-180 0 0,-1-1 1 0 0,-1-1 0 0 0,0-1-1 0 0,-31 23 1 0 0,-4 4 211 0 0,18-13-63 0 0,-48 45 29 0 0,72-65 113 0 0,0 0 1 0 0,1 1 0 0 0,1 0 0 0 0,-14 25 0 0 0,19-31-13 0 0,1-1-1 0 0,1 1 1 0 0,-1 0 0 0 0,1 0 0 0 0,0 0 0 0 0,1 0 0 0 0,0 1-1 0 0,0-1 1 0 0,0 13 0 0 0,2-14-130 0 0,0-1 0 0 0,-1 1 1 0 0,2-1-1 0 0,-1 1 0 0 0,1-1 0 0 0,-1 0 0 0 0,1 0 0 0 0,1 0 0 0 0,-1 0 0 0 0,1 0 0 0 0,0 0 1 0 0,0-1-1 0 0,4 5 0 0 0,28 28-2739 0 0,-17-21-809 0 0,3-1-4632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2.1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18462 0 0,'0'0'1572'0'0,"21"57"-1472"0"0,-17-54 340 0 0,1 1-440 0 0,2-4-1336 0 0,0-4 732 0 0,4-14-1240 0 0,3-2-4133 0 0,9-10-1164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13461 0 0,'0'0'3081'0'0,"11"-63"-14519"0"0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2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647 1 6597 0 0,'0'0'13790'0'0,"0"0"-13754"0"0,0 0 1 0 0,0 0 0 0 0,1 0 0 0 0,-1 0 0 0 0,0 0 0 0 0,0 1 0 0 0,0-1 0 0 0,1 0 0 0 0,-1 0 0 0 0,0 0 0 0 0,0 0 0 0 0,0 1 0 0 0,1-1 0 0 0,-1 0 0 0 0,0 0 0 0 0,0 1 0 0 0,0-1 0 0 0,0 0 0 0 0,1 0-1 0 0,-1 1 1 0 0,0-1 0 0 0,0 0 0 0 0,0 0 0 0 0,0 1 0 0 0,0-1 0 0 0,0 0 0 0 0,0 0 0 0 0,0 1 0 0 0,0-1 0 0 0,0 0 0 0 0,0 1 0 0 0,0-1 0 0 0,0 0 0 0 0,0 0 0 0 0,0 1 0 0 0,-10 20 157 0 0,-1 0 0 0 0,-23 32 1 0 0,17-26-191 0 0,-50 75-218 0 0,-28 45-601 0 0,-3 10-580 0 0,-131 160 1 0 0,225-313 997 0 0,-35 41-359 0 0,16-28-983 0 0,21-15 976 0 0,-1 0 1 0 0,0-1 0 0 0,0 0-1 0 0,0 0 1 0 0,0 0 0 0 0,-3 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3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28 12765 0 0,'0'0'7544'0'0,"6"8"-7077"0"0,18 27-318 0 0,-22-33-138 0 0,-1 0-1 0 0,-1 0 1 0 0,1 0 0 0 0,0 0 0 0 0,0 0 0 0 0,-1 0 0 0 0,1 1 0 0 0,-1-1 0 0 0,0 0 0 0 0,0 0 0 0 0,1 1 0 0 0,-1-1 0 0 0,-1 0-1 0 0,1 0 1 0 0,0 0 0 0 0,-1 1 0 0 0,0 3 0 0 0,-1 2-14 0 0,-3 16-33 0 0,-28 176 35 0 0,25-137-43 0 0,0 75 0 0 0,10-26-1101 0 0,-3-129 920 0 0,-1 1 0 0 0,-1-1 0 0 0,0 1 0 0 0,-12-31 1 0 0,-2-13 122 0 0,12 34 26 0 0,0-1 0 0 0,2 1-1 0 0,1-1 1 0 0,1 0 0 0 0,1 0-1 0 0,1 0 1 0 0,6-33-1 0 0,-4 47 86 0 0,0 0 0 0 0,0 1 0 0 0,1-1 0 0 0,1 1 0 0 0,0 0 0 0 0,0 0 0 0 0,1 1-1 0 0,1-1 1 0 0,0 1 0 0 0,0 1 0 0 0,1 0 0 0 0,1 0 0 0 0,0 0 0 0 0,0 1 0 0 0,0 0-1 0 0,22-14 1 0 0,-21 17 59 0 0,-1 1 1 0 0,1 1-1 0 0,0 0 0 0 0,0 0 0 0 0,1 1 0 0 0,-1 1 0 0 0,1-1 0 0 0,18 0 0 0 0,-4 1 131 0 0,0 2 0 0 0,40 4 0 0 0,-50-2-102 0 0,0 0 0 0 0,19 6 0 0 0,-29-6-78 0 0,0-1 1 0 0,0 1-1 0 0,0 0 1 0 0,-1 1 0 0 0,1-1-1 0 0,0 1 1 0 0,-1 0 0 0 0,0 0-1 0 0,0 0 1 0 0,5 5-1 0 0,-8-7-24 0 0,0 0-1 0 0,0 0 0 0 0,0 1 0 0 0,-1-1 0 0 0,1 0 0 0 0,0 0 0 0 0,-1 1 0 0 0,1-1 0 0 0,-1 0 0 0 0,1 1 0 0 0,-1-1 0 0 0,0 0 0 0 0,1 1 0 0 0,-1-1 0 0 0,0 1 0 0 0,0-1 0 0 0,0 0 0 0 0,0 1 1 0 0,0-1-1 0 0,0 1 0 0 0,-1-1 0 0 0,1 1 0 0 0,0-1 0 0 0,-1 0 0 0 0,1 1 0 0 0,-1-1 0 0 0,0 0 0 0 0,1 1 0 0 0,-1-1 0 0 0,0 0 0 0 0,0 0 0 0 0,1 0 0 0 0,-1 0 0 0 0,-2 2 0 0 0,-3 3-73 0 0,0 0-1 0 0,0-1 0 0 0,-1 1 1 0 0,-11 6-1 0 0,10-7 63 0 0,-36 23-406 0 0,-89 42-1 0 0,-53 8-3648 0 0,183-77 3965 0 0,-24 9-6275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9745 0 0,'0'0'9902'0'0,"0"2"-9432"0"0,0 227-58 0 0,0-235-1626 0 0,2-28 1197 0 0,2-1 0 0 0,1 1-1 0 0,1 1 1 0 0,2-1 0 0 0,23-63 0 0 0,-27 89 46 0 0,-1-1 0 0 0,2 0 0 0 0,-1 1 0 0 0,9-13 0 0 0,-12 20-52 0 0,0 0 0 0 0,0 0 0 0 0,0 1-1 0 0,0-1 1 0 0,0 0 0 0 0,0 1 0 0 0,0-1 0 0 0,0 1 0 0 0,0-1-1 0 0,0 1 1 0 0,0-1 0 0 0,1 1 0 0 0,-1 0 0 0 0,0 0 0 0 0,0 0-1 0 0,0-1 1 0 0,0 1 0 0 0,1 0 0 0 0,-1 0 0 0 0,0 0 0 0 0,0 1 0 0 0,2-1-1 0 0,1 1-163 0 0,1 0 0 0 0,-1 0 0 0 0,-1 1-1 0 0,1-1 1 0 0,6 4 0 0 0,-4-3-567 0 0,-1 2 0 0 0,0-1-1 0 0,0 0 1 0 0,0 1 0 0 0,0 0 0 0 0,-1 0 0 0 0,0 0-1 0 0,1 1 1 0 0,5 8 0 0 0,-3 2-5981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36 13997 0 0,'0'0'3813'0'0,"8"5"-3233"0"0,29 12-18 0 0,-33-16-494 0 0,-1 1 0 0 0,0 0 0 0 0,1 0 1 0 0,-1 0-1 0 0,0 1 0 0 0,0-1 0 0 0,0 1 0 0 0,4 4 1 0 0,-6-6-113 0 0,0 1 1 0 0,0-1 0 0 0,0 1 0 0 0,0 0-1 0 0,0 0 1 0 0,0 0 0 0 0,-1-1-1 0 0,1 1 1 0 0,0 0 0 0 0,-1 0 0 0 0,0 0-1 0 0,1 0 1 0 0,-1 2 0 0 0,0 0-56 0 0,-1-1 1 0 0,1 1-1 0 0,-1-1 1 0 0,0 1-1 0 0,0-1 1 0 0,0 1-1 0 0,-1-1 1 0 0,1 0-1 0 0,-1 1 1 0 0,0-1-1 0 0,0 0 1 0 0,0 0-1 0 0,0 0 1 0 0,-5 5-1 0 0,-2 1-176 0 0,0-1-1 0 0,0 0 1 0 0,-1 0-1 0 0,1-1 1 0 0,-2 0-1 0 0,-16 8 1 0 0,20-12 156 0 0,0 0 0 0 0,0 0 0 0 0,0 0 0 0 0,0-1 0 0 0,0 0 0 0 0,0-1 0 0 0,0 0 1 0 0,-1 0-1 0 0,1 0 0 0 0,0-1 0 0 0,-1 0 0 0 0,-9-1 0 0 0,15 0 101 0 0,-1 0 0 0 0,0 0-1 0 0,0 0 1 0 0,1 0 0 0 0,-1 0 0 0 0,1-1 0 0 0,-1 1-1 0 0,1-1 1 0 0,-1 1 0 0 0,1-1 0 0 0,0 0-1 0 0,0 0 1 0 0,0 0 0 0 0,0 0 0 0 0,0 0 0 0 0,0-1-1 0 0,1 1 1 0 0,-1-1 0 0 0,1 1 0 0 0,0-1 0 0 0,-1 1-1 0 0,1-1 1 0 0,0 0 0 0 0,0-4 0 0 0,-1 2 116 0 0,1-1 1 0 0,0 0-1 0 0,1 0 1 0 0,-1 1 0 0 0,1-1-1 0 0,0 0 1 0 0,1 0-1 0 0,-1 1 1 0 0,1-1-1 0 0,0 0 1 0 0,3-7-1 0 0,-1 5 49 0 0,0 1-1 0 0,1-1 0 0 0,0 0 0 0 0,1 1 1 0 0,-1 0-1 0 0,1 0 0 0 0,0 0 0 0 0,1 1 0 0 0,0 0 1 0 0,6-6-1 0 0,-7 8-226 0 0,0 0 1 0 0,-1 1 0 0 0,1 0-1 0 0,0 0 1 0 0,0 0-1 0 0,1 1 1 0 0,-1-1-1 0 0,1 1 1 0 0,-1 1-1 0 0,1-1 1 0 0,0 1 0 0 0,-1 0-1 0 0,1 0 1 0 0,0 0-1 0 0,8 1 1 0 0,-9 0-928 0 0,0 1 0 0 0,0-1 0 0 0,0 1 0 0 0,0 0 0 0 0,0 0 0 0 0,0 1 0 0 0,5 1 0 0 0,14 10-5766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12017 0 0,'0'0'4126'0'0,"3"9"-3137"0"0,-1-2-827 0 0,2 5 70 0 0,0 0 0 0 0,-1 1 1 0 0,-1-1-1 0 0,3 27 0 0 0,-5-19-283 0 0,1 0 0 0 0,1 0 0 0 0,9 38 0 0 0,-9-48-137 0 0,0 0 0 0 0,-1-1 0 0 0,0 1-1 0 0,-1 15 1 0 0,0-36-803 0 0,0 7 997 0 0,0 0 0 0 0,0 0 0 0 0,0 0 0 0 0,0-1 0 0 0,1 1 0 0 0,0 0 0 0 0,-1 0-1 0 0,2 0 1 0 0,-1 0 0 0 0,3-5 0 0 0,5-8 123 0 0,1 1 0 0 0,1 0-1 0 0,1 1 1 0 0,0 1 0 0 0,1-1 0 0 0,1 2 0 0 0,22-19-1 0 0,-34 31-95 0 0,0 1-1 0 0,0-1 1 0 0,-1 1-1 0 0,1-1 1 0 0,0 1-1 0 0,0-1 1 0 0,0 1-1 0 0,0 0 1 0 0,0 0-1 0 0,0 0 1 0 0,-1 0-1 0 0,1 0 1 0 0,0 0-1 0 0,0 1 1 0 0,0-1-1 0 0,0 1 1 0 0,0-1-1 0 0,-1 1 1 0 0,1 0-1 0 0,0 0 1 0 0,-1-1-1 0 0,1 1 1 0 0,0 0-1 0 0,-1 0 1 0 0,1 1-1 0 0,1 0 1 0 0,0 2-46 0 0,-1 0 0 0 0,1 0 0 0 0,0 0 0 0 0,-1 0 0 0 0,0 1 0 0 0,0-1 0 0 0,0 1 0 0 0,-1-1 0 0 0,1 1 0 0 0,-1 0 0 0 0,0 0 0 0 0,0 9 0 0 0,0 0-290 0 0,-2 0 0 0 0,1 0 0 0 0,-4 18 1 0 0,3-27 81 0 0,0 1 1 0 0,-1-1 0 0 0,0 1-1 0 0,0-1 1 0 0,-4 10 0 0 0,4-13-430 0 0,1 1 0 0 0,-1 0 0 0 0,0-1 0 0 0,0 1 0 0 0,0-1 0 0 0,0 0 0 0 0,-3 3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16 10905 0 0,'0'0'5006'0'0,"8"7"-4469"0"0,25 21 25 0 0,-31-27-531 0 0,-1 0-1 0 0,0 0 0 0 0,1 0 1 0 0,-1 0-1 0 0,0-1 1 0 0,1 1-1 0 0,-1 0 1 0 0,1 0-1 0 0,-1-1 0 0 0,1 1 1 0 0,0-1-1 0 0,-1 1 1 0 0,1-1-1 0 0,-1 0 0 0 0,1 0 1 0 0,0 0-1 0 0,2 0 1 0 0,6 1 221 0 0,-4 0-254 0 0,0 1 0 0 0,0 0 0 0 0,0 1 0 0 0,-1-1 0 0 0,1 1 0 0 0,-1 0 0 0 0,1 0 0 0 0,-1 1 1 0 0,0 0-1 0 0,0 0 0 0 0,0 0 0 0 0,-1 0 0 0 0,0 1 0 0 0,1 0 0 0 0,-2 0 0 0 0,1 0 0 0 0,0 0 0 0 0,-1 0 1 0 0,4 10-1 0 0,-6-13-45 0 0,0 0 1 0 0,-1 0 0 0 0,1 0-1 0 0,0 0 1 0 0,-1 0 0 0 0,0 0-1 0 0,1 0 1 0 0,-1 1-1 0 0,0-1 1 0 0,0 0 0 0 0,0 0-1 0 0,0 0 1 0 0,-1 0 0 0 0,1 1-1 0 0,-1-1 1 0 0,1 0 0 0 0,-1 0-1 0 0,0 0 1 0 0,1 0 0 0 0,-1 0-1 0 0,0 0 1 0 0,0 0-1 0 0,-1 0 1 0 0,1-1 0 0 0,0 1-1 0 0,-1 0 1 0 0,1-1 0 0 0,-1 1-1 0 0,1-1 1 0 0,-1 1 0 0 0,0-1-1 0 0,0 0 1 0 0,1 1 0 0 0,-1-1-1 0 0,-4 1 1 0 0,-2 2-45 0 0,0 0 0 0 0,-1-1 0 0 0,1 0-1 0 0,-1-1 1 0 0,0 0 0 0 0,0 0 0 0 0,-11 0 0 0 0,10-1 14 0 0,0-1 1 0 0,0 0-1 0 0,0-1 0 0 0,0 0 1 0 0,0 0-1 0 0,0-1 0 0 0,0 0 1 0 0,-13-6-1 0 0,19 6 63 0 0,0 1 1 0 0,0-1-1 0 0,1 0 0 0 0,-1 0 1 0 0,1 0-1 0 0,-1-1 0 0 0,1 1 0 0 0,0-1 1 0 0,0 0-1 0 0,0 0 0 0 0,0 0 1 0 0,1 0-1 0 0,-1-1 0 0 0,1 1 0 0 0,0-1 1 0 0,0 1-1 0 0,0-1 0 0 0,0 0 0 0 0,1 0 1 0 0,0 0-1 0 0,-1 1 0 0 0,0-9 1 0 0,1 6 23 0 0,1 1-1 0 0,-1-1 1 0 0,1 1 0 0 0,1-1 0 0 0,-1 1 0 0 0,1-1 0 0 0,0 1 0 0 0,0-1 0 0 0,0 1 0 0 0,1 0-1 0 0,0-1 1 0 0,0 1 0 0 0,0 0 0 0 0,0 0 0 0 0,1 0 0 0 0,0 1 0 0 0,0-1 0 0 0,1 1 0 0 0,-1-1-1 0 0,1 1 1 0 0,0 0 0 0 0,7-6 0 0 0,-7 7-548 0 0,1 0 0 0 0,-1 1-1 0 0,1 0 1 0 0,0-1 0 0 0,-1 2 0 0 0,1-1-1 0 0,0 0 1 0 0,0 1 0 0 0,9-2 0 0 0,5 2-3648 0 0,0 0-498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10845 0 0,'0'0'2302'0'0,"2"9"-1498"0"0,3 13-189 0 0,-2 0 0 0 0,1 27-1 0 0,-5-14-553 0 0,0-21-118 0 0,1 26 0 0 0,0-38 44 0 0,1 0 0 0 0,-1-1 0 0 0,1 1 0 0 0,-1 0 0 0 0,1-1 0 0 0,-1 1-1 0 0,1-1 1 0 0,0 1 0 0 0,0-1 0 0 0,-1 1 0 0 0,1-1 0 0 0,0 0 0 0 0,1 1 0 0 0,-1-1 0 0 0,0 0 0 0 0,0 0 0 0 0,0 0 0 0 0,3 2-1 0 0,-3-2-26 0 0,0-1-1 0 0,0 1 0 0 0,0-1 0 0 0,0 0 0 0 0,0 1 0 0 0,0-1 0 0 0,0 0 0 0 0,0 0 1 0 0,1 1-1 0 0,-1-1 0 0 0,0 0 0 0 0,0 0 0 0 0,0 0 0 0 0,0 0 0 0 0,0 0 0 0 0,0-1 1 0 0,0 1-1 0 0,0 0 0 0 0,1 0 0 0 0,-1-1 0 0 0,0 1 0 0 0,0-1 0 0 0,0 1 0 0 0,0-1 0 0 0,0 1 1 0 0,0-1-1 0 0,-1 1 0 0 0,3-3 0 0 0,10-10 48 0 0,0-2 0 0 0,-1 1 0 0 0,0-2 0 0 0,10-19 0 0 0,-9 15 337 0 0,28-34 0 0 0,-40 53-285 0 0,0 0 0 0 0,-1 0 0 0 0,1 1-1 0 0,0-1 1 0 0,0 0 0 0 0,-1 1-1 0 0,1-1 1 0 0,0 0 0 0 0,0 1-1 0 0,0-1 1 0 0,0 1 0 0 0,0-1 0 0 0,0 1-1 0 0,0 0 1 0 0,0-1 0 0 0,0 1-1 0 0,1 0 1 0 0,-1 0-37 0 0,-1 0-1 0 0,1 0 1 0 0,-1 0-1 0 0,1 0 1 0 0,-1 1-1 0 0,1-1 1 0 0,-1 0-1 0 0,1 0 1 0 0,-1 1-1 0 0,1-1 1 0 0,-1 0-1 0 0,0 1 1 0 0,1-1-1 0 0,-1 1 1 0 0,0-1-1 0 0,1 0 1 0 0,-1 1-1 0 0,0-1 1 0 0,1 1-1 0 0,-1-1 1 0 0,0 1-1 0 0,0-1 1 0 0,1 1 0 0 0,1 5-5 0 0,-1-1 0 0 0,0 1 1 0 0,0 0-1 0 0,1 10 1 0 0,-2-10-61 0 0,2 10-192 0 0,2 43-456 0 0,2-42 520 0 0,-1-10-1351 0 0,2-6-4163 0 0,-2-4 1248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6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10033 0 0,'0'0'6690'0'0,"8"7"-6523"0"0,25 24-197 0 0,-32-30 12 0 0,0 0 0 0 0,1 1 0 0 0,-1-1 0 0 0,0 0 0 0 0,0 1 0 0 0,0-1 0 0 0,0 1 0 0 0,0-1 0 0 0,0 1 0 0 0,0-1 0 0 0,0 1 0 0 0,-1 0 1 0 0,1-1-1 0 0,-1 1 0 0 0,1 0 0 0 0,-1 0 0 0 0,1 3 0 0 0,2 8-197 0 0,0-2 62 0 0,3 8-227 0 0,-6-18 363 0 0,1-1 0 0 0,-1 1 0 0 0,0-1 1 0 0,1 1-1 0 0,-1-1 0 0 0,1 0 0 0 0,-1 1 0 0 0,1-1 0 0 0,-1 0 0 0 0,1 1 0 0 0,-1-1 1 0 0,1 0-1 0 0,-1 0 0 0 0,1 1 0 0 0,-1-1 0 0 0,1 0 0 0 0,-1 0 0 0 0,1 0 0 0 0,-1 0 1 0 0,1 0-1 0 0,0 0 0 0 0,-1 0 0 0 0,1 0 0 0 0,-1 0 0 0 0,1 0 0 0 0,-1 0 0 0 0,1 0 0 0 0,0 0 1 0 0,-1 0-1 0 0,1 0 0 0 0,-1-1 0 0 0,1 1 0 0 0,9-5-105 0 0,-1 1 0 0 0,0-2-1 0 0,0 1 1 0 0,16-14 0 0 0,-13 10 552 0 0,23-14 0 0 0,-33 21-385 0 0,0 2 1 0 0,0-1 0 0 0,1 0-1 0 0,-1 0 1 0 0,0 1 0 0 0,1-1-1 0 0,-1 1 1 0 0,0-1 0 0 0,1 1-1 0 0,-1 0 1 0 0,0 0 0 0 0,1 0-1 0 0,-1 1 1 0 0,1-1 0 0 0,-1 0-1 0 0,0 1 1 0 0,1 0 0 0 0,-1-1-1 0 0,0 1 1 0 0,0 0 0 0 0,0 0-1 0 0,0 0 1 0 0,1 1 0 0 0,-1-1-1 0 0,-1 0 1 0 0,1 1 0 0 0,0-1 0 0 0,0 1-1 0 0,0 0 1 0 0,-1 0 0 0 0,3 2-1 0 0,1 3-48 0 0,0 0 0 0 0,0 1-1 0 0,0 0 1 0 0,-1-1 0 0 0,0 1 0 0 0,5 16 0 0 0,-6-8-182 0 0,0-1 1 0 0,-1 0 0 0 0,0 1 0 0 0,-2 0 0 0 0,-1 28 0 0 0,0-5-1062 0 0,1-35 529 0 0,0 4 1150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7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1708 0 0,'0'0'18236'0'0,"7"1"-18042"0"0,3 1-34 0 0,-5 0-25 0 0,0-1 1 0 0,0 0 0 0 0,1-1-1 0 0,-1 1 1 0 0,7-1-1 0 0,-10 0-35 0 0,0 1 0 0 0,1-1-1 0 0,-1 1 1 0 0,0-1 0 0 0,0 1-1 0 0,0 0 1 0 0,0 0 0 0 0,0 0-1 0 0,0 0 1 0 0,0 0 0 0 0,3 3-1 0 0,21 18 106 0 0,-21-16-163 0 0,50 47 76 0 0,52 68 0 0 0,38 68-154 0 0,-143-187 36 0 0,79 111-151 0 0,81 148 0 0 0,-117-176-6 0 0,-4 2 0 0 0,49 150 0 0 0,-82-208 67 0 0,-1 0 1 0 0,3 37 0 0 0,-8-57 16 0 0,0-3-5 0 0,-25-46-2900 0 0,17 28 2406 0 0,0 0-1 0 0,0 1 0 0 0,-2 0 0 0 0,1 0 1 0 0,-1 0-1 0 0,-1 1 0 0 0,-14-14 1 0 0,6 12-2484 0 0,-1 8-2991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0 768 7645 0 0,'0'0'5733'0'0,"4"8"-4687"0"0,14 26-113 0 0,-18-33-822 0 0,1 0 0 0 0,-1 0 0 0 0,1 0 0 0 0,-1-1 0 0 0,1 1 0 0 0,-1 0 1 0 0,1 0-1 0 0,-1 0 0 0 0,1-1 0 0 0,0 1 0 0 0,0 0 0 0 0,-1-1 0 0 0,1 1 0 0 0,0 0 0 0 0,0-1 1 0 0,0 1-1 0 0,0-1 0 0 0,-1 1 0 0 0,1-1 0 0 0,1 1 0 0 0,2 0 2320 0 0,-5-2-2438 0 0,0 0 1 0 0,1 0-1 0 0,-1 0 0 0 0,0 0 0 0 0,1 0 1 0 0,-1 0-1 0 0,1 0 0 0 0,-1 0 0 0 0,1 0 1 0 0,0 0-1 0 0,-1 0 0 0 0,1 0 0 0 0,0 0 1 0 0,0-1-1 0 0,0 1 0 0 0,-1-1 0 0 0,2-24 19 0 0,0 13 1 0 0,2-33 39 0 0,2 0 0 0 0,2 1 1 0 0,15-53-1 0 0,-8 36-27 0 0,-12 55-14 0 0,61-329 24 0 0,-62 331-33 0 0,-1 4 7 0 0,-1 0 0 0 0,1 1 0 0 0,0-1 0 0 0,0 0 0 0 0,0 1 0 0 0,0-1 0 0 0,0 0 0 0 0,0 0 0 0 0,0 1 0 0 0,0-1 0 0 0,1 0 0 0 0,-1 0 0 0 0,0 1 0 0 0,0-1 0 0 0,1 0 0 0 0,-1 1 0 0 0,0-1 0 0 0,1 1 0 0 0,-1-1 0 0 0,0 0 0 0 0,1 1 0 0 0,-1-1 0 0 0,2 0 0 0 0,1 10 336 0 0,3 14-275 0 0,0-1 1 0 0,-2 1-1 0 0,3 35 0 0 0,3 24 5 0 0,0-29-130 0 0,0 1-280 0 0,23 75 0 0 0,-28-114 282 0 0,1 0-1 0 0,0 0 1 0 0,1-1 0 0 0,1 0 0 0 0,0 0 0 0 0,1-1 0 0 0,0 0 0 0 0,1 0 0 0 0,17 16 0 0 0,-23-26 4 0 0,0 1 0 0 0,0-2 1 0 0,0 1-1 0 0,0 0 0 0 0,1-1 1 0 0,-1 1-1 0 0,7 1 0 0 0,-8-3-9 0 0,-1 0 0 0 0,1-1-1 0 0,-1 1 1 0 0,1-1 0 0 0,0 1-1 0 0,-1-1 1 0 0,1 0 0 0 0,0 0 0 0 0,-1 0-1 0 0,1 0 1 0 0,0-1 0 0 0,-1 1 0 0 0,1-1-1 0 0,0 1 1 0 0,2-2 0 0 0,-4 1 37 0 0,0 1 1 0 0,0-1 0 0 0,-1 0-1 0 0,1 1 1 0 0,0-1-1 0 0,0 0 1 0 0,0 0-1 0 0,0 0 1 0 0,-1 1 0 0 0,1-1-1 0 0,0 0 1 0 0,-1 0-1 0 0,1 0 1 0 0,-1 0 0 0 0,1 0-1 0 0,-1 0 1 0 0,1-2-1 0 0,3-20-268 0 0,-2 12 288 0 0,1-12 95 0 0,-1-1 1 0 0,-2 1-1 0 0,-2-40 1 0 0,-1-3 379 0 0,2-16-150 0 0,3-104 209 0 0,-1 158-483 0 0,7-34 0 0 0,-5 49-140 0 0,0 0 0 0 0,0 0 0 0 0,2 0 1 0 0,9-21-1 0 0,-12 31-101 0 0,-1 0 1 0 0,1 0-1 0 0,0 0 1 0 0,0 0-1 0 0,0 1 1 0 0,1-1-1 0 0,-1 0 1 0 0,1 1-1 0 0,0 0 1 0 0,-1 0-1 0 0,1-1 1 0 0,0 2-1 0 0,0-1 1 0 0,4-2-1 0 0,-4 3-332 0 0,0 0 0 0 0,0 0 0 0 0,0 1 0 0 0,0-1 0 0 0,0 1 0 0 0,0-1 1 0 0,0 1-1 0 0,1 0 0 0 0,-1 0 0 0 0,4 1 0 0 0,11 3-8337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1 256 13461 0 0,'0'0'6885'0'0,"1"3"-6662"0"0,0 0-158 0 0,-1-2-51 0 0,0 0 1 0 0,0 0-1 0 0,1 0 0 0 0,-1 0 0 0 0,1 0 1 0 0,-1 0-1 0 0,1 0 0 0 0,-1 0 1 0 0,1 0-1 0 0,-1 0 0 0 0,1 0 1 0 0,0 0-1 0 0,-1-1 0 0 0,2 2 1 0 0,3 13 245 0 0,4 15-197 0 0,6 41 1 0 0,-2-9-30 0 0,-5-25-34 0 0,-5-23-4 0 0,0 0 0 0 0,0-1 1 0 0,1 1-1 0 0,1-1 0 0 0,0 0 1 0 0,9 15-1 0 0,-13-27-12 0 0,0 0-1 0 0,0 1 1 0 0,0-1-1 0 0,0 0 1 0 0,0 0 0 0 0,1 0-1 0 0,-1 0 1 0 0,0-1-1 0 0,1 1 1 0 0,-1 0 0 0 0,0 0-1 0 0,1-1 1 0 0,-1 1-1 0 0,1-1 1 0 0,-1 1 0 0 0,1-1-1 0 0,0 0 1 0 0,-1 0-1 0 0,1 1 1 0 0,-1-1 0 0 0,1 0-1 0 0,-1 0 1 0 0,3-1-1 0 0,2 0-18 0 0,0 1-1 0 0,0-2 0 0 0,0 1 0 0 0,9-4 0 0 0,9-7 20 0 0,0 0-1 0 0,-1-1 1 0 0,-1-1-1 0 0,22-19 1 0 0,14-9 41 0 0,62-40 3 0 0,-91 60-55 0 0,-2-1 0 0 0,26-27 0 0 0,-48 44-3 0 0,1-1 0 0 0,-2 1 0 0 0,1-1 0 0 0,-1 1 0 0 0,0-2 0 0 0,0 1 0 0 0,-1 0 0 0 0,0-1 0 0 0,0 1 0 0 0,-1-1 0 0 0,3-10-1 0 0,-4 13-5 0 0,-1-1-1 0 0,1 0 1 0 0,-1 1-1 0 0,0-1 1 0 0,0 0-1 0 0,-1 1 1 0 0,0-1-1 0 0,0 1 1 0 0,0-1-1 0 0,-1 1 0 0 0,1-1 1 0 0,-1 1-1 0 0,-1 0 1 0 0,1 0-1 0 0,-1 0 1 0 0,-6-9-1 0 0,2 5 18 0 0,-1 1 0 0 0,0 0 1 0 0,0 0-1 0 0,-1 1 0 0 0,0 1 0 0 0,0-1 0 0 0,-1 1 0 0 0,1 1 0 0 0,-1 0 0 0 0,-1 0 1 0 0,1 1-1 0 0,-22-6 0 0 0,7 4 4 0 0,0 1 1 0 0,-1 2 0 0 0,0 0-1 0 0,-39 1 1 0 0,49 3-65 0 0,0 0 0 0 0,1 1-1 0 0,0 1 1 0 0,-1 0 0 0 0,1 1 0 0 0,0 1 0 0 0,1 0 0 0 0,-1 1 0 0 0,1 1 0 0 0,0 0-1 0 0,1 1 1 0 0,-1 0 0 0 0,1 1 0 0 0,-14 14 0 0 0,24-21 19 0 0,1 1 1 0 0,-1 0-1 0 0,1 0 0 0 0,0 0 0 0 0,0 0 1 0 0,0 0-1 0 0,0 1 0 0 0,1-1 0 0 0,-3 7 1 0 0,4-9-33 0 0,-1 1 0 0 0,1 0 1 0 0,-1 0-1 0 0,1-1 0 0 0,0 1 1 0 0,0 0-1 0 0,0 0 0 0 0,0 0 1 0 0,0-1-1 0 0,0 1 0 0 0,0 0 1 0 0,0 0-1 0 0,1 0 0 0 0,-1-1 0 0 0,1 1 1 0 0,-1 0-1 0 0,1-1 0 0 0,0 1 1 0 0,0 0-1 0 0,0-1 0 0 0,1 4 1 0 0,3-1-780 0 0,0 0 1 0 0,0 0 0 0 0,1-1-1 0 0,-1 0 1 0 0,1 1-1 0 0,10 3 1 0 0,-6-3-1612 0 0,16 9-3712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292 264 11117 0 0,'0'0'3470'0'0,"-10"3"-3326"0"0,4-2-128 0 0,-3 2 27 0 0,0-1 0 0 0,0-1-1 0 0,-1 1 1 0 0,1-1 0 0 0,0-1 0 0 0,-14 0 0 0 0,9-2-18 0 0,0 0 1 0 0,0-1-1 0 0,0-1 1 0 0,1 0-1 0 0,-15-7 1 0 0,21 8-30 0 0,0 0 1 0 0,0-1-1 0 0,0 0 1 0 0,0-1 0 0 0,0 0-1 0 0,1 0 1 0 0,0 0-1 0 0,0 0 1 0 0,0-1-1 0 0,-5-7 1 0 0,9 9 20 0 0,0 0-1 0 0,0 0 1 0 0,0 0 0 0 0,0 0-1 0 0,1 0 1 0 0,-1 0-1 0 0,1 0 1 0 0,0-1 0 0 0,0 1-1 0 0,1 0 1 0 0,-1-1 0 0 0,1 1-1 0 0,0-1 1 0 0,0 1 0 0 0,1 0-1 0 0,-1-1 1 0 0,1 1-1 0 0,0 0 1 0 0,0-1 0 0 0,0 1-1 0 0,3-5 1 0 0,-1 1 58 0 0,1 0 0 0 0,0 0 1 0 0,1 0-1 0 0,0 1 0 0 0,0 0 0 0 0,0 0 1 0 0,1 0-1 0 0,0 0 0 0 0,9-6 0 0 0,-8 5 51 0 0,1 1 136 0 0,-8 7 56 0 0,0 7-26 0 0,-3 1-509 0 0,0 0 1 0 0,0 0 0 0 0,-1 0 0 0 0,0-1 0 0 0,0 0-1 0 0,-7 10 1 0 0,-3 0-805 0 0,-18 19 1 0 0,21-27-4864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 9565 0 0,'0'0'8468'0'0,"1"0"-8457"0"0,-1 0 0 0 0,0 0 0 0 0,0 0 0 0 0,0 0-1 0 0,0 0 1 0 0,0 0 0 0 0,0 0 0 0 0,0 0 0 0 0,0 0 0 0 0,0-1 0 0 0,0 1 0 0 0,1 0-1 0 0,-1 0 1 0 0,0 0 0 0 0,0 0 0 0 0,0 0 0 0 0,0 0 0 0 0,0 0 0 0 0,0 0 0 0 0,1 0-1 0 0,-1 0 1 0 0,0 0 0 0 0,0 0 0 0 0,0 0 0 0 0,0 0 0 0 0,0 0 0 0 0,0 0 0 0 0,1 0 0 0 0,-1 0-1 0 0,0 0 1 0 0,0 0 0 0 0,0 0 0 0 0,0 0 0 0 0,0 0 0 0 0,0 0 0 0 0,1 0 0 0 0,-1 0-1 0 0,0 1 1 0 0,0-1 0 0 0,0 0 0 0 0,0 0 0 0 0,0 0 0 0 0,0 0 0 0 0,0 0 0 0 0,0 0-1 0 0,0 0 1 0 0,1 0 0 0 0,-1 0 0 0 0,0 1 0 0 0,0-1 0 0 0,0 0 0 0 0,0 0 0 0 0,0 0 0 0 0,0 0-1 0 0,0 0 1 0 0,0 0 0 0 0,0 1 0 0 0,0-1 0 0 0,0 0 0 0 0,0 0 0 0 0,0 0 0 0 0,0 0-1 0 0,0 0 1 0 0,0 0 0 0 0,0 1 0 0 0,0 5 58 0 0,0 0 1 0 0,0 0-1 0 0,0 1 1 0 0,-1-1-1 0 0,0 0 0 0 0,-2 9 1 0 0,-3 18 48 0 0,3-7-81 0 0,-7 142-194 0 0,3 162-1164 0 0,7-195 311 0 0,1-132 943 0 0,-1-1 0 0 0,0 1 0 0 0,1 0 0 0 0,-1 0 0 0 0,1 0 1 0 0,1 2-1 0 0,-2-5-34 0 0,0 1 1 0 0,0-1 0 0 0,0 1 0 0 0,1-1-1 0 0,-1 0 1 0 0,0 1 0 0 0,0-1 0 0 0,1 0-1 0 0,-1 0 1 0 0,0 1 0 0 0,0-1 0 0 0,1 0-1 0 0,-1 1 1 0 0,0-1 0 0 0,1 0-1 0 0,-1 0 1 0 0,0 0 0 0 0,1 1 0 0 0,0-1-1 0 0,0 0-179 0 0,-1 0 0 0 0,1 0 0 0 0,-1 0 0 0 0,1 0-1 0 0,-1 0 1 0 0,1-1 0 0 0,0 1 0 0 0,-1 0 0 0 0,1 0 0 0 0,-1 0-1 0 0,1-1 1 0 0,-1 1 0 0 0,1 0 0 0 0,-1-1 0 0 0,1 1-1 0 0,-1 0 1 0 0,1-1 0 0 0,0 0 0 0 0,9-11-7087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43 14365 0 0,'0'0'2857'0'0,"-86"4"-2757"0"0,33-9 580 0 0,-9-4-384 0 0,7-1-172 0 0,2 3 72 0 0,5 1-196 0 0,-1 0-924 0 0,5 3 164 0 0,7 2-557 0 0,14 1-3515 0 0,14 0-1513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20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1032 13061 0 0,'0'0'5151'0'0,"0"4"-5235"0"0,0 10 3 0 0,0-11 53 0 0,0-10 23 0 0,3-55 243 0 0,2 1 1 0 0,15-69 0 0 0,-14 92-211 0 0,13-58-14 0 0,-2 21-4 0 0,-11 42 27 0 0,11-34 0 0 0,-17 68-13 0 0,0-1 1 0 0,0 0 0 0 0,0 0-1 0 0,1 0 1 0 0,-1 1-1 0 0,0-1 1 0 0,0 0 0 0 0,0 0-1 0 0,0 0 1 0 0,0 0-1 0 0,0 1 1 0 0,0-1 0 0 0,0 0-1 0 0,0 0 1 0 0,1 0 0 0 0,-1 0-1 0 0,0 1 1 0 0,0-1-1 0 0,0 0 1 0 0,0 0 0 0 0,0 0-1 0 0,1 0 1 0 0,-1 0-1 0 0,0 0 1 0 0,0 0 0 0 0,0 0-1 0 0,1 0 1 0 0,-1 1 0 0 0,0-1-1 0 0,0 0 1 0 0,0 0-1 0 0,1 0 1 0 0,-1 0 0 0 0,0 0-1 0 0,0 0 1 0 0,0 0-1 0 0,1 0 1 0 0,-1 0 0 0 0,0 0-1 0 0,0 0 1 0 0,0-1-1 0 0,0 1 1 0 0,1 0 0 0 0,-1 0-1 0 0,0 0 1 0 0,0 0 0 0 0,0 0-1 0 0,1 0 1 0 0,-1 0-1 0 0,0 0 1 0 0,0-1 0 0 0,0 1-1 0 0,0 0 1 0 0,0 0-1 0 0,1 0 1 0 0,-1 0 0 0 0,0 0-1 0 0,0-1 1 0 0,0 1-1 0 0,0 0 1 0 0,0 0 0 0 0,0 0-1 0 0,0-1 1 0 0,0 1 0 0 0,0 0-1 0 0,0 0 1 0 0,0 0-1 0 0,0 0 1 0 0,0-1 0 0 0,7 15 673 0 0,-7-13-723 0 0,9 21 107 0 0,-2 0 1 0 0,0 1-1 0 0,5 36 1 0 0,-8-25-117 0 0,15 112-584 0 0,-13-113 411 0 0,1 1-1 0 0,15 39 1 0 0,-17-61 145 0 0,0 0 0 0 0,0-1 0 0 0,1 0 0 0 0,1 0 0 0 0,0 0 0 0 0,0-1 0 0 0,1 0 0 0 0,1-1 0 0 0,-1 0 0 0 0,1 0 0 0 0,1-1 0 0 0,0 0 0 0 0,0 0 0 0 0,1-1 0 0 0,-1 0 0 0 0,1-1 0 0 0,1-1 0 0 0,-1 0 0 0 0,1 0 0 0 0,0-1 0 0 0,0 0 0 0 0,1-1 0 0 0,-1-1 0 0 0,0 0 0 0 0,26 1 0 0 0,-32-3 32 0 0,0 0-1 0 0,0-1 1 0 0,0 0-1 0 0,0 0 0 0 0,0 0 1 0 0,0-1-1 0 0,-1 0 0 0 0,1 0 1 0 0,0 0-1 0 0,-1-1 1 0 0,1 1-1 0 0,-1-1 0 0 0,0-1 1 0 0,9-6-1 0 0,-6 2 59 0 0,0 0 0 0 0,0-1 0 0 0,-1 0 0 0 0,0 0 1 0 0,0-1-1 0 0,9-19 0 0 0,-7 11 39 0 0,-2 0 1 0 0,0-1 0 0 0,-1 1 0 0 0,0-2-1 0 0,3-29 1 0 0,4-102 322 0 0,-10 94-261 0 0,3-348 568 0 0,-7 250-458 0 0,1 137-324 0 0,-2 0 0 0 0,0-1 0 0 0,-6-24-1 0 0,4 32-192 0 0,0 9-906 0 0,3 3 1065 0 0,0 0 0 0 0,0 0-1 0 0,0 0 1 0 0,0 0 0 0 0,0 0 0 0 0,1 0-1 0 0,-1 0 1 0 0,0 0 0 0 0,1 0 0 0 0,-1 0 0 0 0,1 1-1 0 0,-2 1 1 0 0,-2 8-344 0 0,-1-2-1654 0 0,2 1 0 0 0,-5 16 0 0 0,4 10-5875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2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0 766 12517 0 0,'0'0'5687'0'0,"2"3"-5293"0"0,0 0-365 0 0,3 5-82 0 0,-3-9 23 0 0,-1-6 40 0 0,2-49 274 0 0,3 0 0 0 0,18-78-1 0 0,-10 60-150 0 0,45-197-107 0 0,-57 259 1 0 0,0 6-10 0 0,-1 0-1 0 0,1 0 0 0 0,3-8 0 0 0,-5 13 5 0 0,0 1-1 0 0,0 0 0 0 0,0 0 0 0 0,0 0 1 0 0,0 0-1 0 0,0 0 0 0 0,0 0 0 0 0,0-1 1 0 0,1 1-1 0 0,-1 0 0 0 0,0 0 0 0 0,0 0 1 0 0,0 0-1 0 0,0 0 0 0 0,0 0 0 0 0,0 0 1 0 0,0-1-1 0 0,0 1 0 0 0,0 0 0 0 0,0 0 1 0 0,1 0-1 0 0,-1 0 0 0 0,0 0 0 0 0,0 0 1 0 0,0 0-1 0 0,0 0 0 0 0,0 0 0 0 0,0 0 1 0 0,1 0-1 0 0,-1 0 0 0 0,0 0 0 0 0,0 0 1 0 0,0 0-1 0 0,0 0 0 0 0,0 0 0 0 0,0 0 1 0 0,1 0-1 0 0,-1 0 0 0 0,0 0 0 0 0,0 0 1 0 0,0 0-1 0 0,0 0 0 0 0,0 0 0 0 0,0 0 1 0 0,1 0-1 0 0,-1 0 0 0 0,0 0 0 0 0,0 0 0 0 0,0 0 1 0 0,0 0-1 0 0,0 0 0 0 0,0 1 0 0 0,0-1 1 0 0,0 0-1 0 0,1 0 0 0 0,-1 0 0 0 0,0 0 1 0 0,0 0-1 0 0,0 0 0 0 0,0 0 0 0 0,0 0 1 0 0,0 1-1 0 0,0-1 0 0 0,0 0 0 0 0,0 0 1 0 0,4 11 1268 0 0,-3-8-1578 0 0,57 206 547 0 0,-10-32-984 0 0,-33-129 538 0 0,2 0 0 0 0,2-1 0 0 0,38 67 0 0 0,-53-107 149 0 0,0-1 1 0 0,0 0-1 0 0,1 0 0 0 0,9 7 0 0 0,-13-11 32 0 0,0-1 0 0 0,1 0 0 0 0,-1 0 0 0 0,0 0 0 0 0,1 0 0 0 0,-1-1 0 0 0,1 1 0 0 0,0 0 0 0 0,-1-1 0 0 0,1 1 0 0 0,2 0 0 0 0,-3-1-4 0 0,0 0 0 0 0,0 0 0 0 0,-1 0-1 0 0,1 0 1 0 0,0-1 0 0 0,0 1 0 0 0,0 0 0 0 0,0 0-1 0 0,0-1 1 0 0,-1 1 0 0 0,1 0 0 0 0,0-1 0 0 0,0 1-1 0 0,0-1 1 0 0,-1 1 0 0 0,1-1 0 0 0,0 1 0 0 0,-1-1-1 0 0,1 1 1 0 0,0-1 0 0 0,-1 0 0 0 0,1 1 0 0 0,0-2 0 0 0,7-10-97 0 0,-1 0 1 0 0,0-1 0 0 0,-1 0 0 0 0,0 0 0 0 0,6-20 0 0 0,13-73 163 0 0,-11 11 256 0 0,2-160-1 0 0,-5 44 5 0 0,-10 189-297 0 0,-1 15-181 0 0,1 0 1 0 0,-1 0 0 0 0,1-1-1 0 0,2-7 1 0 0,0 13-1455 0 0,-1 6 340 0 0,2 12-2513 0 0,2 9-2052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134 131 4744 0 0,'0'0'13482'0'0,"1"8"-12858"0"0,15 83-212 0 0,-4 1 0 0 0,0 164 0 0 0,-13-227-457 0 0,-6 29 0 0 0,2-7-30 0 0,3-41-112 0 0,2-9 175 0 0,0-1-1 0 0,0 0 1 0 0,0 0 0 0 0,0 0 0 0 0,0 0-1 0 0,0 0 1 0 0,0 0 0 0 0,0 1 0 0 0,0-1-1 0 0,0 0 1 0 0,0 0 0 0 0,0 0 0 0 0,0 0-1 0 0,0 0 1 0 0,0 0 0 0 0,0 0-1 0 0,-1 1 1 0 0,1-1 0 0 0,0 0 0 0 0,0 0-1 0 0,0 0 1 0 0,0 0 0 0 0,0 0 0 0 0,0 0-1 0 0,0 0 1 0 0,-1 0 0 0 0,1 0 0 0 0,0 0-1 0 0,0 0 1 0 0,0 0 0 0 0,0 0 0 0 0,0 0-1 0 0,0 0 1 0 0,-1 0 0 0 0,1 0 0 0 0,0 0-1 0 0,0 0 1 0 0,0 0 0 0 0,0 0 0 0 0,0 0-1 0 0,-1 0 1 0 0,1 0 0 0 0,0 0 0 0 0,0 0-1 0 0,0 0 1 0 0,0 0 0 0 0,0 0 0 0 0,0 0-1 0 0,0 0 1 0 0,-1 0 0 0 0,1 0 0 0 0,0 0-1 0 0,0 0 1 0 0,0-1 0 0 0,0 1 0 0 0,0 0-1 0 0,0 0 1 0 0,-3-4-385 0 0,-5-13 294 0 0,1 1 0 0 0,1-1 0 0 0,1 1 1 0 0,0-2-1 0 0,1 1 0 0 0,-2-24 0 0 0,2-6 161 0 0,3-56 0 0 0,3 73 18 0 0,1-1 1 0 0,2 1 0 0 0,0 0 0 0 0,2 1 0 0 0,2-1 0 0 0,0 1-1 0 0,2 1 1 0 0,21-40 0 0 0,-26 57-28 0 0,0 0 1 0 0,1 1-1 0 0,0 0 0 0 0,1 0 0 0 0,0 1 0 0 0,16-15 1 0 0,-18 19-2 0 0,0 1 0 0 0,0-1 0 0 0,0 2 0 0 0,1-1 0 0 0,-1 1 0 0 0,1 0 0 0 0,0 0 0 0 0,-1 1 0 0 0,1-1 0 0 0,1 2 0 0 0,-1-1 0 0 0,12 0 0 0 0,-8 1 1 0 0,1 1 0 0 0,-1 0 0 0 0,0 1 0 0 0,0 0 0 0 0,1 1 0 0 0,-1 0 0 0 0,0 1 0 0 0,-1 0 0 0 0,1 1 0 0 0,11 5 0 0 0,-18-7-68 0 0,1 0 1 0 0,-1 1-1 0 0,0 0 1 0 0,0 0-1 0 0,0 0 1 0 0,0 0 0 0 0,0 1-1 0 0,-1 0 1 0 0,1-1-1 0 0,-1 1 1 0 0,0 1-1 0 0,0-1 1 0 0,-1 0 0 0 0,1 1-1 0 0,-1-1 1 0 0,0 1-1 0 0,0 0 1 0 0,0-1-1 0 0,-1 1 1 0 0,0 0 0 0 0,0 0-1 0 0,0 0 1 0 0,0 0-1 0 0,-1 8 1 0 0,-1-8-17 0 0,1 1-1 0 0,-1-1 1 0 0,-1 0 0 0 0,1 0 0 0 0,-1 1 0 0 0,0-1-1 0 0,0 0 1 0 0,0 0 0 0 0,-1-1 0 0 0,1 1 0 0 0,-1-1 0 0 0,0 1-1 0 0,-1-1 1 0 0,1 0 0 0 0,-1 0 0 0 0,0 0 0 0 0,-4 3-1 0 0,-6 4-85 0 0,0 0 0 0 0,0-1 0 0 0,-1-1 0 0 0,-16 8-1 0 0,-25 8-107 0 0,-2-2 0 0 0,0-3 0 0 0,-119 24 0 0 0,124-37 548 0 0,37-5-3626 0 0,39-2-10621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8869 0 0,'0'0'11357'0'0,"3"-2"-11196"0"0,0 0-133 0 0,5-3 180 0 0,-8 5-201 0 0,1 0-1 0 0,-1 0 1 0 0,0 0 0 0 0,1 0-1 0 0,-1 1 1 0 0,0-1-1 0 0,0 0 1 0 0,1 0-1 0 0,-1 0 1 0 0,0 0-1 0 0,0 1 1 0 0,0-1 0 0 0,1 0-1 0 0,-1 0 1 0 0,0 0-1 0 0,0 1 1 0 0,0-1-1 0 0,0 0 1 0 0,1 0 0 0 0,-1 1-1 0 0,0-1 1 0 0,0 0-1 0 0,0 0 1 0 0,0 1-1 0 0,0-1 1 0 0,0 0 0 0 0,0 1-1 0 0,0-1 1 0 0,0 0-1 0 0,0 0 1 0 0,0 1-1 0 0,0-1 1 0 0,0 0-1 0 0,0 1 1 0 0,0-1 0 0 0,0 0-1 0 0,0 0 1 0 0,0 1-1 0 0,0-1 1 0 0,17 340 148 0 0,-16-317-215 0 0,4 44-16 0 0,3 1 0 0 0,18 69 1 0 0,-24-128 82 0 0,1 0 0 0 0,0 0 0 0 0,0 0 0 0 0,1 0 0 0 0,5 8 0 0 0,-8-15-8 0 0,0-1 0 0 0,0 1 0 0 0,0-1 0 0 0,0 1 0 0 0,0-1 0 0 0,0 0 0 0 0,0 0 0 0 0,0 0 0 0 0,0 1 0 0 0,1-1 0 0 0,-1 0 0 0 0,0 0 0 0 0,1-1 0 0 0,-1 1 0 0 0,1 0 0 0 0,-1 0 0 0 0,1-1 0 0 0,-1 1 0 0 0,1-1 0 0 0,0 1 0 0 0,-1-1 0 0 0,1 0 0 0 0,0 0 0 0 0,-1 0 0 0 0,1 0 0 0 0,0 0 0 0 0,-1 0 0 0 0,1 0 0 0 0,0 0 0 0 0,-1 0 0 0 0,1-1 0 0 0,-1 1 0 0 0,1-1 0 0 0,0 0 0 0 0,-1 1 0 0 0,3-2 0 0 0,1-2-34 0 0,1 0 0 0 0,-1 0 0 0 0,0-1 1 0 0,0 0-1 0 0,-1 0 0 0 0,1 0 0 0 0,-1 0 0 0 0,0-1 1 0 0,0 1-1 0 0,5-13 0 0 0,-2 7-84 0 0,9-19 125 0 0,0-1-1 0 0,-3 0 1 0 0,15-47-1 0 0,19-103 345 0 0,14-44-23 0 0,-53 206-284 0 0,0 0 1 0 0,20-32 0 0 0,-27 49-33 0 0,0 1 0 0 0,-1-1 0 0 0,1 1 0 0 0,0 0 0 0 0,0-1 0 0 0,0 1 0 0 0,1 0 1 0 0,-1 0-1 0 0,0 0 0 0 0,0 0 0 0 0,1 0 0 0 0,-1 0 0 0 0,0 0 0 0 0,1 0 0 0 0,-1 0 1 0 0,1 1-1 0 0,-1-1 0 0 0,1 1 0 0 0,0-1 0 0 0,-1 1 0 0 0,1-1 0 0 0,0 1 0 0 0,-1 0 1 0 0,1 0-1 0 0,-1 0 0 0 0,1 0 0 0 0,0 0 0 0 0,-1 0 0 0 0,4 1 0 0 0,-4 0-60 0 0,1-1-1 0 0,0 1 1 0 0,0 0 0 0 0,0 0-1 0 0,-1 0 1 0 0,1 0-1 0 0,-1 1 1 0 0,1-1 0 0 0,0 0-1 0 0,-1 1 1 0 0,0-1-1 0 0,1 1 1 0 0,-1-1 0 0 0,0 1-1 0 0,0 0 1 0 0,0-1-1 0 0,0 1 1 0 0,0 0 0 0 0,0 0-1 0 0,-1 0 1 0 0,1 0-1 0 0,-1 0 1 0 0,1 2 0 0 0,0 2-194 0 0,0 0 1 0 0,-1-1 0 0 0,1 1 0 0 0,-2 0 0 0 0,1 0 0 0 0,0 0 0 0 0,-1 0-1 0 0,-2 8 1 0 0,-1-1-1714 0 0,-1 0 0 0 0,-10 19-1 0 0,4-9-2728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4.5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228 113 8585 0 0,'0'0'9251'0'0,"-2"0"-8843"0"0,1 2-311 0 0,0-1 0 0 0,0 0 0 0 0,0 0 0 0 0,0 0 1 0 0,0 1-1 0 0,0-1 0 0 0,0 1 0 0 0,1-1 0 0 0,-1 0 0 0 0,0 1 1 0 0,1-1-1 0 0,-1 1 0 0 0,1 0 0 0 0,-1-1 0 0 0,1 4 1 0 0,-4 31 153 0 0,3-23-182 0 0,-2 50-36 0 0,2 1 0 0 0,3 0 1 0 0,3 0-1 0 0,3-1 0 0 0,29 116 1 0 0,-35-173-72 0 0,-1-1 46 0 0,0 0 1 0 0,1-1-1 0 0,-1 1 1 0 0,1-1-1 0 0,4 8 1 0 0,-5-11-23 0 0,-1 0 0 0 0,1 0-1 0 0,-1-1 1 0 0,1 1 0 0 0,-1 0 0 0 0,1-1 0 0 0,0 1 0 0 0,0-1 0 0 0,-1 1 0 0 0,1-1 0 0 0,0 1 0 0 0,0-1 0 0 0,0 0 0 0 0,-1 1 0 0 0,1-1 0 0 0,0 0 0 0 0,0 1 0 0 0,0-1 0 0 0,0 0 0 0 0,0 0 0 0 0,0 0 0 0 0,0 0 0 0 0,-1 0-1 0 0,1 0 1 0 0,0 0 0 0 0,0 0 0 0 0,0 0 0 0 0,0 0 0 0 0,0-1 0 0 0,0 1 0 0 0,0 0 0 0 0,-1-1 0 0 0,1 1 0 0 0,0 0 0 0 0,0-1 0 0 0,0 1 0 0 0,0-2 0 0 0,12-7-40 0 0,-1-1-1 0 0,0 0 1 0 0,-1-1 0 0 0,0 0 0 0 0,13-19 0 0 0,-10 14 43 0 0,76-80 70 0 0,-1 4 33 0 0,-74 73-90 0 0,0 0 1 0 0,-1 0 0 0 0,14-29-1 0 0,-18 30-39 0 0,-1 0 1 0 0,-1-1-1 0 0,-1 0 0 0 0,0 0 1 0 0,-2 0-1 0 0,0-1 0 0 0,2-21 1 0 0,-7 37 21 0 0,0-1 1 0 0,-1 1-1 0 0,1 0 0 0 0,-1-1 1 0 0,0 1-1 0 0,0 0 0 0 0,0-1 1 0 0,-1 1-1 0 0,0 0 0 0 0,1 0 1 0 0,-1 0-1 0 0,-1 0 1 0 0,1 0-1 0 0,-1 1 0 0 0,1-1 1 0 0,-1 1-1 0 0,0 0 0 0 0,0-1 1 0 0,0 1-1 0 0,-1 1 1 0 0,-5-5-1 0 0,-2-1 10 0 0,-1 0 0 0 0,-1 1 0 0 0,1 1 0 0 0,-1 0 0 0 0,-20-6 0 0 0,3 3 29 0 0,0 2 1 0 0,0 1 0 0 0,0 1-1 0 0,-1 2 1 0 0,0 1-1 0 0,-46 3 1 0 0,30 3-81 0 0,-1 2 0 0 0,1 2 0 0 0,-68 20 0 0 0,112-27-43 0 0,-1 0 1 0 0,0 0-1 0 0,1 1 1 0 0,-1-1-1 0 0,1 1 1 0 0,-1 0-1 0 0,1 0 1 0 0,0 0-1 0 0,-1 0 1 0 0,-2 3-1 0 0,5-3-171 0 0,0 0 0 0 0,0-1-1 0 0,0 1 1 0 0,0 0 0 0 0,0 0-1 0 0,0 0 1 0 0,0 0 0 0 0,1 0-1 0 0,-1 0 1 0 0,1 0 0 0 0,0 0 0 0 0,-1 0-1 0 0,1 0 1 0 0,0 0 0 0 0,0 0-1 0 0,0 0 1 0 0,0 0 0 0 0,1 0-1 0 0,-1 0 1 0 0,1 3 0 0 0,5 13-6055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0 738 6565 0 0,'0'0'11985'0'0,"8"-13"-11741"0"0,-4 5-212 0 0,4-5-13 0 0,-2-1 0 0 0,1 1 0 0 0,-2-1 0 0 0,0 0 0 0 0,4-18 0 0 0,34-112 221 0 0,-16 63-6 0 0,7-49 64 0 0,9-29-256 0 0,-42 155 57 0 0,0 1 0 0 0,1-1-1 0 0,0 0 1 0 0,0 1 0 0 0,4-7 0 0 0,-5 10-44 0 0,-1-1 1 0 0,0 1-1 0 0,1 0 0 0 0,-1-1 1 0 0,0 1-1 0 0,1 0 0 0 0,-1-1 1 0 0,0 1-1 0 0,1 0 0 0 0,-1-1 1 0 0,1 1-1 0 0,-1 0 0 0 0,1 0 1 0 0,-1 0-1 0 0,1 0 0 0 0,-1-1 1 0 0,1 1-1 0 0,-1 0 1 0 0,1 0-1 0 0,-1 0 0 0 0,1 0 1 0 0,0 0-17 0 0,0 1 1 0 0,-1-1-1 0 0,1 0 1 0 0,0 1-1 0 0,-1-1 1 0 0,1 1-1 0 0,-1-1 1 0 0,1 1-1 0 0,-1-1 1 0 0,1 1 0 0 0,-1-1-1 0 0,1 1 1 0 0,-1 0-1 0 0,1-1 1 0 0,-1 1-1 0 0,0 0 1 0 0,1-1-1 0 0,-1 1 1 0 0,1 1-1 0 0,14 40-46 0 0,-1 1 0 0 0,15 82 0 0 0,-23-93-126 0 0,1-1 0 0 0,2 0 0 0 0,2 0 0 0 0,0-1 0 0 0,2-1 0 0 0,1 0 0 0 0,22 33 0 0 0,-30-54 38 0 0,0 0 0 0 0,0-1 0 0 0,0 1 0 0 0,13 9 0 0 0,-17-15 72 0 0,0 0 1 0 0,1 0-1 0 0,-1-1 0 0 0,0 1 0 0 0,1-1 0 0 0,-1 0 0 0 0,1 0 0 0 0,0 0 1 0 0,-1 0-1 0 0,1 0 0 0 0,0 0 0 0 0,-1-1 0 0 0,1 1 0 0 0,0-1 0 0 0,0 0 1 0 0,0 0-1 0 0,0 0 0 0 0,-1 0 0 0 0,1 0 0 0 0,0-1 0 0 0,3 0 1 0 0,-4 0-19 0 0,1-1 0 0 0,-1 1 0 0 0,0-1 0 0 0,1 1 1 0 0,-1-1-1 0 0,0 0 0 0 0,0 0 0 0 0,0 0 1 0 0,0 0-1 0 0,0 0 0 0 0,-1 0 0 0 0,1-1 1 0 0,-1 1-1 0 0,2-3 0 0 0,17-39-50 0 0,-17 37 117 0 0,5-15 51 0 0,-1-1-1 0 0,-1 1 0 0 0,-1-1 0 0 0,4-46 0 0 0,-6-94 221 0 0,-10 93-282 0 0,1-10-249 0 0,6 77 5 0 0,0 0 1 0 0,0 0-1 0 0,1-1 1 0 0,-1 1-1 0 0,1 0 1 0 0,0-1-1 0 0,0 1 1 0 0,0 0 0 0 0,0 0-1 0 0,0 0 1 0 0,1 0-1 0 0,3-5 1 0 0,-3 5-858 0 0,1 0 0 0 0,-1 1 0 0 0,1-1 0 0 0,-1 1 1 0 0,1 0-1 0 0,0 0 0 0 0,5-3 0 0 0,9-2-5864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7.2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151 311 8585 0 0,'0'0'9467'0'0,"-6"1"-8842"0"0,4 0-580 0 0,1-1 0 0 0,-1 1 0 0 0,0 0 0 0 0,0-1 0 0 0,0 1 0 0 0,1 0 0 0 0,-1 0-1 0 0,0 0 1 0 0,1 0 0 0 0,-1 0 0 0 0,-2 3 0 0 0,3-2-31 0 0,-1 0 0 0 0,1 1 0 0 0,0-1 0 0 0,-1 0 0 0 0,1 1 0 0 0,0-1 0 0 0,0 1 0 0 0,0-1 0 0 0,1 1 0 0 0,-1 4 0 0 0,-7 58 16 0 0,3 0 0 0 0,3 78 0 0 0,3-85-148 0 0,-1-55 76 0 0,0 0-1 0 0,0 0 1 0 0,0 0 0 0 0,-1 1 0 0 0,1-1 0 0 0,-1 0 0 0 0,0 0 0 0 0,-1 5-1 0 0,2-8 25 0 0,-1 0 0 0 0,1 0 0 0 0,0 0 0 0 0,0 0-1 0 0,0 0 1 0 0,-1 0 0 0 0,1 0 0 0 0,0 0 0 0 0,0 0-1 0 0,0 0 1 0 0,-1 0 0 0 0,1 0 0 0 0,0 0 0 0 0,0 0-1 0 0,0 0 1 0 0,-1 0 0 0 0,1 0 0 0 0,0 0 0 0 0,0 0-1 0 0,0-1 1 0 0,-1 1 0 0 0,1 0 0 0 0,0 0 0 0 0,0 0-1 0 0,0 0 1 0 0,0 0 0 0 0,0 0 0 0 0,-1-1 0 0 0,1 1-1 0 0,0 0 1 0 0,0 0 0 0 0,0 0 0 0 0,0 0 0 0 0,0-1-1 0 0,0 1 1 0 0,0 0 0 0 0,-8-10-180 0 0,7 8 211 0 0,-7-8-23 0 0,2-2 0 0 0,-1 1 0 0 0,2-1 0 0 0,-1 0-1 0 0,2 0 1 0 0,-1 0 0 0 0,2-1 0 0 0,0 1 0 0 0,0-1 0 0 0,-1-19 0 0 0,2 5 50 0 0,2 1 0 0 0,0-1 1 0 0,2 0-1 0 0,6-31 0 0 0,-3 29 57 0 0,2 1 1 0 0,1 0 0 0 0,2 0 0 0 0,19-40 0 0 0,-20 50-41 0 0,1 0 0 0 0,1 0 0 0 0,1 1 1 0 0,0 1-1 0 0,1 0 0 0 0,1 0 1 0 0,18-15-1 0 0,-23 24-34 0 0,1 1-1 0 0,-1 0 1 0 0,1 0 0 0 0,0 1-1 0 0,0 0 1 0 0,0 1-1 0 0,1 0 1 0 0,0 1 0 0 0,16-3-1 0 0,-17 4 0 0 0,-1 0 1 0 0,1 1-1 0 0,0 1 0 0 0,0 0 0 0 0,0 0 1 0 0,0 1-1 0 0,0 0 0 0 0,0 0 0 0 0,0 1 1 0 0,16 6-1 0 0,-21-6-26 0 0,-1 0 0 0 0,-1 0 0 0 0,1 0 0 0 0,0 0 0 0 0,0 0 0 0 0,-1 1 0 0 0,1 0 0 0 0,-1 0-1 0 0,0 0 1 0 0,0 0 0 0 0,0 0 0 0 0,0 1 0 0 0,-1-1 0 0 0,1 1 0 0 0,-1-1 0 0 0,0 1 0 0 0,0 0 0 0 0,0 0 0 0 0,0 0 0 0 0,-1 0 0 0 0,0 1 0 0 0,0-1 0 0 0,0 0 0 0 0,0 1 0 0 0,-1-1 0 0 0,1 0 0 0 0,-1 1 0 0 0,-1 4 0 0 0,0 0-14 0 0,0 1-1 0 0,-1-1 1 0 0,0 0 0 0 0,-1 0 0 0 0,1 0-1 0 0,-2-1 1 0 0,1 1 0 0 0,-1-1 0 0 0,-1 0-1 0 0,0 0 1 0 0,0 0 0 0 0,-9 10 0 0 0,-10 8-64 0 0,-2-1-1 0 0,-1-1 1 0 0,0-1 0 0 0,-2-2 0 0 0,0-1 0 0 0,-2-1 0 0 0,-60 27-1 0 0,70-37-119 0 0,-26 7 0 0 0,40-14 39 0 0,-1 0 1 0 0,0-1 0 0 0,0 0-1 0 0,0 0 1 0 0,0-1-1 0 0,-14 0 1 0 0,20-1-33 0 0,0 1 0 0 0,1 0 1 0 0,-1-1-1 0 0,0 1 0 0 0,0-1 0 0 0,1 0 0 0 0,-1 1 1 0 0,0-1-1 0 0,1 0 0 0 0,-1 0 0 0 0,1 0 1 0 0,-1 0-1 0 0,1 0 0 0 0,-1-1 0 0 0,1 1 0 0 0,0 0 1 0 0,0-1-1 0 0,0 1 0 0 0,-1-1 0 0 0,1 1 1 0 0,1-1-1 0 0,-1 1 0 0 0,0-1 0 0 0,0 0 0 0 0,0 1 1 0 0,1-1-1 0 0,-1 0 0 0 0,1 0 0 0 0,0 0 1 0 0,-1 1-1 0 0,1-1 0 0 0,0 0 0 0 0,0 0 0 0 0,0 0 1 0 0,1-3-1 0 0,4-23-3803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154 196 9713 0 0,'0'0'9610'0'0,"-3"12"-8895"0"0,0-3-610 0 0,-38 151 194 0 0,25-64-348 0 0,-6 156 0 0 0,18-211-90 0 0,2-33-281 0 0,1 0 1 0 0,1 14-1 0 0,-14-225-718 0 0,15 162 1394 0 0,1 0 1 0 0,16-81-1 0 0,-7 77-104 0 0,1 1 0 0 0,22-50 0 0 0,-25 73-84 0 0,1 0-1 0 0,1 1 0 0 0,0 1 1 0 0,2 0-1 0 0,0 0 1 0 0,22-22-1 0 0,-29 35-34 0 0,0 1-1 0 0,0 0 0 0 0,1 0 1 0 0,0 1-1 0 0,0-1 1 0 0,0 1-1 0 0,1 1 0 0 0,0 0 1 0 0,-1 0-1 0 0,1 0 0 0 0,0 1 1 0 0,0 0-1 0 0,0 1 1 0 0,0-1-1 0 0,1 2 0 0 0,-1-1 1 0 0,0 1-1 0 0,9 1 1 0 0,-1 1 11 0 0,0 0 1 0 0,0 1 0 0 0,0 1 0 0 0,-1 0-1 0 0,0 1 1 0 0,1 0 0 0 0,-2 2-1 0 0,19 10 1 0 0,-27-14-77 0 0,0 1 0 0 0,0 0 0 0 0,0 0 0 0 0,-1 1 0 0 0,0-1 0 0 0,0 1 0 0 0,0 1 0 0 0,0-1 0 0 0,-1 1 0 0 0,0-1 0 0 0,0 1-1 0 0,0 1 1 0 0,-1-1 0 0 0,4 10 0 0 0,-5-10-37 0 0,-1 0 0 0 0,1 0 1 0 0,-1 1-1 0 0,0-1 0 0 0,-1 0 0 0 0,0 1 0 0 0,0-1 0 0 0,0 0 0 0 0,-1 1 0 0 0,1-1 0 0 0,-2 0 1 0 0,1 0-1 0 0,-1 1 0 0 0,0-1 0 0 0,0 0 0 0 0,-5 9 0 0 0,-1-1 14 0 0,-1 0 0 0 0,0 0 1 0 0,-1-1-1 0 0,-1 0 0 0 0,0-1 0 0 0,0 0 0 0 0,-2-1 0 0 0,1-1 1 0 0,-1 0-1 0 0,-21 13 0 0 0,7-7-66 0 0,-1-2 1 0 0,-1 0 0 0 0,0-2-1 0 0,-48 13 1 0 0,49-18 24 0 0,0-1 0 0 0,-29 3 0 0 0,48-8-18 0 0,-1 0 1 0 0,1-1 0 0 0,0 0-1 0 0,0-1 1 0 0,-1 0-1 0 0,1 0 1 0 0,0-1 0 0 0,0 0-1 0 0,0-1 1 0 0,-10-4 0 0 0,15 5-55 0 0,1 1 0 0 0,0-1 0 0 0,0 0 0 0 0,0 0 0 0 0,1 0 1 0 0,-1 0-1 0 0,0-1 0 0 0,1 1 0 0 0,0-1 0 0 0,-1 0 0 0 0,1 1 0 0 0,-2-5 0 0 0,2 4-276 0 0,1 0-1 0 0,0 1 0 0 0,0-1 0 0 0,0 0 0 0 0,0 0 0 0 0,1 0 1 0 0,-1 0-1 0 0,1 0 0 0 0,0-5 0 0 0,1-11-5355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4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10637 0 0,'0'0'4268'0'0,"7"-7"-4142"0"0,1 0-62 0 0,-4 4-31 0 0,-1 1 0 0 0,0-1 0 0 0,0-1 1 0 0,0 1-1 0 0,0 0 0 0 0,-1-1 1 0 0,1 1-1 0 0,-1-1 0 0 0,0 0 0 0 0,0 1 1 0 0,2-7-1 0 0,15-33 1023 0 0,-14 32-817 0 0,1 0 0 0 0,-2-1 0 0 0,1 1-1 0 0,3-22 1 0 0,30-294-69 0 0,-38 322-166 0 0,14-252-64 0 0,-12 237 283 0 0,-2 20-205 0 0,0 0 0 0 0,0 0 0 0 0,0 0 1 0 0,0 0-1 0 0,0 0 0 0 0,0 0 0 0 0,0-1 0 0 0,0 1 0 0 0,0 0 0 0 0,0 0 0 0 0,0 0 1 0 0,0 0-1 0 0,0 0 0 0 0,0 0 0 0 0,0 0 0 0 0,0-1 0 0 0,0 1 0 0 0,0 0 1 0 0,0 0-1 0 0,0 0 0 0 0,0 0 0 0 0,0 0 0 0 0,0 0 0 0 0,1 0 0 0 0,-1 0 1 0 0,0 0-1 0 0,0 0 0 0 0,0 0 0 0 0,0 0 0 0 0,0 0 0 0 0,0-1 0 0 0,0 1 1 0 0,0 0-1 0 0,1 0 0 0 0,-1 0 0 0 0,0 0 0 0 0,0 0 0 0 0,0 0 0 0 0,0 0 0 0 0,0 0 1 0 0,0 0-1 0 0,0 0 0 0 0,1 0 0 0 0,-1 0 0 0 0,0 0 0 0 0,0 0 0 0 0,0 0 1 0 0,0 1-1 0 0,0-1 0 0 0,0 0 0 0 0,0 0 0 0 0,0 0 0 0 0,1 0 0 0 0,-1 0 1 0 0,0 0-1 0 0,0 0 0 0 0,0 0 0 0 0,0 0 0 0 0,0 0 0 0 0,2 4 89 0 0,0-1 0 0 0,0 1 0 0 0,0 0 0 0 0,-1-1 0 0 0,0 1 0 0 0,2 5 0 0 0,31 177-517 0 0,-20-92 300 0 0,-8-56 118 0 0,34 162-270 0 0,-32-171 185 0 0,0-1 0 0 0,2 0 0 0 0,2 0 0 0 0,25 45-1 0 0,-34-69 85 0 0,0 0-1 0 0,-1 0 0 0 0,2 0 1 0 0,-1 0-1 0 0,0-1 0 0 0,1 1 1 0 0,-1-1-1 0 0,1 0 0 0 0,7 4 1 0 0,-10-6-13 0 0,0 0 0 0 0,1-1 0 0 0,-1 1 0 0 0,1-1 1 0 0,-1 1-1 0 0,0-1 0 0 0,1 0 0 0 0,-1 0 0 0 0,1 1 1 0 0,-1-1-1 0 0,1 0 0 0 0,-1 0 0 0 0,1 0 0 0 0,-1-1 1 0 0,1 1-1 0 0,-1 0 0 0 0,1-1 0 0 0,-1 1 0 0 0,1 0 1 0 0,-1-1-1 0 0,0 0 0 0 0,1 1 0 0 0,-1-1 0 0 0,0 0 0 0 0,1 0 1 0 0,-1 0-1 0 0,0 0 0 0 0,0 0 0 0 0,0 0 0 0 0,0 0 1 0 0,0 0-1 0 0,0 0 0 0 0,0 0 0 0 0,1-2 0 0 0,4-6-108 0 0,-1-1 0 0 0,1 0 0 0 0,-2 0 0 0 0,1 0-1 0 0,-1-1 1 0 0,-1 0 0 0 0,0 1 0 0 0,2-20 0 0 0,5-91 15 0 0,-13-318 333 0 0,3 412-267 0 0,0 16-17 0 0,-1 1 1 0 0,-2-20 0 0 0,3 21-779 0 0,5 10 376 0 0,5 8-490 0 0,-5-2-263 0 0,-1 0-1 0 0,1 1 0 0 0,4 11 0 0 0,0 10-6214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166 187 13741 0 0,'0'0'1709'0'0,"8"8"-824"0"0,27 24-257 0 0,-32-29-586 0 0,0 1 0 0 0,0-1 0 0 0,0 1 0 0 0,0 0 0 0 0,0 0 0 0 0,-1 0 0 0 0,0 0 0 0 0,0 0 0 0 0,0 1 0 0 0,0-1 0 0 0,2 10 0 0 0,-2-4-142 0 0,-1 0 0 0 0,0 1 1 0 0,-1 16-1 0 0,0-13 102 0 0,-13 268-326 0 0,10-258 139 0 0,-7 31 0 0 0,7-45 98 0 0,0 1 0 0 0,-1-1 0 0 0,0 1 1 0 0,0-1-1 0 0,-8 12 0 0 0,12-21 62 0 0,-1 0-1 0 0,0 0 1 0 0,1 0 0 0 0,-1 0 0 0 0,0 0 0 0 0,0 0-1 0 0,0 0 1 0 0,0 0 0 0 0,0 0 0 0 0,0 0 0 0 0,0 0 0 0 0,0 0-1 0 0,0-1 1 0 0,0 1 0 0 0,0 0 0 0 0,-1-1 0 0 0,1 1-1 0 0,0-1 1 0 0,0 1 0 0 0,-1-1 0 0 0,1 0 0 0 0,0 0 0 0 0,-1 1-1 0 0,1-1 1 0 0,0 0 0 0 0,-1 0 0 0 0,1 0 0 0 0,0-1-1 0 0,-1 1 1 0 0,1 0 0 0 0,0 0 0 0 0,-1-1 0 0 0,1 1-1 0 0,0-1 1 0 0,0 1 0 0 0,-1-1 0 0 0,1 1 0 0 0,0-1 0 0 0,0 0-1 0 0,0 1 1 0 0,0-1 0 0 0,0 0 0 0 0,0 0 0 0 0,0 0-1 0 0,0 0 1 0 0,0 0 0 0 0,0 0 0 0 0,1 0 0 0 0,-1 0 0 0 0,0-1-1 0 0,1 1 1 0 0,-2-2 0 0 0,-4-11 14 0 0,1 0 0 0 0,1-1 0 0 0,0 1-1 0 0,1-1 1 0 0,0 1 0 0 0,0-27 0 0 0,5-93 814 0 0,-1 119-743 0 0,29-226 510 0 0,-26 223-500 0 0,0 0 0 0 0,2 0 0 0 0,0 1 0 0 0,0 0 0 0 0,2 0 1 0 0,17-29-1 0 0,-18 35 45 0 0,0 1 1 0 0,0 1 0 0 0,1-1-1 0 0,0 1 1 0 0,1 1 0 0 0,0-1-1 0 0,0 1 1 0 0,1 1 0 0 0,0 0-1 0 0,0 0 1 0 0,13-5 0 0 0,-19 9-74 0 0,1 2 0 0 0,-1-1 1 0 0,1 0-1 0 0,-1 1 0 0 0,1 0 0 0 0,0 0 1 0 0,-1 0-1 0 0,1 1 0 0 0,0 0 1 0 0,0 0-1 0 0,0 0 0 0 0,5 1 1 0 0,-8-1-38 0 0,1 1 1 0 0,-1 0 0 0 0,0 0-1 0 0,0 0 1 0 0,0 0 0 0 0,0 0 0 0 0,0 0-1 0 0,0 1 1 0 0,0-1 0 0 0,0 0-1 0 0,0 1 1 0 0,-1 0 0 0 0,1-1 0 0 0,-1 1-1 0 0,1 0 1 0 0,-1 0 0 0 0,0 0-1 0 0,1 0 1 0 0,-1 0 0 0 0,0 0-1 0 0,0 0 1 0 0,0 0 0 0 0,-1 1 0 0 0,1-1-1 0 0,-1 0 1 0 0,1 3 0 0 0,0 4-71 0 0,0 0-1 0 0,0 0 1 0 0,-1 0 0 0 0,-1 1 0 0 0,1-1 0 0 0,-1 0 0 0 0,-1 0 0 0 0,0 0 0 0 0,0 0 0 0 0,-1-1-1 0 0,0 1 1 0 0,0-1 0 0 0,-1 1 0 0 0,0-1 0 0 0,-9 12 0 0 0,3-4-16 0 0,-1-1 1 0 0,-1-1 0 0 0,0 0-1 0 0,-1-1 1 0 0,-1 0-1 0 0,-24 19 1 0 0,23-22 35 0 0,0-1-1 0 0,-1 0 1 0 0,0 0 0 0 0,0-2-1 0 0,-24 8 1 0 0,28-11-425 0 0,1-1 0 0 0,-1-1 0 0 0,0 0 0 0 0,-1-1 0 0 0,1 0 0 0 0,0 0 0 0 0,0-2 0 0 0,-21-2 0 0 0,14-3-2201 0 0,10-4-1476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12437 0 0,'0'0'4521'0'0,"-1"5"-4259"0"0,-1 0-165 0 0,0 15 808 0 0,2-19-783 0 0,1 1 1 0 0,-1-1-1 0 0,1 0 0 0 0,-1 0 0 0 0,1 1 0 0 0,0-1 0 0 0,0 0 0 0 0,-1 0 1 0 0,1 0-1 0 0,0 0 0 0 0,0 0 0 0 0,0 0 0 0 0,2 2 0 0 0,16 12 191 0 0,-6-7-293 0 0,0-1 1 0 0,0 0-1 0 0,1-1 1 0 0,0 0-1 0 0,20 5 1 0 0,76 15-129 0 0,-89-22 85 0 0,181 29-138 0 0,42 9-105 0 0,201 81 573 0 0,37 9 619 0 0,-166-75-769 0 0,47 11-113 0 0,135 59-75 0 0,-223-53-200 0 0,295 29-448 0 0,-151-43 94 0 0,-320-40 587 0 0,-35-2 4 0 0,-39-16-266 0 0,-42-8-752 0 0,4 0 970 0 0,-39-7 68 0 0,-6-1-646 0 0,23 0-4035 0 0,30 12 2412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8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12537 0 0,'0'0'1276'0'0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2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12333 0 0,'0'0'524'0'0,"53"32"-652"0"0,-51-32-1348 0 0</inkml:trace>
  <inkml:trace contextRef="#ctx0" brushRef="#br0" timeOffset="1">42 279 12769 0 0,'0'0'48'0'0,"19"55"-20"0"0,-19-51 276 0 0,0-2-304 0 0,0 0-188 0 0,-5-2-708 0 0,-4-3-1000 0 0,-7-6 604 0 0,4 0-344 0 0,-2 4-3769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14393 0 0,'0'0'76'0'0,"46"55"-52"0"0,-41-53 216 0 0,0-4-960 0 0,-5-11-976 0 0,0 1-1348 0 0,0-11-6133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109 0 13717 0 0,'0'0'1644'0'0,"0"51"-1292"0"0,0-46-352 0 0,0 2-152 0 0,-7 1 140 0 0,3-1 12 0 0,-8-2-1072 0 0,-2 0 296 0 0,-9-1-396 0 0,5 2-1700 0 0,-1-3 188 0 0,8 3-1937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1 12209 0 0,'0'0'216'0'0,"-21"49"-216"0"0,10-32-308 0 0,-1-11 168 0 0,7-4-28 0 0,-1-2-616 0 0,3-1-556 0 0,-1-3-828 0 0,-1-6-2165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8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0 11413 0 0,'0'0'0'0'0,"-53"48"-2864"0"0,40-43 1356 0 0,6-3-469 0 0,-3-2-567 0 0</inkml:trace>
  <inkml:trace contextRef="#ctx0" brushRef="#br0" timeOffset="1">0 217 15757 0 0,'0'0'128'0'0,"17"53"-128"0"0,-17-46 256 0 0,0-5-256 0 0,0-8-1624 0 0,0-12-1876 0 0,2 0-1216 0 0,14-8-1585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1 186 6809 0 0,'0'0'10745'0'0,"4"8"-10055"0"0,13 23-258 0 0,-15-27-323 0 0,-1-1 0 0 0,0 0 0 0 0,1 1 0 0 0,-2-1 0 0 0,1 1 0 0 0,0-1 0 0 0,-1 1-1 0 0,1-1 1 0 0,-1 1 0 0 0,0-1 0 0 0,0 1 0 0 0,-1 7 0 0 0,-1 5 64 0 0,2 111-1644 0 0,6-158 1333 0 0,17-110 220 0 0,-19 126-25 0 0,0 1 0 0 0,1-1 0 0 0,1 1 1 0 0,1 1-1 0 0,12-22 0 0 0,-5 15 116 0 0,0 0-1 0 0,30-30 0 0 0,-39 44-141 0 0,1 1 0 0 0,1 0-1 0 0,-1 0 1 0 0,1 1 0 0 0,0 0-1 0 0,0 0 1 0 0,0 0 0 0 0,0 1-1 0 0,10-3 1 0 0,-13 5-33 0 0,1-1 0 0 0,-1 1 0 0 0,1 0 0 0 0,-1 1 0 0 0,1-1 1 0 0,-1 1-1 0 0,1 0 0 0 0,0 0 0 0 0,-1 0 0 0 0,1 1 0 0 0,-1 0 0 0 0,1-1 1 0 0,-1 2-1 0 0,1-1 0 0 0,-1 0 0 0 0,0 1 0 0 0,6 3 0 0 0,-7-3-93 0 0,0 0-1 0 0,0 0 0 0 0,-1 1 1 0 0,1-1-1 0 0,-1 1 1 0 0,0 0-1 0 0,0 0 1 0 0,0 0-1 0 0,0 0 0 0 0,0 0 1 0 0,0 0-1 0 0,-1 0 1 0 0,0 0-1 0 0,0 1 0 0 0,0-1 1 0 0,0 1-1 0 0,0-1 1 0 0,0 0-1 0 0,-1 1 1 0 0,0-1-1 0 0,0 1 0 0 0,0 0 1 0 0,0-1-1 0 0,0 1 1 0 0,-1 3-1 0 0,-1 0-643 0 0,1 1-1 0 0,-1-1 1 0 0,0 0 0 0 0,-6 13-1 0 0,5-14-879 0 0,0 0-1 0 0,0 0 1 0 0,-1 0-1 0 0,-8 10 1 0 0,1-5-2981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5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12317 0 0,'0'0'3512'0'0,"33"8"-4280"0"0,-40-5-4488 0 0,0-2 2960 0 0,-5 7-4649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4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13629 0 0,'0'0'536'0'0,"11"54"184"0"0,-9-44-12 0 0,-2-5-160 0 0,5-1-496 0 0,-5 1 229 0 0,2-2-281 0 0,3-11-3157 0 0,-5-8 1273 0 0,0 2-220 0 0,12-4-1024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12869 0 0,'0'0'104'0'0,"49"11"-104"0"0,-31-10 324 0 0,-11-1-316 0 0,0 0 8 0 0,-2-2 148 0 0,2 1-164 0 0,-1 0-148 0 0,1-1 144 0 0,5 2-248 0 0,-3 0-640 0 0,0 3 416 0 0,3 2-672 0 0,4 5-2932 0 0,-7-2-177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6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4180 0 0,'0'0'4737'0'0,"62"38"-4169"0"0,-32-22-180 0 0,-9-6-192 0 0,-3-1 204 0 0,-6-1 204 0 0,-6-4-476 0 0,4 2-128 0 0,-3-3-280 0 0,-1 2-68 0 0,6-2-288 0 0,-5-2-1124 0 0,0-1-540 0 0,4 0-1685 0 0</inkml:trace>
  <inkml:trace contextRef="#ctx0" brushRef="#br0" timeOffset="1">429 137 10889 0 0,'0'0'1236'0'0,"44"47"-816"0"0,-28-33-12 0 0,-9-9 16 0 0,-5-3 32 0 0,3 3-200 0 0,0-2-256 0 0,-3-2-124 0 0,3 2 24 0 0,-5-2 8 0 0,-19 5-7336 0 0,3-3 5303 0 0,2 5-587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3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6 847 12493 0 0,'0'0'8940'0'0,"0"5"-8759"0"0,1-2-159 0 0,1 14 8 0 0,-2-15-32 0 0,-3-13 0 0 0,1-3 50 0 0,0 0-1 0 0,1 0 1 0 0,1 0-1 0 0,2-18 1 0 0,-1 9-10 0 0,3-28-37 0 0,3 0 1 0 0,24-86-1 0 0,10-17-263 0 0,14-59-168 0 0,-53 200 344 0 0,0 1 0 0 0,0-1 0 0 0,-2-24 1 0 0,-5 47 80 0 0,-3 5 145 0 0,0 1-1 0 0,-7 26 1 0 0,5-15-48 0 0,-4 15-8 0 0,3 1 0 0 0,0 1 0 0 0,3 0-1 0 0,2 0 1 0 0,-1 86 0 0 0,7-117-87 0 0,0 0 1 0 0,1 0-1 0 0,1 0 0 0 0,0 0 1 0 0,1-1-1 0 0,0 1 0 0 0,1-1 0 0 0,0 1 1 0 0,1-2-1 0 0,0 1 0 0 0,1 0 1 0 0,1-1-1 0 0,-1 0 0 0 0,2 0 0 0 0,0-1 1 0 0,0 0-1 0 0,1 0 0 0 0,0-1 1 0 0,12 9-1 0 0,-14-12-48 0 0,0-1 0 0 0,1 0 1 0 0,0 0-1 0 0,0-1 0 0 0,0 0 0 0 0,0 0 0 0 0,1-1 0 0 0,9 3 1 0 0,-13-5 23 0 0,0 0 1 0 0,-1-1 0 0 0,1 0 0 0 0,0 1 0 0 0,0-1 0 0 0,-1-1-1 0 0,1 1 1 0 0,0-1 0 0 0,-1 0 0 0 0,1 0 0 0 0,0 0-1 0 0,-1-1 1 0 0,1 1 0 0 0,-1-1 0 0 0,0 0 0 0 0,0-1-1 0 0,6-2 1 0 0,-3-1-9 0 0,0 0-1 0 0,0 0 0 0 0,-1 0 1 0 0,1-1-1 0 0,-2 0 0 0 0,1 0 1 0 0,-1 0-1 0 0,0-1 0 0 0,0 0 0 0 0,-1 0 1 0 0,7-15-1 0 0,-2-6 26 0 0,0 0 1 0 0,5-36-1 0 0,-4 6 126 0 0,2-84 1 0 0,-9-60 463 0 0,-3 160-470 0 0,0 26-56 0 0,0 1-28 0 0,0 1 0 0 0,0-1 0 0 0,2 1-1 0 0,5-24 1 0 0,-7 39-25 0 0,0 0-1 0 0,0-1 1 0 0,0 1 0 0 0,0 0 0 0 0,0 0-1 0 0,0 0 1 0 0,0-1 0 0 0,0 1 0 0 0,0 0-1 0 0,1 0 1 0 0,-1 0 0 0 0,0 0 0 0 0,0-1-1 0 0,0 1 1 0 0,0 0 0 0 0,0 0 0 0 0,1 0-1 0 0,-1 0 1 0 0,0 0 0 0 0,0 0 0 0 0,0-1-1 0 0,0 1 1 0 0,1 0 0 0 0,-1 0 0 0 0,0 0-1 0 0,0 0 1 0 0,0 0 0 0 0,1 0 0 0 0,-1 0-1 0 0,0 0 1 0 0,0 0 0 0 0,1 0 0 0 0,-1 0-1 0 0,0 0 1 0 0,0 0 0 0 0,0 0 0 0 0,1 0-1 0 0,-1 0 1 0 0,0 0 0 0 0,0 0 0 0 0,0 0-1 0 0,1 0 1 0 0,-1 1 0 0 0,0-1 0 0 0,0 0-1 0 0,0 0 1 0 0,0 0 0 0 0,1 0 0 0 0,-1 0-1 0 0,0 0 1 0 0,0 1 0 0 0,0-1 0 0 0,0 0-1 0 0,0 0 1 0 0,1 0 0 0 0,-1 0 0 0 0,0 1-1 0 0,0-1 1 0 0,10 13-258 0 0,-3 0-334 0 0,-1-1 0 0 0,0 1 0 0 0,5 18-1 0 0,4 19-3737 0 0,-11-38 2535 0 0,2 7-2446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4.5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75 8961 0 0,'0'0'5940'0'0,"-4"10"-4441"0"0,-7 28 238 0 0,0 0 1 0 0,-7 58 0 0 0,9 156-1137 0 0,7-82-899 0 0,0-135 234 0 0,2-10-246 0 0,-2-1 0 0 0,0 1 0 0 0,-2-1 0 0 0,-8 33 0 0 0,9-54 109 0 0,1-7-21 0 0,-1-10-183 0 0,2-101 610 0 0,16-155-1 0 0,-10 221 13 0 0,2-28-64 0 0,30-136 0 0 0,-33 199-141 0 0,0 1-1 0 0,0 0 1 0 0,2 0 0 0 0,6-14-1 0 0,-10 23 0 0 0,0 1 0 0 0,1 0 0 0 0,-1-1 0 0 0,1 1 0 0 0,-1 0 0 0 0,1 0 0 0 0,0 1 0 0 0,0-1 0 0 0,0 0 0 0 0,0 1 0 0 0,0 0 0 0 0,1 0 0 0 0,-1 0 0 0 0,1 0 0 0 0,0 0 0 0 0,-1 1 0 0 0,1-1 0 0 0,0 1 0 0 0,5-1 0 0 0,-1 2 12 0 0,-1-1-1 0 0,1 1 1 0 0,-1 1 0 0 0,1-1-1 0 0,-1 2 1 0 0,0-1 0 0 0,1 0-1 0 0,-1 1 1 0 0,0 1 0 0 0,0-1-1 0 0,0 1 1 0 0,0 0-1 0 0,-1 1 1 0 0,1 0 0 0 0,-1 0-1 0 0,0 0 1 0 0,0 1 0 0 0,0 0-1 0 0,-1 0 1 0 0,9 9 0 0 0,-7-5-38 0 0,0 0 0 0 0,0 0 1 0 0,-1 0-1 0 0,0 1 0 0 0,-1 0 1 0 0,0 0-1 0 0,0 1 0 0 0,-1-1 0 0 0,-1 1 1 0 0,1 0-1 0 0,-2 0 0 0 0,0 0 1 0 0,1 12-1 0 0,-2-14-15 0 0,-1-1 1 0 0,-1 1-1 0 0,0-1 1 0 0,0 1-1 0 0,0-1 1 0 0,-1 0-1 0 0,0 0 1 0 0,-1 1-1 0 0,0-1 1 0 0,0-1-1 0 0,-7 12 1 0 0,4-9-1 0 0,0-1 0 0 0,-1-1 1 0 0,0 1-1 0 0,0-1 0 0 0,-1 0 1 0 0,0-1-1 0 0,0 0 0 0 0,-11 7 1 0 0,1-3-81 0 0,1-1 1 0 0,-2-1-1 0 0,1-1 1 0 0,-1 0 0 0 0,-1-2-1 0 0,1 0 1 0 0,-1-1-1 0 0,0-1 1 0 0,-25 2-1 0 0,41-5 115 0 0,-15 1-179 0 0,-39-2 0 0 0,53 0 118 0 0,-1 0-1 0 0,1-1 1 0 0,0 0-1 0 0,0 0 0 0 0,0-1 1 0 0,0 1-1 0 0,0-1 1 0 0,0 0-1 0 0,1 0 0 0 0,-1-1 1 0 0,1 1-1 0 0,-7-6 1 0 0,9 7-164 0 0,0-1 0 0 0,1 1 0 0 0,-1-1 1 0 0,1 1-1 0 0,0-1 0 0 0,-1 0 0 0 0,1 1 0 0 0,0-1 1 0 0,0 0-1 0 0,0 0 0 0 0,0 0 0 0 0,0 1 1 0 0,1-1-1 0 0,-1 0 0 0 0,1 0 0 0 0,-1 0 1 0 0,1 0-1 0 0,0-1 0 0 0,-1 1 0 0 0,1 0 0 0 0,0 0 1 0 0,0 0-1 0 0,1 0 0 0 0,-1 0 0 0 0,0 0 1 0 0,2-3-1 0 0,9-10-6129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5.7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0 130 14881 0 0,'0'0'5860'0'0,"1"3"-5797"0"0,2 6-8 0 0,-2-1 1 0 0,1 1 0 0 0,-1 0-1 0 0,0 0 1 0 0,-1 1-1 0 0,-1 16 1 0 0,0 4 3 0 0,9 187-76 0 0,0 1-44 0 0,-8-191 59 0 0,-1-11-2 0 0,1 0-1 0 0,0 1 0 0 0,2-1 0 0 0,0 0 1 0 0,5 19-1 0 0,-7-34 4 0 0,0-1 0 0 0,0 0 1 0 0,0 1-1 0 0,0-1 0 0 0,0 0 0 0 0,0 1 1 0 0,0-1-1 0 0,0 0 0 0 0,1 0 0 0 0,-1 1 1 0 0,0-1-1 0 0,0 0 0 0 0,0 0 0 0 0,0 1 1 0 0,1-1-1 0 0,-1 0 0 0 0,0 0 0 0 0,0 0 1 0 0,1 1-1 0 0,-1-1 0 0 0,0 0 1 0 0,0 0-1 0 0,1 0 0 0 0,-1 0 0 0 0,0 1 1 0 0,1-1-1 0 0,-1 0 0 0 0,0 0 0 0 0,0 0 1 0 0,1 0-1 0 0,-1 0 0 0 0,0 0 0 0 0,1 0 1 0 0,-1 0-1 0 0,0 0 0 0 0,1 0 0 0 0,-1 0 1 0 0,0 0-1 0 0,0 0 0 0 0,1 0 0 0 0,-1 0 1 0 0,0 0-1 0 0,1-1 0 0 0,-1 1 0 0 0,0 0 1 0 0,0 0-1 0 0,1 0 0 0 0,-1-1 0 0 0,13-11-116 0 0,-2-1-33 0 0,-1 0 0 0 0,-1-1 1 0 0,10-20-1 0 0,21-51 208 0 0,-31 64-107 0 0,239-475 1155 0 0,-239 480-1097 0 0,29-48 2 0 0,-33 57-8 0 0,1 0 1 0 0,-1 0-1 0 0,1 0 1 0 0,0 1-1 0 0,1 0 0 0 0,7-6 1 0 0,-13 11-15 0 0,0 0 1 0 0,-1 1-1 0 0,1-1 0 0 0,0 1 0 0 0,-1 0 1 0 0,1-1-1 0 0,0 1 0 0 0,-1 0 1 0 0,1-1-1 0 0,0 1 0 0 0,0 0 1 0 0,-1 0-1 0 0,1-1 0 0 0,0 1 1 0 0,0 0-1 0 0,0 0 0 0 0,-1 0 0 0 0,1 0 1 0 0,0 0-1 0 0,0 0 0 0 0,0 0 1 0 0,0 1-1 0 0,0-1-21 0 0,-1 1 0 0 0,1-1 0 0 0,0 1 0 0 0,-1-1 0 0 0,1 1 0 0 0,-1-1 1 0 0,1 1-1 0 0,-1 0 0 0 0,0-1 0 0 0,1 1 0 0 0,-1-1 0 0 0,0 1 0 0 0,1 0 0 0 0,-1 0 0 0 0,0-1 0 0 0,0 1 0 0 0,1 0 0 0 0,-1 1 1 0 0,0 3-178 0 0,1 0 0 0 0,-1 1 0 0 0,0-1 0 0 0,-2 11 0 0 0,-7 26-1402 0 0,0-20-267 0 0,-4-5-4186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1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0 9489 0 0,'0'0'5660'0'0,"0"8"-4171"0"0,0-4-1337 0 0,1 6 344 0 0,-2 1 0 0 0,1-1 0 0 0,-2 0 0 0 0,-3 17 0 0 0,-4 7-256 0 0,1 0 0 0 0,2 0 0 0 0,-2 39 0 0 0,3 104 1002 0 0,2-19-716 0 0,-1 10-2171 0 0,4-174 1355 0 0,1 1 0 0 0,0 0 0 0 0,0 0 0 0 0,1 0 0 0 0,-1 0 0 0 0,3-5 0 0 0,3-11-538 0 0,24-78-6993 0 0,-24 80 295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621 1 12109 0 0,'0'0'4636'0'0,"-11"9"-4288"0"0,-42 30-234 0 0,47-35-82 0 0,0-1 1 0 0,0 0-1 0 0,0 0 0 0 0,0-1 1 0 0,0 0-1 0 0,-1 0 1 0 0,-12 3-1 0 0,4-2-1 0 0,-55 14-10 0 0,-221 43-417 0 0,271-58-321 0 0,1 0 0 0 0,-22-2 0 0 0,39 0 448 0 0,-1-1 0 0 0,1 1-1 0 0,0 0 1 0 0,0-1 0 0 0,-1 1-1 0 0,1-1 1 0 0,0 0 0 0 0,0 0-1 0 0,0 1 1 0 0,-3-3 0 0 0,4 2-13 0 0,0 0 1 0 0,0 0-1 0 0,0 1 1 0 0,1-1-1 0 0,-1 0 1 0 0,0 0 0 0 0,0 0-1 0 0,1 0 1 0 0,-1 0-1 0 0,1 0 1 0 0,-1 0-1 0 0,1 0 1 0 0,-1 0 0 0 0,1 0-1 0 0,0 0 1 0 0,-1-1-1 0 0,1 1 1 0 0,0 0-1 0 0,0 0 1 0 0,0-2 0 0 0,3-13-3790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8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858 1 13313 0 0,'0'0'4565'0'0,"-74"45"-3677"0"0,26-32-284 0 0,-10 3-336 0 0,-8-1 344 0 0,-6 2-612 0 0,-6 2 196 0 0,-3 3-196 0 0,3 3 0 0 0,4-1-244 0 0,12 1 84 0 0,0-1-316 0 0,13-4-2032 0 0,15-9 387 0 0,13 0-2895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6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1 129 11729 0 0,'0'0'1829'0'0,"0"8"-1235"0"0,2 23-92 0 0,1 34 642 0 0,-2-55-1214 0 0,1-1 0 0 0,-1 1 0 0 0,2 0 0 0 0,3 12-1 0 0,-5-20 55 0 0,0-1-1 0 0,-1 1 0 0 0,1-1 0 0 0,0 0 1 0 0,0 1-1 0 0,0-1 0 0 0,0 0 0 0 0,0 0 1 0 0,0 1-1 0 0,0-1 0 0 0,1 0 0 0 0,-1 0 0 0 0,0 0 1 0 0,1 0-1 0 0,-1-1 0 0 0,0 1 0 0 0,1 0 1 0 0,-1-1-1 0 0,1 1 0 0 0,-1 0 0 0 0,1-1 1 0 0,0 0-1 0 0,-1 1 0 0 0,1-1 0 0 0,-1 0 0 0 0,1 0 1 0 0,0 0-1 0 0,-1 0 0 0 0,1 0 0 0 0,-1 0 1 0 0,1-1-1 0 0,0 1 0 0 0,-1 0 0 0 0,3-2 1 0 0,2 0 1 0 0,-1 0 0 0 0,1 0-1 0 0,-1 0 1 0 0,0-1 0 0 0,0 0 0 0 0,0 0 0 0 0,0-1 0 0 0,5-5 0 0 0,7-8 24 0 0,-1 0-1 0 0,-1-1 1 0 0,14-22-1 0 0,33-63 1016 0 0,-17 26-69 0 0,-44 76-911 0 0,-1 0 0 0 0,1 0 0 0 0,-1 0 0 0 0,1 1 0 0 0,-1-1 0 0 0,1 0 1 0 0,-1 1-1 0 0,1-1 0 0 0,0 0 0 0 0,-1 1 0 0 0,1-1 0 0 0,0 1 0 0 0,-1-1 1 0 0,1 1-1 0 0,0-1 0 0 0,0 1 0 0 0,0-1 0 0 0,1 1 0 0 0,-1 0-19 0 0,-1 0-1 0 0,1 0 1 0 0,-1 0-1 0 0,1 0 0 0 0,-1 0 1 0 0,1 1-1 0 0,-1-1 0 0 0,1 0 1 0 0,-1 0-1 0 0,0 1 1 0 0,1-1-1 0 0,-1 0 0 0 0,1 1 1 0 0,-1-1-1 0 0,0 0 0 0 0,1 1 1 0 0,-1-1-1 0 0,0 1 1 0 0,1-1-1 0 0,-1 0 0 0 0,0 1 1 0 0,1 0-1 0 0,1 5 43 0 0,0-1-1 0 0,0 1 0 0 0,0 0 1 0 0,1 7-1 0 0,-2-8-115 0 0,3 20 24 0 0,-1 1 0 0 0,-1 41 1 0 0,1 5-426 0 0,-2-17-2749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8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1 13965 0 0,'0'0'6115'0'0,"1"7"-5952"0"0,0-2-132 0 0,0-1 9 0 0,-1 0 0 0 0,1 0 0 0 0,-1 0 0 0 0,0 0 0 0 0,0 0 0 0 0,0 1 0 0 0,0-1-1 0 0,-1 0 1 0 0,0 0 0 0 0,-1 5 0 0 0,-14 41 20 0 0,3 0 0 0 0,2 0-1 0 0,2 1 1 0 0,-4 96 0 0 0,7 499-414 0 0,-11-267 402 0 0,9-283-1325 0 0,8-130 528 0 0,1-73-1579 0 0,2 35-2342 0 0,0 32-4700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4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94 9701 0 0,'0'0'8567'0'0,"0"10"-8329"0"0,0 21-49 0 0,-2 0 0 0 0,-8 40 1 0 0,2-19-413 0 0,1 2-1 0 0,3-1 1 0 0,3 56 0 0 0,1-107 205 0 0,0-1 0 0 0,0 0 1 0 0,0 0-1 0 0,0 0 0 0 0,0 0 0 0 0,0 0 1 0 0,0 1-1 0 0,1-1 0 0 0,-1 0 0 0 0,0 0 1 0 0,1 0-1 0 0,-1 0 0 0 0,0 0 0 0 0,1 0 0 0 0,0 0 1 0 0,-1 0-1 0 0,1 0 0 0 0,-1 0 0 0 0,1 0 1 0 0,1 1-1 0 0,-1-2 7 0 0,0 0 0 0 0,0 0 0 0 0,0 0-1 0 0,0 0 1 0 0,0 0 0 0 0,0 0 0 0 0,0 0 0 0 0,0 0 0 0 0,0 0 0 0 0,0 0 0 0 0,-1-1 0 0 0,1 1-1 0 0,0 0 1 0 0,0-1 0 0 0,0 1 0 0 0,0-1 0 0 0,0 1 0 0 0,0-1 0 0 0,-1 1 0 0 0,1-1-1 0 0,0 1 1 0 0,0-1 0 0 0,-1 0 0 0 0,1 1 0 0 0,1-3 0 0 0,21-19-19 0 0,-2-1-1 0 0,0-2 1 0 0,24-35 0 0 0,41-88 1011 0 0,-86 147-981 0 0,2-3 50 0 0,0 1-1 0 0,0-1 0 0 0,0 1 1 0 0,0 0-1 0 0,3-4 0 0 0,-4 7-40 0 0,-1 0-1 0 0,0-1 1 0 0,1 1-1 0 0,-1 0 0 0 0,1-1 1 0 0,-1 1-1 0 0,0 0 1 0 0,1 0-1 0 0,-1-1 1 0 0,1 1-1 0 0,-1 0 0 0 0,1 0 1 0 0,-1 0-1 0 0,1 0 1 0 0,-1 0-1 0 0,1 0 1 0 0,-1 0-1 0 0,1 0 0 0 0,-1 0 1 0 0,1 0-1 0 0,-1 0 1 0 0,1 0-1 0 0,-1 0 1 0 0,1 0-1 0 0,-1 0 1 0 0,1 0-1 0 0,-1 0 0 0 0,1 1 1 0 0,-1-1-1 0 0,0 0 1 0 0,1 0-1 0 0,-1 1 1 0 0,1-1-1 0 0,-1 0 0 0 0,0 1 1 0 0,1-1-1 0 0,-1 0 1 0 0,0 1-1 0 0,1-1 1 0 0,-1 0-1 0 0,0 1 0 0 0,1-1 1 0 0,-1 1-1 0 0,0-1 1 0 0,0 1-1 0 0,0-1 1 0 0,1 0-1 0 0,-1 2 0 0 0,7 11-15 0 0,-1 0-1 0 0,-1 1 0 0 0,0 0 1 0 0,-1 1-1 0 0,4 18 0 0 0,-5-16-125 0 0,2 0 1 0 0,0-1-1 0 0,10 22 0 0 0,-14-36 132 0 0,2 5-32 0 0,0-1 1 0 0,1 0 0 0 0,-1 0-1 0 0,7 7 1 0 0,-9-12 24 0 0,0 0 0 0 0,0 0-1 0 0,0 0 1 0 0,0 0 0 0 0,0 1 0 0 0,1-2 0 0 0,-1 1 0 0 0,0 0 0 0 0,1 0 0 0 0,-1 0 0 0 0,1-1-1 0 0,-1 1 1 0 0,1 0 0 0 0,-1-1 0 0 0,1 1 0 0 0,-1-1 0 0 0,1 0 0 0 0,-1 0 0 0 0,1 0 0 0 0,0 1 0 0 0,-1-1-1 0 0,1-1 1 0 0,-1 1 0 0 0,1 0 0 0 0,2-1 0 0 0,0 0-24 0 0,0-1 1 0 0,0 1-1 0 0,0-1 1 0 0,0-1-1 0 0,0 1 0 0 0,0 0 1 0 0,-1-1-1 0 0,1 0 0 0 0,-1 1 1 0 0,0-1-1 0 0,4-5 1 0 0,-2 1 1 0 0,0 1 1 0 0,-1-1-1 0 0,1 0 1 0 0,-2-1 0 0 0,6-11-1 0 0,-2-4 102 0 0,0 0-1 0 0,-2-1 0 0 0,3-28 0 0 0,-6 37 30 0 0,-1 0 0 0 0,0 0 0 0 0,-1 0 0 0 0,-1 0 0 0 0,-3-23 0 0 0,1 28-276 0 0,1 0 1 0 0,-1 0-1 0 0,-1 1 0 0 0,0-1 0 0 0,0 0 0 0 0,-1 1 0 0 0,0 0 1 0 0,-11-15-1 0 0,14 21 47 0 0,-13-17-2115 0 0,7 7-2369 0 0,7 7-792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13833 0 0,'0'0'2671'0'0,"3"8"-1947"0"0,5 11-385 0 0,-2 1 1 0 0,0-1-1 0 0,-2 1 1 0 0,4 29-1 0 0,5 160-364 0 0,-5 66-95 0 0,-4-166-196 0 0,4-136-368 0 0,29-105 683 0 0,-21 83 64 0 0,-16 48-54 0 0,11-28 307 0 0,-11 28-273 0 0,1 0-1 0 0,-1 0 1 0 0,1 0-1 0 0,-1 1 1 0 0,1-1-1 0 0,-1 0 1 0 0,1 0-1 0 0,0 0 1 0 0,-1 0-1 0 0,1 1 1 0 0,0-1-1 0 0,0 0 1 0 0,0 1 0 0 0,0-1-1 0 0,-1 0 1 0 0,1 1-1 0 0,0-1 1 0 0,0 1-1 0 0,0-1 1 0 0,0 1-1 0 0,0 0 1 0 0,0 0-1 0 0,0-1 1 0 0,2 1-1 0 0,-1 1-29 0 0,-1 0-1 0 0,1 0 0 0 0,-1 0 1 0 0,1 0-1 0 0,-1 0 0 0 0,0 0 1 0 0,1 1-1 0 0,-1-1 0 0 0,0 0 0 0 0,0 1 1 0 0,0-1-1 0 0,0 1 0 0 0,0-1 1 0 0,0 1-1 0 0,0 2 0 0 0,1 0-17 0 0,8 17-20 0 0,-1 0 1 0 0,-1 1-1 0 0,0 0 1 0 0,3 26-1 0 0,10 24-70 0 0,-21-69 153 0 0,7 15-645 0 0,-4-15-760 0 0,-1-9-1145 0 0,1-20-4893 0 0,3 9 1586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0.9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0 14177 0 0,'0'0'4163'0'0,"2"10"-3841"0"0,2 0-264 0 0,-2-4-37 0 0,-1 0 0 0 0,1 0 0 0 0,-1 0 0 0 0,0 0 0 0 0,-1 1 0 0 0,1-1 0 0 0,-1 9 0 0 0,-21 149 70 0 0,6-58-139 0 0,9-76-385 0 0,12-31-923 0 0,-2-2 828 0 0,0 0 0 0 0,0 0 0 0 0,0 0 0 0 0,-1-1 0 0 0,1 1 0 0 0,-1-1 0 0 0,0 0 0 0 0,0 1 0 0 0,3-7 0 0 0,0 2-614 0 0,11-17-3469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3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237 0 11117 0 0,'0'0'4085'0'0,"-11"1"-3862"0"0,5 0-201 0 0,-70 0 195 0 0,70 0-201 0 0,0-1-1 0 0,-1 1 1 0 0,1 0-1 0 0,0 0 1 0 0,0 0-1 0 0,0 1 1 0 0,0 0 0 0 0,0 0-1 0 0,0 1 1 0 0,0 0-1 0 0,1 0 1 0 0,-1 0-1 0 0,1 0 1 0 0,0 1-1 0 0,0 0 1 0 0,0 0 0 0 0,0 0-1 0 0,-4 7 1 0 0,5-7 7 0 0,1 0 0 0 0,0 0 0 0 0,0 1 0 0 0,0-1 0 0 0,1 1 1 0 0,0 0-1 0 0,-1 0 0 0 0,2-1 0 0 0,-1 2 0 0 0,1-1 0 0 0,-1 0 0 0 0,1 0 1 0 0,1 0-1 0 0,-1 0 0 0 0,1 1 0 0 0,0-1 0 0 0,0 0 0 0 0,0 0 1 0 0,1 1-1 0 0,0-1 0 0 0,0 0 0 0 0,3 9 0 0 0,-2-9 2 0 0,1 1 0 0 0,0-1-1 0 0,0 0 1 0 0,0 0 0 0 0,1 0 0 0 0,0-1-1 0 0,-1 1 1 0 0,2-1 0 0 0,-1 0 0 0 0,0 0-1 0 0,1 0 1 0 0,0-1 0 0 0,0 0 0 0 0,0 0-1 0 0,0 0 1 0 0,0 0 0 0 0,1-1 0 0 0,-1 0-1 0 0,9 3 1 0 0,0-2 62 0 0,1 1 0 0 0,0-2-1 0 0,-1 0 1 0 0,1-1 0 0 0,0 0 0 0 0,25-3-1 0 0,-16 0-122 0 0,0-2 0 0 0,0-1 0 0 0,-1-1 0 0 0,1-1 0 0 0,-1-1 0 0 0,30-15 0 0 0,-46 20-59 0 0,-1 0 1 0 0,0-1 0 0 0,-1 0 0 0 0,1 0-1 0 0,-1 0 1 0 0,1-1 0 0 0,-1 0 0 0 0,7-8-1 0 0,-10 10-33 0 0,0 0 0 0 0,-1 1 0 0 0,1-1 0 0 0,-1 0 0 0 0,0 0 0 0 0,0 0 0 0 0,0 0 0 0 0,0 0 0 0 0,0 0 0 0 0,-1 0 0 0 0,1 0 0 0 0,-1 0 0 0 0,0 0 0 0 0,0 0 0 0 0,0 0 0 0 0,0 0 0 0 0,0 0 0 0 0,-1 0 0 0 0,1-1 0 0 0,-1 1 0 0 0,-2-4 0 0 0,-10-17-2685 0 0,7 16 194 0 0,-1-4-2818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15837 0 0,'0'0'689'0'0,"4"8"-205"0"0,-4-7-464 0 0,3 6 224 0 0,-1 0-1 0 0,2 0 1 0 0,-1 0 0 0 0,1-1 0 0 0,0 0-1 0 0,0 1 1 0 0,6 4 0 0 0,-3-3-19 0 0,0 0 0 0 0,0 0 1 0 0,7 12-1 0 0,-11-15-218 0 0,-1 0 0 0 0,1 0 0 0 0,-1 0 1 0 0,-1 0-1 0 0,1 0 0 0 0,-1 1 0 0 0,0-1 1 0 0,1 7-1 0 0,21 568 221 0 0,-23-472-251 0 0,14-163-1562 0 0,-8 26 1374 0 0,15-42 0 0 0,-18 61 201 0 0,0 2-1 0 0,1-1 1 0 0,1 0 0 0 0,-1 1-1 0 0,1 0 1 0 0,1 0-1 0 0,-1 0 1 0 0,14-13-1 0 0,-18 20 20 0 0,0 0-1 0 0,0 0 1 0 0,0 0 0 0 0,0 0-1 0 0,1 0 1 0 0,-1 0-1 0 0,0 0 1 0 0,1 0 0 0 0,-1 0-1 0 0,1 1 1 0 0,-1-1-1 0 0,1 1 1 0 0,-1-1-1 0 0,1 1 1 0 0,-1-1 0 0 0,1 1-1 0 0,-1 0 1 0 0,1 0-1 0 0,0 0 1 0 0,-1 0-1 0 0,1 0 1 0 0,-1 0 0 0 0,1 0-1 0 0,-1 0 1 0 0,1 1-1 0 0,0-1 1 0 0,-1 0 0 0 0,1 1-1 0 0,-1 0 1 0 0,1-1-1 0 0,-1 1 1 0 0,0 0-1 0 0,1 0 1 0 0,-1-1 0 0 0,0 1-1 0 0,0 0 1 0 0,1 1-1 0 0,-1-1 1 0 0,0 0 0 0 0,0 0-1 0 0,0 0 1 0 0,0 1-1 0 0,1 1 1 0 0,3 5-16 0 0,-1-1 1 0 0,0 1-1 0 0,0 0 0 0 0,-1 0 1 0 0,0 0-1 0 0,3 15 1 0 0,-3-2-367 0 0,-1 0 1 0 0,0 42 0 0 0,-2-47-533 0 0,0-16 815 0 0,0 0-1 0 0,0 0 0 0 0,0 0 1 0 0,0 0-1 0 0,0 0 1 0 0,0 0-1 0 0,0 0 1 0 0,0 1-1 0 0,0-1 0 0 0,0 0 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2.1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18462 0 0,'0'0'1572'0'0,"21"57"-1472"0"0,-17-54 340 0 0,1 1-440 0 0,2-4-1336 0 0,0-4 732 0 0,4-14-1240 0 0,3-2-4133 0 0,9-10-1164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0 768 7645 0 0,'0'0'5733'0'0,"4"8"-4687"0"0,14 26-113 0 0,-18-33-822 0 0,1 0 0 0 0,-1 0 0 0 0,1 0 0 0 0,-1-1 0 0 0,1 1 0 0 0,-1 0 1 0 0,1 0-1 0 0,-1 0 0 0 0,1-1 0 0 0,0 1 0 0 0,0 0 0 0 0,-1-1 0 0 0,1 1 0 0 0,0 0 0 0 0,0-1 1 0 0,0 1-1 0 0,0-1 0 0 0,-1 1 0 0 0,1-1 0 0 0,1 1 0 0 0,2 0 2320 0 0,-5-2-2438 0 0,0 0 1 0 0,1 0-1 0 0,-1 0 0 0 0,0 0 0 0 0,1 0 1 0 0,-1 0-1 0 0,1 0 0 0 0,-1 0 0 0 0,1 0 1 0 0,0 0-1 0 0,-1 0 0 0 0,1 0 0 0 0,0 0 1 0 0,0-1-1 0 0,0 1 0 0 0,-1-1 0 0 0,2-24 19 0 0,0 13 1 0 0,2-33 39 0 0,2 0 0 0 0,2 1 1 0 0,15-53-1 0 0,-8 36-27 0 0,-12 55-14 0 0,61-329 24 0 0,-62 331-33 0 0,-1 4 7 0 0,-1 0 0 0 0,1 1 0 0 0,0-1 0 0 0,0 0 0 0 0,0 1 0 0 0,0-1 0 0 0,0 0 0 0 0,0 0 0 0 0,0 1 0 0 0,0-1 0 0 0,1 0 0 0 0,-1 0 0 0 0,0 1 0 0 0,0-1 0 0 0,1 0 0 0 0,-1 1 0 0 0,0-1 0 0 0,1 1 0 0 0,-1-1 0 0 0,0 0 0 0 0,1 1 0 0 0,-1-1 0 0 0,2 0 0 0 0,1 10 336 0 0,3 14-275 0 0,0-1 1 0 0,-2 1-1 0 0,3 35 0 0 0,3 24 5 0 0,0-29-130 0 0,0 1-280 0 0,23 75 0 0 0,-28-114 282 0 0,1 0-1 0 0,0 0 1 0 0,1-1 0 0 0,1 0 0 0 0,0 0 0 0 0,1-1 0 0 0,0 0 0 0 0,1 0 0 0 0,17 16 0 0 0,-23-26 4 0 0,0 1 0 0 0,0-2 1 0 0,0 1-1 0 0,0 0 0 0 0,1-1 1 0 0,-1 1-1 0 0,7 1 0 0 0,-8-3-9 0 0,-1 0 0 0 0,1-1-1 0 0,-1 1 1 0 0,1-1 0 0 0,0 1-1 0 0,-1-1 1 0 0,1 0 0 0 0,0 0 0 0 0,-1 0-1 0 0,1 0 1 0 0,0-1 0 0 0,-1 1 0 0 0,1-1-1 0 0,0 1 1 0 0,2-2 0 0 0,-4 1 37 0 0,0 1 1 0 0,0-1 0 0 0,-1 0-1 0 0,1 1 1 0 0,0-1-1 0 0,0 0 1 0 0,0 0-1 0 0,0 0 1 0 0,-1 1 0 0 0,1-1-1 0 0,0 0 1 0 0,-1 0-1 0 0,1 0 1 0 0,-1 0 0 0 0,1 0-1 0 0,-1 0 1 0 0,1-2-1 0 0,3-20-268 0 0,-2 12 288 0 0,1-12 95 0 0,-1-1 1 0 0,-2 1-1 0 0,-2-40 1 0 0,-1-3 379 0 0,2-16-150 0 0,3-104 209 0 0,-1 158-483 0 0,7-34 0 0 0,-5 49-140 0 0,0 0 0 0 0,0 0 0 0 0,2 0 1 0 0,9-21-1 0 0,-12 31-101 0 0,-1 0 1 0 0,1 0-1 0 0,0 0 1 0 0,0 0-1 0 0,0 1 1 0 0,1-1-1 0 0,-1 0 1 0 0,1 1-1 0 0,0 0 1 0 0,-1 0-1 0 0,1-1 1 0 0,0 2-1 0 0,0-1 1 0 0,4-2-1 0 0,-4 3-332 0 0,0 0 0 0 0,0 0 0 0 0,0 1 0 0 0,0-1 0 0 0,0 1 0 0 0,0-1 1 0 0,0 1-1 0 0,1 0 0 0 0,-1 0 0 0 0,4 1 0 0 0,11 3-8337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7.2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151 311 8585 0 0,'0'0'9467'0'0,"-6"1"-8842"0"0,4 0-580 0 0,1-1 0 0 0,-1 1 0 0 0,0 0 0 0 0,0-1 0 0 0,0 1 0 0 0,1 0 0 0 0,-1 0-1 0 0,0 0 1 0 0,1 0 0 0 0,-1 0 0 0 0,-2 3 0 0 0,3-2-31 0 0,-1 0 0 0 0,1 1 0 0 0,0-1 0 0 0,-1 0 0 0 0,1 1 0 0 0,0-1 0 0 0,0 1 0 0 0,0-1 0 0 0,1 1 0 0 0,-1 4 0 0 0,-7 58 16 0 0,3 0 0 0 0,3 78 0 0 0,3-85-148 0 0,-1-55 76 0 0,0 0-1 0 0,0 0 1 0 0,0 0 0 0 0,-1 1 0 0 0,1-1 0 0 0,-1 0 0 0 0,0 0 0 0 0,-1 5-1 0 0,2-8 25 0 0,-1 0 0 0 0,1 0 0 0 0,0 0 0 0 0,0 0-1 0 0,0 0 1 0 0,-1 0 0 0 0,1 0 0 0 0,0 0 0 0 0,0 0-1 0 0,0 0 1 0 0,-1 0 0 0 0,1 0 0 0 0,0 0 0 0 0,0 0-1 0 0,0 0 1 0 0,-1 0 0 0 0,1 0 0 0 0,0 0 0 0 0,0 0-1 0 0,0-1 1 0 0,-1 1 0 0 0,1 0 0 0 0,0 0 0 0 0,0 0-1 0 0,0 0 1 0 0,0 0 0 0 0,0 0 0 0 0,-1-1 0 0 0,1 1-1 0 0,0 0 1 0 0,0 0 0 0 0,0 0 0 0 0,0 0 0 0 0,0-1-1 0 0,0 1 1 0 0,0 0 0 0 0,-8-10-180 0 0,7 8 211 0 0,-7-8-23 0 0,2-2 0 0 0,-1 1 0 0 0,2-1 0 0 0,-1 0-1 0 0,2 0 1 0 0,-1 0 0 0 0,2-1 0 0 0,0 1 0 0 0,0-1 0 0 0,-1-19 0 0 0,2 5 50 0 0,2 1 0 0 0,0-1 1 0 0,2 0-1 0 0,6-31 0 0 0,-3 29 57 0 0,2 1 1 0 0,1 0 0 0 0,2 0 0 0 0,19-40 0 0 0,-20 50-41 0 0,1 0 0 0 0,1 0 0 0 0,1 1 1 0 0,0 1-1 0 0,1 0 0 0 0,1 0 1 0 0,18-15-1 0 0,-23 24-34 0 0,1 1-1 0 0,-1 0 1 0 0,1 0 0 0 0,0 1-1 0 0,0 0 1 0 0,0 1-1 0 0,1 0 1 0 0,0 1 0 0 0,16-3-1 0 0,-17 4 0 0 0,-1 0 1 0 0,1 1-1 0 0,0 1 0 0 0,0 0 0 0 0,0 0 1 0 0,0 1-1 0 0,0 0 0 0 0,0 0 0 0 0,0 1 1 0 0,16 6-1 0 0,-21-6-26 0 0,-1 0 0 0 0,-1 0 0 0 0,1 0 0 0 0,0 0 0 0 0,0 0 0 0 0,-1 1 0 0 0,1 0 0 0 0,-1 0-1 0 0,0 0 1 0 0,0 0 0 0 0,0 0 0 0 0,0 1 0 0 0,-1-1 0 0 0,1 1 0 0 0,-1-1 0 0 0,0 1 0 0 0,0 0 0 0 0,0 0 0 0 0,0 0 0 0 0,-1 0 0 0 0,0 1 0 0 0,0-1 0 0 0,0 0 0 0 0,0 1 0 0 0,-1-1 0 0 0,1 0 0 0 0,-1 1 0 0 0,-1 4 0 0 0,0 0-14 0 0,0 1-1 0 0,-1-1 1 0 0,0 0 0 0 0,-1 0 0 0 0,1 0-1 0 0,-2-1 1 0 0,1 1 0 0 0,-1-1 0 0 0,-1 0-1 0 0,0 0 1 0 0,0 0 0 0 0,-9 10 0 0 0,-10 8-64 0 0,-2-1-1 0 0,-1-1 1 0 0,0-1 0 0 0,-2-2 0 0 0,0-1 0 0 0,-2-1 0 0 0,-60 27-1 0 0,70-37-119 0 0,-26 7 0 0 0,40-14 39 0 0,-1 0 1 0 0,0-1 0 0 0,0 0-1 0 0,0 0 1 0 0,0-1-1 0 0,-14 0 1 0 0,20-1-33 0 0,0 1 0 0 0,1 0 1 0 0,-1-1-1 0 0,0 1 0 0 0,0-1 0 0 0,1 0 0 0 0,-1 1 1 0 0,0-1-1 0 0,1 0 0 0 0,-1 0 0 0 0,1 0 1 0 0,-1 0-1 0 0,1 0 0 0 0,-1-1 0 0 0,1 1 0 0 0,0 0 1 0 0,0-1-1 0 0,0 1 0 0 0,-1-1 0 0 0,1 1 1 0 0,1-1-1 0 0,-1 1 0 0 0,0-1 0 0 0,0 0 0 0 0,0 1 1 0 0,1-1-1 0 0,-1 0 0 0 0,1 0 0 0 0,0 0 1 0 0,-1 1-1 0 0,1-1 0 0 0,0 0 0 0 0,0 0 0 0 0,0 0 1 0 0,1-3-1 0 0,4-23-3803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1 186 6809 0 0,'0'0'10745'0'0,"4"8"-10055"0"0,13 23-258 0 0,-15-27-323 0 0,-1-1 0 0 0,0 0 0 0 0,1 1 0 0 0,-2-1 0 0 0,1 1 0 0 0,0-1 0 0 0,-1 1-1 0 0,1-1 1 0 0,-1 1 0 0 0,0-1 0 0 0,0 1 0 0 0,-1 7 0 0 0,-1 5 64 0 0,2 111-1644 0 0,6-158 1333 0 0,17-110 220 0 0,-19 126-25 0 0,0 1 0 0 0,1-1 0 0 0,1 1 1 0 0,1 1-1 0 0,12-22 0 0 0,-5 15 116 0 0,0 0-1 0 0,30-30 0 0 0,-39 44-141 0 0,1 1 0 0 0,1 0-1 0 0,-1 0 1 0 0,1 1 0 0 0,0 0-1 0 0,0 0 1 0 0,0 0 0 0 0,0 1-1 0 0,10-3 1 0 0,-13 5-33 0 0,1-1 0 0 0,-1 1 0 0 0,1 0 0 0 0,-1 1 0 0 0,1-1 1 0 0,-1 1-1 0 0,1 0 0 0 0,0 0 0 0 0,-1 0 0 0 0,1 1 0 0 0,-1 0 0 0 0,1-1 1 0 0,-1 2-1 0 0,1-1 0 0 0,-1 0 0 0 0,0 1 0 0 0,6 3 0 0 0,-7-3-93 0 0,0 0-1 0 0,0 0 0 0 0,-1 1 1 0 0,1-1-1 0 0,-1 1 1 0 0,0 0-1 0 0,0 0 1 0 0,0 0-1 0 0,0 0 0 0 0,0 0 1 0 0,0 0-1 0 0,-1 0 1 0 0,0 0-1 0 0,0 1 0 0 0,0-1 1 0 0,0 1-1 0 0,0-1 1 0 0,0 0-1 0 0,-1 1 1 0 0,0-1-1 0 0,0 1 0 0 0,0 0 1 0 0,0-1-1 0 0,0 1 1 0 0,-1 3-1 0 0,-1 0-643 0 0,1 1-1 0 0,-1-1 1 0 0,0 0 0 0 0,-6 13-1 0 0,5-14-879 0 0,0 0-1 0 0,0 0 1 0 0,-1 0-1 0 0,-8 10 1 0 0,1-5-2981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2552 0 0,'2'9'8346'0'0,"4"17"-6302"0"0,22 136 2830 0 0,-11 151-3566 0 0,-10-170-1380 0 0,2 298-1692 0 0,-11-363-193 0 0,-2-82-1056 0 0,4 0 2441 0 0,-1 0-1 0 0,1-1 0 0 0,0 1 1 0 0,1-1-1 0 0,-1 1 0 0 0,1-1 0 0 0,0 1 1 0 0,0 0-1 0 0,3-8 0 0 0,0-3-497 0 0,3-14-939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6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1 129 11729 0 0,'0'0'1829'0'0,"0"8"-1235"0"0,2 23-92 0 0,1 34 642 0 0,-2-55-1214 0 0,1-1 0 0 0,-1 1 0 0 0,2 0 0 0 0,3 12-1 0 0,-5-20 55 0 0,0-1-1 0 0,-1 1 0 0 0,1-1 0 0 0,0 0 1 0 0,0 1-1 0 0,0-1 0 0 0,0 0 0 0 0,0 0 1 0 0,0 1-1 0 0,0-1 0 0 0,1 0 0 0 0,-1 0 0 0 0,0 0 1 0 0,1 0-1 0 0,-1-1 0 0 0,0 1 0 0 0,1 0 1 0 0,-1-1-1 0 0,1 1 0 0 0,-1 0 0 0 0,1-1 1 0 0,0 0-1 0 0,-1 1 0 0 0,1-1 0 0 0,-1 0 0 0 0,1 0 1 0 0,0 0-1 0 0,-1 0 0 0 0,1 0 0 0 0,-1 0 1 0 0,1-1-1 0 0,0 1 0 0 0,-1 0 0 0 0,3-2 1 0 0,2 0 1 0 0,-1 0 0 0 0,1 0-1 0 0,-1 0 1 0 0,0-1 0 0 0,0 0 0 0 0,0 0 0 0 0,0-1 0 0 0,5-5 0 0 0,7-8 24 0 0,-1 0-1 0 0,-1-1 1 0 0,14-22-1 0 0,33-63 1016 0 0,-17 26-69 0 0,-44 76-911 0 0,-1 0 0 0 0,1 0 0 0 0,-1 0 0 0 0,1 1 0 0 0,-1-1 0 0 0,1 0 1 0 0,-1 1-1 0 0,1-1 0 0 0,0 0 0 0 0,-1 1 0 0 0,1-1 0 0 0,0 1 0 0 0,-1-1 1 0 0,1 1-1 0 0,0-1 0 0 0,0 1 0 0 0,0-1 0 0 0,1 1 0 0 0,-1 0-19 0 0,-1 0-1 0 0,1 0 1 0 0,-1 0-1 0 0,1 0 0 0 0,-1 0 1 0 0,1 1-1 0 0,-1-1 0 0 0,1 0 1 0 0,-1 0-1 0 0,0 1 1 0 0,1-1-1 0 0,-1 0 0 0 0,1 1 1 0 0,-1-1-1 0 0,0 0 0 0 0,1 1 1 0 0,-1-1-1 0 0,0 1 1 0 0,1-1-1 0 0,-1 0 0 0 0,0 1 1 0 0,1 0-1 0 0,1 5 43 0 0,0-1-1 0 0,0 1 0 0 0,0 0 1 0 0,1 7-1 0 0,-2-8-115 0 0,3 20 24 0 0,-1 1 0 0 0,-1 41 1 0 0,1 5-426 0 0,-2-17-2749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2552 0 0,'2'9'8346'0'0,"4"17"-6302"0"0,22 136 2830 0 0,-11 151-3566 0 0,-10-170-1380 0 0,2 298-1692 0 0,-11-363-193 0 0,-2-82-1056 0 0,4 0 2441 0 0,-1 0-1 0 0,1-1 0 0 0,0 1 1 0 0,1-1-1 0 0,-1 1 0 0 0,1-1 0 0 0,0 1 1 0 0,0 0-1 0 0,3-8 0 0 0,0-3-497 0 0,3-14-939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3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361 167 7613 0 0,'0'0'4276'0'0,"-5"10"-4099"0"0,2-6-160 0 0,0 1-1 0 0,1 0 0 0 0,-2-1 0 0 0,1 0 0 0 0,0 1 1 0 0,-1-1-1 0 0,0-1 0 0 0,0 1 0 0 0,0 0 1 0 0,0-1-1 0 0,0 0 0 0 0,-1 0 0 0 0,0 0 0 0 0,1-1 1 0 0,-11 5-1 0 0,-3-2 2 0 0,-1 0 0 0 0,1-1 0 0 0,-1-1 0 0 0,0-1 0 0 0,-21 0 0 0 0,32-2-29 0 0,0 0 0 0 0,1-1 0 0 0,-1 1 0 0 0,0-2 0 0 0,1 1 0 0 0,-1-1 0 0 0,1 0 0 0 0,0-1 0 0 0,0 0 0 0 0,-1 0 0 0 0,2 0 0 0 0,-1-1 0 0 0,0 0 0 0 0,1-1 0 0 0,-8-5 0 0 0,11 7-3 0 0,1 0 0 0 0,-1 0 0 0 0,1 0 0 0 0,0 0 0 0 0,-1 0 0 0 0,1 0 0 0 0,1-1-1 0 0,-1 1 1 0 0,0 0 0 0 0,1-1 0 0 0,0 0 0 0 0,0 1 0 0 0,0-1 0 0 0,0 0 0 0 0,0-4 0 0 0,1 3 68 0 0,0 0 0 0 0,0 0 0 0 0,1 0 0 0 0,0 0 1 0 0,0 0-1 0 0,0 0 0 0 0,0 0 0 0 0,1 0 0 0 0,0 0 0 0 0,2-6 0 0 0,0 4 80 0 0,0 1 1 0 0,0-1-1 0 0,0 1 1 0 0,1 0-1 0 0,0 0 1 0 0,0 1-1 0 0,0-1 1 0 0,1 1-1 0 0,0 0 0 0 0,0 1 1 0 0,0-1-1 0 0,0 1 1 0 0,1 0-1 0 0,13-5 1 0 0,-9 5-58 0 0,0 2 0 0 0,0-1 1 0 0,1 1-1 0 0,-1 1 0 0 0,0 0 1 0 0,1 1-1 0 0,-1 0 0 0 0,19 3 1 0 0,-29-3-85 0 0,-1 0 0 0 0,1 0 0 0 0,0 0 0 0 0,-1 0 0 0 0,1 0 1 0 0,0 1-1 0 0,-1-1 0 0 0,1 0 0 0 0,-1 0 0 0 0,1 1 0 0 0,0-1 0 0 0,-1 0 0 0 0,1 1 1 0 0,-1-1-1 0 0,1 0 0 0 0,-1 1 0 0 0,1-1 0 0 0,-1 1 0 0 0,1-1 0 0 0,-1 1 0 0 0,0-1 1 0 0,1 1-1 0 0,-1 0 0 0 0,0-1 0 0 0,1 1 0 0 0,-1-1 0 0 0,0 1 0 0 0,1 1 0 0 0,-1-1-33 0 0,0 1 0 0 0,0-1 0 0 0,0 1 0 0 0,-1 0 0 0 0,1-1 0 0 0,0 1 0 0 0,-1-1-1 0 0,1 1 1 0 0,-1-1 0 0 0,1 1 0 0 0,-2 2 0 0 0,-2 2-183 0 0,0 1 1 0 0,-1-1-1 0 0,0 0 0 0 0,-6 7 1 0 0,-26 18-1636 0 0,9-11-2532 0 0,16-11-321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51 9565 0 0,'0'0'6095'0'0,"11"-6"-5596"0"0,35-18-56 0 0,-39 20-386 0 0,0 1 1 0 0,1 0-1 0 0,-1 1 1 0 0,1 0 0 0 0,0 0-1 0 0,0 0 1 0 0,0 1 0 0 0,0 0-1 0 0,0 1 1 0 0,10 0 0 0 0,-3 0-13 0 0,9 0 57 0 0,38 4 0 0 0,-55-3-101 0 0,0 0 1 0 0,0 1-1 0 0,0-1 1 0 0,0 1-1 0 0,-1 1 1 0 0,1 0-1 0 0,-1-1 1 0 0,1 2 0 0 0,-1-1-1 0 0,6 6 1 0 0,-9-8-7 0 0,-1 1 1 0 0,-1 0-1 0 0,1 0 1 0 0,0 0-1 0 0,0 0 1 0 0,-1 0-1 0 0,1 0 1 0 0,-1 0-1 0 0,0 1 1 0 0,1-1-1 0 0,-1 0 1 0 0,0 1-1 0 0,-1-1 1 0 0,1 1-1 0 0,0 0 1 0 0,0 4-1 0 0,-1-3-16 0 0,0 1 0 0 0,0-1 0 0 0,-1 0 0 0 0,1 1 0 0 0,-1-1 0 0 0,0 0 0 0 0,0 1 0 0 0,-1-1 0 0 0,-1 5 0 0 0,-5 6-27 0 0,0-1 0 0 0,-1 1 0 0 0,0-2 0 0 0,-13 15 0 0 0,20-26 55 0 0,-216 240-1256 0 0,165-186-145 0 0,45-49 906 0 0,-15 19-325 0 0,22-24 367 0 0,0 0-1 0 0,-1-1 0 0 0,1 1 1 0 0,0 0-1 0 0,0 0 0 0 0,0 0 1 0 0,1 0-1 0 0,-1 0 1 0 0,0 0-1 0 0,1 1 0 0 0,0-1 1 0 0,-1 3-1 0 0,4 2-3589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0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25 12105 0 0,'0'0'4849'0'0,"11"42"-6554"0"0,-15-53 645 0 0,-3-9-2048 0 0,5 4-1140 0 0,-3-3-1729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1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462 57 14337 0 0,'0'0'2270'0'0,"5"-9"-1655"0"0,15-25 65 0 0,-15 21 609 0 0,-10 16 21 0 0,-9 19-1107 0 0,0 0 0 0 0,2 1-1 0 0,0 1 1 0 0,-11 36 0 0 0,13-37-136 0 0,-81 249-112 0 0,16 6-349 0 0,69-256 374 0 0,-25 104-359 0 0,-30 109 147 0 0,40-171 90 0 0,-42 95 0 0 0,59-149-39 0 0,0-1 1 0 0,-1-1-1 0 0,0 1 1 0 0,0-1 0 0 0,-10 11-1 0 0,15-19 121 0 0,0 1-1 0 0,0-1 1 0 0,0 0-1 0 0,-1 0 1 0 0,1 1-1 0 0,0-1 1 0 0,0 0-1 0 0,0 0 0 0 0,-1 1 1 0 0,1-1-1 0 0,0 0 1 0 0,0 0-1 0 0,0 0 1 0 0,-1 0-1 0 0,1 1 1 0 0,0-1-1 0 0,0 0 1 0 0,-1 0-1 0 0,1 0 1 0 0,0 0-1 0 0,-1 0 1 0 0,1 0-1 0 0,0 0 1 0 0,0 0-1 0 0,-1 0 1 0 0,1 0-1 0 0,0 0 1 0 0,-1 0-1 0 0,1 0 1 0 0,0 0-1 0 0,0 0 1 0 0,-1 0-1 0 0,1 0 1 0 0,0 0-1 0 0,0 0 1 0 0,-1 0-1 0 0,1 0 1 0 0,0 0-1 0 0,-1-1 1 0 0,1 1-1 0 0,0 0 1 0 0,0 0-1 0 0,0 0 1 0 0,-1 0-1 0 0,1-1 1 0 0,0 1-1 0 0,0 0 1 0 0,0 0-1 0 0,-1-1 1 0 0,1 1-1 0 0,-1-2-530 0 0,1 1 1 0 0,-1-1-1 0 0,1 0 0 0 0,0 1 1 0 0,-1-1-1 0 0,1 0 0 0 0,0 1 1 0 0,0-1-1 0 0,0-2 0 0 0,5-28-5405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100 219 10225 0 0,'0'0'3149'0'0,"-3"11"-1828"0"0,-23 65 507 0 0,14-41-1137 0 0,1 0 0 0 0,-6 38 0 0 0,11-33-559 0 0,-2 79 0 0 0,13 42-212 0 0,-1-19-88 0 0,13-438-798 0 0,-6 222 985 0 0,2 1-1 0 0,25-76 1 0 0,-22 105-131 0 0,41-83 0 0 0,-51 115 159 0 0,1 1 1 0 0,0 0-1 0 0,1 0 1 0 0,0 0-1 0 0,1 1 1 0 0,-1 0-1 0 0,2 1 1 0 0,0 0-1 0 0,0 0 1 0 0,17-10-1 0 0,-21 15-19 0 0,0 1 0 0 0,0 0 0 0 0,0 0 0 0 0,1 0 0 0 0,-1 1 0 0 0,1 0 0 0 0,-1 1 0 0 0,1-1 0 0 0,0 1 0 0 0,0 0 0 0 0,0 1 0 0 0,0 0 0 0 0,0 0 0 0 0,-1 0 0 0 0,1 1 0 0 0,0 0 0 0 0,0 0 0 0 0,0 1 0 0 0,-1 0 0 0 0,1 0 0 0 0,10 6 0 0 0,-14-7-15 0 0,0 1-1 0 0,0-1 1 0 0,0 1 0 0 0,0 0 0 0 0,0 0 0 0 0,-1 0 0 0 0,1 1 0 0 0,-1-1 0 0 0,0 1 0 0 0,0-1-1 0 0,0 1 1 0 0,0 0 0 0 0,0 0 0 0 0,0 0 0 0 0,-1 0 0 0 0,1 0 0 0 0,-1 0 0 0 0,0 0 0 0 0,0 0-1 0 0,0 0 1 0 0,-1 1 0 0 0,1-1 0 0 0,-1 0 0 0 0,1 1 0 0 0,-1-1 0 0 0,0 0 0 0 0,-1 1 0 0 0,1 3-1 0 0,-2 3-26 0 0,0-1 0 0 0,-1 1 0 0 0,0-1 0 0 0,0 0 0 0 0,-1 0 0 0 0,0 0 0 0 0,0-1 0 0 0,-10 14 0 0 0,-5 5-57 0 0,-2-2-1 0 0,-1 0 1 0 0,0-1-1 0 0,-47 36 1 0 0,21-24-261 0 0,-88 51 0 0 0,119-78 179 0 0,7-3-34 0 0,1 0 0 0 0,-1-1 0 0 0,0 0 0 0 0,0-1 0 0 0,0 0 0 0 0,-1-1 0 0 0,-10 3 0 0 0,21-6 161 0 0,0 0-1 0 0,-1 0 1 0 0,1 0-1 0 0,0 0 0 0 0,0 0 1 0 0,0 0-1 0 0,0 0 0 0 0,0 0 1 0 0,0 0-1 0 0,0 0 0 0 0,-1 0 1 0 0,1 0-1 0 0,0 0 0 0 0,0 0 1 0 0,0 0-1 0 0,0 0 1 0 0,0 0-1 0 0,0 0 0 0 0,0 0 1 0 0,-1 0-1 0 0,1 0 0 0 0,0 0 1 0 0,0 0-1 0 0,0 0 0 0 0,0 0 1 0 0,0 0-1 0 0,0 0 0 0 0,0-1 1 0 0,0 1-1 0 0,-1 0 0 0 0,1 0 1 0 0,0 0-1 0 0,0 0 1 0 0,0 0-1 0 0,0 0 0 0 0,0 0 1 0 0,0 0-1 0 0,0 0 0 0 0,0-1 1 0 0,0 1-1 0 0,0 0 0 0 0,0 0 1 0 0,0 0-1 0 0,0 0 0 0 0,0 0 1 0 0,2-6-777 0 0,4 0 372 0 0,0-1 1 0 0,1 1-1 0 0,-1 1 1 0 0,1-1-1 0 0,0 1 0 0 0,1 0 1 0 0,-1 1-1 0 0,14-6 1 0 0,0-2-1159 0 0,33-17-1517 0 0,-6 6 323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36 260 8697 0 0,'0'0'9477'0'0,"-4"2"-9011"0"0,-16 4-162 0 0,19-6-290 0 0,1 0 0 0 0,-1 0 0 0 0,1 0 0 0 0,-1 0 0 0 0,1 0 0 0 0,-1-1 0 0 0,1 1 0 0 0,-1 0 0 0 0,1 0 0 0 0,-1-1 0 0 0,1 1 0 0 0,-1 0 0 0 0,1-1 0 0 0,0 1 0 0 0,-1 0 0 0 0,1-1 0 0 0,-1 1 0 0 0,1-1 0 0 0,0 1-1 0 0,-1-1 1 0 0,1 1 0 0 0,0-1 0 0 0,0 1 0 0 0,-1-1 0 0 0,1 1 0 0 0,0-1 0 0 0,0 1 0 0 0,0-1 0 0 0,0 1 0 0 0,0-1 0 0 0,0 1 0 0 0,0-1 0 0 0,0 1 0 0 0,0-1 0 0 0,0 0 0 0 0,0 1 0 0 0,0-1 0 0 0,2-24 457 0 0,-2 23-467 0 0,2-8 86 0 0,1 1-1 0 0,1-1 1 0 0,-1 0-1 0 0,2 1 0 0 0,-1-1 1 0 0,1 1-1 0 0,1 1 0 0 0,12-16 1 0 0,-4 4-59 0 0,-1 0-35 0 0,21-22 0 0 0,-30 37-117 0 0,0 1 0 0 0,0 0 0 0 0,0 0-1 0 0,1 0 1 0 0,-1 0 0 0 0,1 1 0 0 0,0 0 0 0 0,0 0-1 0 0,1 0 1 0 0,10-3 0 0 0,-15 5-12 0 0,0 1 1 0 0,1 0-1 0 0,-1 0 0 0 0,0-1 1 0 0,0 1-1 0 0,1 0 0 0 0,-1 0 1 0 0,0 0-1 0 0,0 1 0 0 0,0-1 1 0 0,1 0-1 0 0,-1 0 0 0 0,2 1 0 0 0,-2 0-204 0 0,-1-1 0 0 0,1 1 0 0 0,0-1-1 0 0,0 1 1 0 0,0 0 0 0 0,0-1 0 0 0,-1 1-1 0 0,1 0 1 0 0,0 0 0 0 0,-1-1-1 0 0,1 1 1 0 0,-1 0 0 0 0,1 0 0 0 0,-1 0-1 0 0,1 1 1 0 0,2 6-6237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1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98 13989 0 0,'0'0'3256'0'0,"9"1"-2796"0"0,-2 0-319 0 0,3-1 11 0 0,-1 1-1 0 0,0 1 1 0 0,1 0-1 0 0,17 6 1 0 0,-25-7-165 0 0,0 0 1 0 0,0 0 0 0 0,0 1-1 0 0,-1-1 1 0 0,1 0 0 0 0,0 1-1 0 0,-1 0 1 0 0,1-1 0 0 0,-1 1-1 0 0,1 0 1 0 0,-1 0-1 0 0,0-1 1 0 0,0 1 0 0 0,0 0-1 0 0,0 0 1 0 0,0 0 0 0 0,0 1-1 0 0,0-1 1 0 0,-1 0 0 0 0,1 0-1 0 0,-1 0 1 0 0,1 0 0 0 0,-1 1-1 0 0,0-1 1 0 0,0 0-1 0 0,0 0 1 0 0,0 1 0 0 0,-1-1-1 0 0,0 3 1 0 0,0 1-97 0 0,0-1 1 0 0,0 0-1 0 0,-1 1 0 0 0,0-1 0 0 0,0 0 1 0 0,0 0-1 0 0,-1-1 0 0 0,1 1 0 0 0,-1 0 1 0 0,0-1-1 0 0,-5 5 0 0 0,4-5 28 0 0,0-1 0 0 0,0 1 0 0 0,0-1-1 0 0,0 0 1 0 0,-1 0 0 0 0,0-1 0 0 0,1 1-1 0 0,-1-1 1 0 0,0 0 0 0 0,0-1 0 0 0,0 1 0 0 0,-1-1-1 0 0,1 0 1 0 0,-7 1 0 0 0,10-2 63 0 0,0 0 1 0 0,-1 0-1 0 0,1 0 1 0 0,-1 0-1 0 0,1 0 1 0 0,-1-1-1 0 0,1 1 1 0 0,-1-1-1 0 0,1 0 1 0 0,-1 1-1 0 0,1-1 1 0 0,0 0 0 0 0,0-1-1 0 0,-1 1 1 0 0,1 0-1 0 0,0 0 1 0 0,0-1-1 0 0,0 1 1 0 0,0-1-1 0 0,1 0 1 0 0,-1 0-1 0 0,0 0 1 0 0,1 1-1 0 0,-1-2 1 0 0,1 1-1 0 0,0 0 1 0 0,-1 0-1 0 0,1 0 1 0 0,0 0-1 0 0,0-1 1 0 0,-1-4-1 0 0,1 1 105 0 0,0-1 0 0 0,0 1 0 0 0,0-1 0 0 0,1 0 0 0 0,0 0 0 0 0,0 1 0 0 0,1-1 0 0 0,0 0 0 0 0,0 1 0 0 0,0-1 0 0 0,1 1 0 0 0,0-1 0 0 0,0 1 0 0 0,1 0 0 0 0,-1 0 0 0 0,1 0 0 0 0,1 0 0 0 0,5-8 0 0 0,-3 5-281 0 0,1 1 0 0 0,0 0 0 0 0,1 0 0 0 0,12-10 0 0 0,-11 11-1364 0 0,1-1 1 0 0,0 2 0 0 0,19-10 0 0 0,-10 8-3599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7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15 3432 0 0,'0'0'13766'0'0,"1"9"-12986"0"0,0-7-726 0 0,0 8 103 0 0,0 0 0 0 0,-1 0 0 0 0,1 0 1 0 0,-2 0-1 0 0,0 0 0 0 0,-2 11 0 0 0,-4 13-202 0 0,-3 42 0 0 0,5-35-493 0 0,3-18 303 0 0,3-13-174 0 0,-1-10 390 0 0,0 0 0 0 0,0 0-1 0 0,0 0 1 0 0,0 0 0 0 0,0 0 0 0 0,0 0-1 0 0,0 0 1 0 0,0 0 0 0 0,0 0 0 0 0,0-1 0 0 0,0 1-1 0 0,0 0 1 0 0,0 0 0 0 0,0 0 0 0 0,0 0-1 0 0,0 0 1 0 0,1 0 0 0 0,-1 0 0 0 0,0 0-1 0 0,0 0 1 0 0,0 0 0 0 0,0 0 0 0 0,0 0 0 0 0,0 0-1 0 0,0 0 1 0 0,0 0 0 0 0,0 0 0 0 0,0 0-1 0 0,0 0 1 0 0,0 0 0 0 0,0 0 0 0 0,0 0-1 0 0,0 0 1 0 0,0 0 0 0 0,0 0 0 0 0,0 0-1 0 0,0 1 1 0 0,0-1 0 0 0,0 0 0 0 0,0 0 0 0 0,1 0-1 0 0,-1 0 1 0 0,0 0 0 0 0,0 0 0 0 0,0 0-1 0 0,0 0 1 0 0,0 0 0 0 0,24-49 49 0 0,2 1 0 0 0,52-71 0 0 0,-63 97 159 0 0,-11 17-120 0 0,0 0 1 0 0,0 0 0 0 0,0 1 0 0 0,1-1 0 0 0,0 1 0 0 0,-1 0 0 0 0,1 0-1 0 0,1 0 1 0 0,5-2 0 0 0,-10 5-57 0 0,1 0 0 0 0,-1 0 1 0 0,1 1-1 0 0,-1-1 0 0 0,1 1 0 0 0,0-1 0 0 0,-1 1 0 0 0,1-1 0 0 0,0 1 0 0 0,-1 0 1 0 0,1 0-1 0 0,0 0 0 0 0,-1 0 0 0 0,1 0 0 0 0,0 0 0 0 0,0 1 0 0 0,-1-1 0 0 0,1 0 1 0 0,-1 1-1 0 0,1-1 0 0 0,0 1 0 0 0,-1 0 0 0 0,1-1 0 0 0,-1 1 0 0 0,1 0 0 0 0,-1 0 1 0 0,0 0-1 0 0,1 0 0 0 0,-1 0 0 0 0,0 1 0 0 0,0-1 0 0 0,0 0 0 0 0,1 0 1 0 0,-1 1-1 0 0,-1-1 0 0 0,1 1 0 0 0,1 2 0 0 0,3 5-61 0 0,-1 1 0 0 0,0 0 0 0 0,-1 0 0 0 0,0 0-1 0 0,0 0 1 0 0,-1 0 0 0 0,0 1 0 0 0,0 15 0 0 0,-2 8-892 0 0,-5 42 0 0 0,1-37-551 0 0,2-27 691 0 0,0-9-812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3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361 167 7613 0 0,'0'0'4276'0'0,"-5"10"-4099"0"0,2-6-160 0 0,0 1-1 0 0,1 0 0 0 0,-2-1 0 0 0,1 0 0 0 0,0 1 1 0 0,-1-1-1 0 0,0-1 0 0 0,0 1 0 0 0,0 0 1 0 0,0-1-1 0 0,0 0 0 0 0,-1 0 0 0 0,0 0 0 0 0,1-1 1 0 0,-11 5-1 0 0,-3-2 2 0 0,-1 0 0 0 0,1-1 0 0 0,-1-1 0 0 0,0-1 0 0 0,-21 0 0 0 0,32-2-29 0 0,0 0 0 0 0,1-1 0 0 0,-1 1 0 0 0,0-2 0 0 0,1 1 0 0 0,-1-1 0 0 0,1 0 0 0 0,0-1 0 0 0,0 0 0 0 0,-1 0 0 0 0,2 0 0 0 0,-1-1 0 0 0,0 0 0 0 0,1-1 0 0 0,-8-5 0 0 0,11 7-3 0 0,1 0 0 0 0,-1 0 0 0 0,1 0 0 0 0,0 0 0 0 0,-1 0 0 0 0,1 0 0 0 0,1-1-1 0 0,-1 1 1 0 0,0 0 0 0 0,1-1 0 0 0,0 0 0 0 0,0 1 0 0 0,0-1 0 0 0,0 0 0 0 0,0-4 0 0 0,1 3 68 0 0,0 0 0 0 0,0 0 0 0 0,1 0 0 0 0,0 0 1 0 0,0 0-1 0 0,0 0 0 0 0,0 0 0 0 0,1 0 0 0 0,0 0 0 0 0,2-6 0 0 0,0 4 80 0 0,0 1 1 0 0,0-1-1 0 0,0 1 1 0 0,1 0-1 0 0,0 0 1 0 0,0 1-1 0 0,0-1 1 0 0,1 1-1 0 0,0 0 0 0 0,0 1 1 0 0,0-1-1 0 0,0 1 1 0 0,1 0-1 0 0,13-5 1 0 0,-9 5-58 0 0,0 2 0 0 0,0-1 1 0 0,1 1-1 0 0,-1 1 0 0 0,0 0 1 0 0,1 1-1 0 0,-1 0 0 0 0,19 3 1 0 0,-29-3-85 0 0,-1 0 0 0 0,1 0 0 0 0,0 0 0 0 0,-1 0 0 0 0,1 0 1 0 0,0 1-1 0 0,-1-1 0 0 0,1 0 0 0 0,-1 0 0 0 0,1 1 0 0 0,0-1 0 0 0,-1 0 0 0 0,1 1 1 0 0,-1-1-1 0 0,1 0 0 0 0,-1 1 0 0 0,1-1 0 0 0,-1 1 0 0 0,1-1 0 0 0,-1 1 0 0 0,0-1 1 0 0,1 1-1 0 0,-1 0 0 0 0,0-1 0 0 0,1 1 0 0 0,-1-1 0 0 0,0 1 0 0 0,1 1 0 0 0,-1-1-33 0 0,0 1 0 0 0,0-1 0 0 0,0 1 0 0 0,-1 0 0 0 0,1-1 0 0 0,0 1 0 0 0,-1-1-1 0 0,1 1 1 0 0,-1-1 0 0 0,1 1 0 0 0,-2 2 0 0 0,-2 2-183 0 0,0 1 1 0 0,-1-1-1 0 0,0 0 0 0 0,-6 7 1 0 0,-26 18-1636 0 0,9-11-2532 0 0,16-11-321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124 37 1708 0 0,'0'0'13592'0'0,"5"9"-13129"0"0,2 2-362 0 0,-4-6-8 0 0,0 1 1 0 0,1-1 0 0 0,0 0-1 0 0,7 7 1 0 0,2 2 65 0 0,-7-9-195 0 0,0 1 1 0 0,0 0 0 0 0,0 0 0 0 0,6 11 0 0 0,-11-15-25 0 0,0 0-1 0 0,0 0 1 0 0,0 0 0 0 0,0 0 0 0 0,-1 0 0 0 0,1 0 0 0 0,0 0-1 0 0,-1 0 1 0 0,0 0 0 0 0,1 0 0 0 0,-1 0 0 0 0,0 0 0 0 0,0 0-1 0 0,0 0 1 0 0,-1 0 0 0 0,1 0 0 0 0,0 0 0 0 0,-1 0 0 0 0,1 0-1 0 0,-1 0 1 0 0,0 0 0 0 0,1 0 0 0 0,-3 3 0 0 0,-1 1-47 0 0,0-1 1 0 0,0 1-1 0 0,0-1 1 0 0,-1 0-1 0 0,0 0 0 0 0,0 0 1 0 0,0-1-1 0 0,-1 0 1 0 0,1 0-1 0 0,-1 0 1 0 0,0-1-1 0 0,-9 5 1 0 0,6-5 48 0 0,1 0-1 0 0,-1 0 1 0 0,0 0 0 0 0,0-1 0 0 0,0-1 0 0 0,0 0 0 0 0,-1 0 0 0 0,-16-1 0 0 0,24 0 52 0 0,0 0 1 0 0,1-1 0 0 0,-1 1 0 0 0,0-1 0 0 0,1 1 0 0 0,-1-1 0 0 0,0 0-1 0 0,1 1 1 0 0,-1-1 0 0 0,1 0 0 0 0,-1 0 0 0 0,1 0 0 0 0,-1 0 0 0 0,1-1-1 0 0,0 1 1 0 0,-1 0 0 0 0,1 0 0 0 0,0-1 0 0 0,0 1 0 0 0,0-1 0 0 0,0 1-1 0 0,0-1 1 0 0,1 1 0 0 0,-1-1 0 0 0,0 0 0 0 0,1 1 0 0 0,-1-1 0 0 0,1 0-1 0 0,-1 0 1 0 0,1-2 0 0 0,-1-3 73 0 0,0 0 0 0 0,1-1 0 0 0,0 1 0 0 0,0 0 0 0 0,1 0 0 0 0,2-10 0 0 0,-1 8-42 0 0,1 0 1 0 0,0 1-1 0 0,1-1 0 0 0,0 1 0 0 0,0 0 0 0 0,1 0 1 0 0,0 0-1 0 0,0 1 0 0 0,8-9 0 0 0,-3 5-541 0 0,0 1 1 0 0,1 0-1 0 0,0 0 0 0 0,1 1 0 0 0,12-8 0 0 0,-1 6-1624 0 0,-4 2-2182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73 10425 0 0,'0'0'741'0'0,"0"10"-443"0"0,0 77 646 0 0,-1-80-976 0 0,1 1-1 0 0,1-1 1 0 0,-1 0-1 0 0,1 0 1 0 0,0 0-1 0 0,1 1 1 0 0,0-1-1 0 0,0 0 1 0 0,0-1-1 0 0,6 11 0 0 0,-8-16 14 0 0,1 1-1 0 0,0-1 0 0 0,0 0 0 0 0,0 0 0 0 0,0 0 1 0 0,0 0-1 0 0,0 0 0 0 0,0 0 0 0 0,0 0 1 0 0,0 0-1 0 0,0 0 0 0 0,0-1 0 0 0,0 1 0 0 0,1 0 1 0 0,-1-1-1 0 0,0 1 0 0 0,1-1 0 0 0,-1 1 0 0 0,0-1 1 0 0,1 0-1 0 0,-1 1 0 0 0,1-1 0 0 0,-1 0 0 0 0,1 0 1 0 0,-1 0-1 0 0,0 0 0 0 0,1 0 0 0 0,1-1 0 0 0,0 1-21 0 0,-1-1 0 0 0,1 0 0 0 0,-1 0 0 0 0,1 0 0 0 0,-1 0 0 0 0,0 0 0 0 0,1 0-1 0 0,-1-1 1 0 0,0 1 0 0 0,0-1 0 0 0,0 0 0 0 0,0 1 0 0 0,0-1 0 0 0,0 0-1 0 0,1-2 1 0 0,14-23 419 0 0,-1-1 0 0 0,23-57-1 0 0,-18 38 656 0 0,-14 30-709 0 0,-4 11-81 0 0,-1-1-1 0 0,1 1 1 0 0,1-1 0 0 0,7-10 0 0 0,-11 17-209 0 0,0 0 0 0 0,1-1 0 0 0,-1 1 0 0 0,0 0 1 0 0,1-1-1 0 0,-1 1 0 0 0,0 0 0 0 0,1-1 0 0 0,-1 1 0 0 0,1 0 0 0 0,-1 0 0 0 0,1 0 0 0 0,-1-1 0 0 0,0 1 1 0 0,1 0-1 0 0,-1 0 0 0 0,1 0 0 0 0,-1 0 0 0 0,1 0 0 0 0,-1 0 0 0 0,1 0 0 0 0,-1 0 0 0 0,1 0 1 0 0,-1 0-1 0 0,1 0 0 0 0,-1 0 0 0 0,1 0 0 0 0,-1 0 0 0 0,1 1 0 0 0,-1-1 0 0 0,0 0 0 0 0,1 0 0 0 0,-1 0 1 0 0,1 1-1 0 0,-1-1 0 0 0,0 0 0 0 0,1 1 0 0 0,-1-1 0 0 0,1 0 0 0 0,-1 1 0 0 0,0-1 0 0 0,0 0 1 0 0,1 1-1 0 0,-1 0 0 0 0,12 19 405 0 0,-8-8-465 0 0,-1 1 0 0 0,0-1 0 0 0,-1 1 1 0 0,0 0-1 0 0,-1-1 0 0 0,-1 1 0 0 0,0 0 0 0 0,0 0 0 0 0,-1 0 0 0 0,-1 0 0 0 0,0-1 0 0 0,-5 16 0 0 0,-1-2-349 0 0,4-12-509 0 0,-10 22 0 0 0,4-25-1534 0 0,2-6-3239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8657 0 0,'0'0'2973'0'0,"2"10"-2052"0"0,2 10 27 0 0,0 0-1 0 0,0 35 1 0 0,-4-53-961 0 0,0-1 17 0 0,0 0 0 0 0,-1 0 0 0 0,1 0 0 0 0,0 0 0 0 0,1 0 0 0 0,-1 0-1 0 0,0 0 1 0 0,0 0 0 0 0,0-1 0 0 0,0 1 0 0 0,1 0 0 0 0,-1 0 0 0 0,1 2 0 0 0,0-3-5 0 0,0 0 1 0 0,0 0 0 0 0,-1 1 0 0 0,1-1 0 0 0,0 0-1 0 0,0 0 1 0 0,-1 0 0 0 0,1 0 0 0 0,0 0-1 0 0,0 0 1 0 0,0 0 0 0 0,-1 0 0 0 0,1 0 0 0 0,0-1-1 0 0,0 1 1 0 0,0 0 0 0 0,-1 0 0 0 0,1-1-1 0 0,0 1 1 0 0,-1-1 0 0 0,2 1 0 0 0,22-11-140 0 0,-14 6 141 0 0,1 0 0 0 0,0 1 0 0 0,17-4 1 0 0,-25 7 17 0 0,0 0 0 0 0,0 1 0 0 0,1 0 0 0 0,-1 0 0 0 0,0 0 0 0 0,0 0 0 0 0,0 0 0 0 0,0 0 0 0 0,0 1 0 0 0,0 0 0 0 0,1-1 1 0 0,-1 1-1 0 0,-1 0 0 0 0,1 1 0 0 0,0-1 0 0 0,0 0 0 0 0,0 1 0 0 0,2 2 0 0 0,0 0-4 0 0,0 0-1 0 0,-1 1 1 0 0,0 0-1 0 0,0 0 1 0 0,0 0-1 0 0,0 0 1 0 0,-1 0-1 0 0,0 1 1 0 0,0 0-1 0 0,0 0 1 0 0,-1-1-1 0 0,0 2 1 0 0,0-1-1 0 0,1 8 1 0 0,1 10-92 0 0,-1 0 1 0 0,0 35-1 0 0,-3-54 73 0 0,0 48-357 0 0,-13 94 1 0 0,-1-91-1970 0 0,10-63-3670 0 0,3-9-71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5.6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5533 0 0,'0'0'11386'0'0,"1"2"-10605"0"0,21 107 2044 0 0,6 60-2689 0 0,-2-13-195 0 0,59 523-175 0 0,-77-576 218 0 0,13 110-1515 0 0,-19-210 1254 0 0,0-8-37 0 0,0-9-382 0 0,-1 0 1 0 0,-1 0 0 0 0,-1 0-1 0 0,-3-26 1 0 0,2 27 1 0 0,-4-34-3425 0 0,1 4-1289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6.7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68 117 11685 0 0,'0'0'1932'0'0,"-2"10"-808"0"0,-1 3-899 0 0,-18 74 2712 0 0,12-56-2662 0 0,0 1 0 0 0,-5 45 0 0 0,11-54-263 0 0,2-1 1 0 0,0 0-1 0 0,3 24 1 0 0,-2-43-11 0 0,0 0-1 0 0,0 0 1 0 0,0 0 0 0 0,1 0 0 0 0,0-1 0 0 0,-1 1 0 0 0,1 0-1 0 0,0 0 1 0 0,0-1 0 0 0,1 1 0 0 0,-1-1 0 0 0,0 1-1 0 0,1-1 1 0 0,0 1 0 0 0,-1-1 0 0 0,1 0 0 0 0,0 0 0 0 0,0 0-1 0 0,0 0 1 0 0,1 0 0 0 0,-1 0 0 0 0,0-1 0 0 0,1 1 0 0 0,-1-1-1 0 0,1 0 1 0 0,-1 1 0 0 0,1-1 0 0 0,0 0 0 0 0,0-1 0 0 0,-1 1-1 0 0,1 0 1 0 0,0-1 0 0 0,0 1 0 0 0,4-1 0 0 0,-1 0 18 0 0,-1 0 0 0 0,1-1 0 0 0,0 0 0 0 0,0 0 0 0 0,0 0 0 0 0,0-1 0 0 0,-1 0 0 0 0,1 0 0 0 0,-1 0 0 0 0,1-1 0 0 0,-1 1 0 0 0,9-8 0 0 0,4-3-43 0 0,-1-1 0 0 0,17-17-1 0 0,-31 27 6 0 0,22-21 29 0 0,-1-2 1 0 0,38-55 0 0 0,27-69-11 0 0,-56 83-26 0 0,-29 60 1 0 0,-2-1-1 0 0,1 1 1 0 0,-1-1-1 0 0,0 0 1 0 0,-1 1-1 0 0,1-14 1 0 0,-2 21 17 0 0,0 0 0 0 0,0 0 0 0 0,-1 0 0 0 0,1 1 0 0 0,0-1 0 0 0,0 0 1 0 0,-1 0-1 0 0,1 0 0 0 0,0 0 0 0 0,-1 1 0 0 0,1-1 0 0 0,-1 0 0 0 0,1 0 1 0 0,-1 1-1 0 0,1-1 0 0 0,-1 0 0 0 0,0 1 0 0 0,1-1 0 0 0,-1 0 0 0 0,0 1 0 0 0,1-1 1 0 0,-1 1-1 0 0,0-1 0 0 0,0 1 0 0 0,-1-1 0 0 0,-24-6-15 0 0,23 7 25 0 0,-19-3 7 0 0,0 1 0 0 0,0 1 0 0 0,0 1 1 0 0,0 1-1 0 0,0 1 0 0 0,-36 8 0 0 0,-128 43 62 0 0,167-47-89 0 0,-19 5-860 0 0,42-11-2057 0 0,31-6-3929 0 0,-6-1 1923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261 188 7445 0 0,'0'0'4082'0'0,"-12"6"-3667"0"0,1 0-294 0 0,-6 3 108 0 0,-1-1 0 0 0,-27 9 0 0 0,34-14-136 0 0,-7 4-18 0 0,-1-2 1 0 0,0 0 0 0 0,1-1-1 0 0,-1-1 1 0 0,-21 1 0 0 0,39-4-67 0 0,1 0 1 0 0,-1 0-1 0 0,1 0 1 0 0,0 0-1 0 0,-1 0 1 0 0,1 0-1 0 0,-1 0 1 0 0,1 0-1 0 0,-1 0 1 0 0,1 0-1 0 0,-1 0 1 0 0,1-1-1 0 0,0 1 1 0 0,-1 0-1 0 0,1 0 1 0 0,-1 0-1 0 0,1 0 1 0 0,0-1-1 0 0,-1 1 1 0 0,1 0-1 0 0,0 0 1 0 0,-1-1-1 0 0,1 1 1 0 0,0 0-1 0 0,-1-1 1 0 0,1 1 0 0 0,0 0-1 0 0,0-1 1 0 0,-1 1-1 0 0,1 0 1 0 0,0-1-1 0 0,0 1 1 0 0,0-1-1 0 0,-1 1 1 0 0,1-1-1 0 0,0 1 1 0 0,0 0-1 0 0,0-1 1 0 0,0 1-1 0 0,0-1 1 0 0,0 1-1 0 0,0-1 1 0 0,0 1-1 0 0,0-1 1 0 0,8-20 738 0 0,-8 20-720 0 0,12-22 342 0 0,2 1 0 0 0,0 0 0 0 0,18-20 0 0 0,57-56-154 0 0,-60 75-216 0 0,-43 33-168 0 0,-100 76-2089 0 0,92-68-757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23 414 6689 0 0,'0'0'11366'0'0,"-3"5"-11100"0"0,2-4-247 0 0,-1 2 10 0 0,0-1 0 0 0,0 1 1 0 0,0 0-1 0 0,1 0 1 0 0,-1-1-1 0 0,1 1 0 0 0,-1 0 1 0 0,1 0-1 0 0,0 0 0 0 0,1 1 1 0 0,-1-1-1 0 0,0 0 1 0 0,1 0-1 0 0,-1 4 0 0 0,1 210-463 0 0,6-237-426 0 0,-3-11 612 0 0,16-94 270 0 0,-17 112-90 0 0,-2 12 109 0 0,0 0-1 0 0,0-1 1 0 0,0 1-1 0 0,0 0 1 0 0,0-1-1 0 0,1 1 1 0 0,-1 0-1 0 0,0 0 0 0 0,1-1 1 0 0,-1 1-1 0 0,1 0 1 0 0,-1 0-1 0 0,1-1 1 0 0,0 1-1 0 0,-1 0 1 0 0,1 0-1 0 0,0 0 1 0 0,0 0-1 0 0,0 0 0 0 0,0 0 1 0 0,0 0-1 0 0,0 0 1 0 0,0 1-1 0 0,0-1 1 0 0,0 0-1 0 0,0 1 1 0 0,1-1-1 0 0,-1 0 0 0 0,0 1 1 0 0,2-1-1 0 0,-2 1-22 0 0,12-2 257 0 0,-13 2-286 0 0,1 0 0 0 0,-1 0 0 0 0,0 0 0 0 0,1 1-1 0 0,-1-1 1 0 0,0 0 0 0 0,0 0 0 0 0,1 1 0 0 0,-1-1 0 0 0,0 0-1 0 0,0 0 1 0 0,1 1 0 0 0,-1-1 0 0 0,0 0 0 0 0,0 1-1 0 0,0-1 1 0 0,1 0 0 0 0,-1 1 0 0 0,0-1 0 0 0,0 0-1 0 0,0 1 1 0 0,0-1 0 0 0,0 1 0 0 0,0-1 0 0 0,0 0-1 0 0,0 1 1 0 0,0-1 0 0 0,0 0 0 0 0,0 1 0 0 0,0 0-1 0 0,0-1-27 0 0,-1 1-1 0 0,1-1 1 0 0,0 1-1 0 0,0-1 1 0 0,-1 0-1 0 0,1 1 0 0 0,0-1 1 0 0,-1 1-1 0 0,1-1 1 0 0,0 0-1 0 0,-1 0 1 0 0,1 1-1 0 0,-1-1 0 0 0,1 0 1 0 0,-1 0-1 0 0,1 1 1 0 0,0-1-1 0 0,-1 0 1 0 0,1 0-1 0 0,-1 0 0 0 0,1 0 1 0 0,-1 0-1 0 0,1 1 1 0 0,-1-1-1 0 0,1 0 1 0 0,-1 0-1 0 0,1 0 0 0 0,-1-1 1 0 0,1 1-1 0 0,-1 0 1 0 0,1 0-1 0 0,-1 0 1 0 0,1 0-1 0 0,-1 0 0 0 0,1 0 1 0 0,-1-1-1 0 0,1 1 1 0 0,0 0-1 0 0,-1 0 1 0 0,1-1-1 0 0,-1 1 0 0 0,1 0 1 0 0,0-1-1 0 0,-1 1 1 0 0,1-1-1 0 0,-3-7-324 0 0,0-1 0 0 0,1 0-1 0 0,0 0 1 0 0,0 0 0 0 0,1-12-1 0 0,1-48 471 0 0,3 44 686 0 0,8-36 0 0 0,1-5 142 0 0,1-122-901 0 0,-17 193-2586 0 0,3-3 1923 0 0,-1 1 0 0 0,1-1-1 0 0,-1 1 1 0 0,1-1 0 0 0,0 1 0 0 0,0 0-1 0 0,0 3 1 0 0,-4 10-7830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8.5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591 0 1880 0 0,'0'0'14687'0'0,"-3"10"-13935"0"0,1-3-638 0 0,1-3-87 0 0,0 0 0 0 0,0 0 0 0 0,0-1 0 0 0,0 1-1 0 0,-1 0 1 0 0,0-1 0 0 0,1 1 0 0 0,-1-1 0 0 0,-1 0 0 0 0,1 0 0 0 0,0 1 0 0 0,-1-1 0 0 0,1-1 0 0 0,-1 1 0 0 0,0 0-1 0 0,-5 3 1 0 0,-16 6 1 0 0,0-1 0 0 0,-1-1 0 0 0,0-2-1 0 0,-51 12 1 0 0,9-3-118 0 0,-108 38-1059 0 0,61-11-7458 0 0,97-38 4108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0 745 10937 0 0,'0'0'7011'0'0,"5"-10"-6955"0"0,-1 4-54 0 0,-1 0 10 0 0,0 0 0 0 0,0 0-1 0 0,-1-1 1 0 0,1 1 0 0 0,-1-1-1 0 0,-1 1 1 0 0,1-1 0 0 0,-1 0-1 0 0,0-13 1 0 0,0-38 29 0 0,8-70 1 0 0,0 65-37 0 0,42-232 60 0 0,-46 281-51 0 0,1-3 59 0 0,-6 22 190 0 0,1 0 0 0 0,0-1 0 0 0,0 1 1 0 0,0-1-1 0 0,2 5 0 0 0,3 14-142 0 0,11 160 68 0 0,-10-74-215 0 0,-4-58 17 0 0,7 53-47 0 0,-8-93 37 0 0,0-1-1 0 0,1 1 0 0 0,0-1 0 0 0,1 0 0 0 0,0 0 0 0 0,0 0 0 0 0,9 12 1 0 0,-10-18-4 0 0,0 0 0 0 0,1 0 1 0 0,0-1-1 0 0,0 1 0 0 0,0-1 1 0 0,0 0-1 0 0,0 0 0 0 0,0 0 1 0 0,1-1-1 0 0,-1 0 1 0 0,1 0-1 0 0,0 0 0 0 0,0 0 1 0 0,0-1-1 0 0,0 0 0 0 0,0 0 1 0 0,0 0-1 0 0,0 0 1 0 0,6-1-1 0 0,0 1-43 0 0,0-2 0 0 0,0 1-1 0 0,0-1 1 0 0,0-1 0 0 0,0 0 0 0 0,0 0 0 0 0,18-7-1 0 0,-25 7 36 0 0,0 1-1 0 0,-1-1 1 0 0,1 0 0 0 0,0 0-1 0 0,0 0 1 0 0,-1 0-1 0 0,0-1 1 0 0,1 1-1 0 0,-1-1 1 0 0,0 0-1 0 0,0 0 1 0 0,0 0-1 0 0,-1 0 1 0 0,1-1-1 0 0,-1 1 1 0 0,0-1-1 0 0,1 1 1 0 0,-2-1-1 0 0,1 0 1 0 0,0 0 0 0 0,-1 0-1 0 0,0 0 1 0 0,0 0-1 0 0,1-8 1 0 0,1-14-58 0 0,-2-1 0 0 0,-2-45 0 0 0,-14-53 229 0 0,11 97-143 0 0,-43-259-57 0 0,44 249-1837 0 0,3 22-2245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2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 13981 0 0,'0'0'4542'0'0,"1"2"-4340"0"0,1 6-122 0 0,0 1-1 0 0,-1-1 1 0 0,0 1-1 0 0,-1 0 1 0 0,0 0 0 0 0,-1 10-1 0 0,0 5-85 0 0,0 15-20 0 0,0-18-59 0 0,1 0-1 0 0,1 1 1 0 0,1-2 0 0 0,0 1 0 0 0,6 21-1 0 0,-7-40 107 0 0,-1 1-61 0 0,1-1 0 0 0,-1 0 0 0 0,1 0 1 0 0,0 0-1 0 0,0 1 0 0 0,0-1 1 0 0,0 0-1 0 0,3 3 0 0 0,-4-4 27 0 0,1-1 0 0 0,-1 0 0 0 0,0 0 0 0 0,0 1-1 0 0,1-1 1 0 0,-1 0 0 0 0,1 0 0 0 0,-1 0 0 0 0,0 0 0 0 0,1 0-1 0 0,-1 0 1 0 0,0 1 0 0 0,1-1 0 0 0,-1 0 0 0 0,0 0-1 0 0,1 0 1 0 0,-1 0 0 0 0,1 0 0 0 0,-1 0 0 0 0,0 0-1 0 0,1 0 1 0 0,-1-1 0 0 0,1 1 0 0 0,12-10-172 0 0,1-4 2 0 0,-1-2 0 0 0,-1 0 1 0 0,19-33-1 0 0,23-60 220 0 0,-22 42-1 0 0,0 6 490 0 0,-32 61-500 0 0,1 0 0 0 0,-1 0 0 0 0,0 0 0 0 0,0 0 0 0 0,0 0 0 0 0,1 0 0 0 0,-1 0 0 0 0,0 0 0 0 0,0 0 0 0 0,0 0 0 0 0,1 0 0 0 0,-1 0 0 0 0,0 0 0 0 0,0 0 0 0 0,0 0 0 0 0,0 0 0 0 0,1 0 0 0 0,-1 0 0 0 0,0 0 0 0 0,0 0 0 0 0,0 0 0 0 0,0 0 0 0 0,1 1 0 0 0,-1-1 0 0 0,0 0 0 0 0,0 0 0 0 0,0 0 0 0 0,0 0 0 0 0,0 0 0 0 0,1 1 0 0 0,-1-1 0 0 0,0 0 0 0 0,0 0 0 0 0,0 0 0 0 0,0 0 0 0 0,0 1 0 0 0,0-1 0 0 0,0 0 0 0 0,0 0 0 0 0,0 0 0 0 0,0 0 0 0 0,0 1 0 0 0,6 9 199 0 0,-6-9-231 0 0,3 7 44 0 0,0 0-1 0 0,-1 0 1 0 0,0 1-1 0 0,-1-1 1 0 0,0 1-1 0 0,0 10 1 0 0,2 9-84 0 0,-1-5 35 0 0,-1-15 11 0 0,0 1 0 0 0,0-1 0 0 0,1 1-1 0 0,0-1 1 0 0,0 0 0 0 0,5 12 0 0 0,-6-17-2 0 0,0-1 1 0 0,1 0 0 0 0,-1 1 0 0 0,0-1-1 0 0,1 0 1 0 0,-1 0 0 0 0,1 0-1 0 0,0 0 1 0 0,2 2 0 0 0,-2-3-4 0 0,0 0 1 0 0,-1 0-1 0 0,1 0 0 0 0,0 0 1 0 0,0-1-1 0 0,0 1 1 0 0,0-1-1 0 0,0 1 0 0 0,0-1 1 0 0,0 0-1 0 0,0 0 1 0 0,3 0-1 0 0,2 0-27 0 0,0-1 0 0 0,-1 0-1 0 0,1-1 1 0 0,0 1 0 0 0,-1-1 0 0 0,1 0 0 0 0,-1-1-1 0 0,0 1 1 0 0,0-1 0 0 0,0-1 0 0 0,0 1-1 0 0,0-1 1 0 0,-1 0 0 0 0,0 0 0 0 0,6-6-1 0 0,-1 1 34 0 0,-1-1 0 0 0,0-1 0 0 0,-1 0-1 0 0,0 0 1 0 0,0-1 0 0 0,8-17-1 0 0,-15 27-17 0 0,-1 1 0 0 0,1 0 0 0 0,0 0 0 0 0,-1 0 0 0 0,1-1 0 0 0,-1 1 0 0 0,0 0 0 0 0,1-1 0 0 0,-1 1 0 0 0,0-1 0 0 0,0 1 0 0 0,0 0 0 0 0,0-1 0 0 0,0 1 0 0 0,0 0 0 0 0,0-1 0 0 0,-1 1 0 0 0,1-1 0 0 0,0 1 0 0 0,-1 0 0 0 0,1 0 0 0 0,-1-1 0 0 0,1 1 0 0 0,-1 0 0 0 0,0 0 0 0 0,0 0-1 0 0,1-1 1 0 0,-1 1 0 0 0,0 0 0 0 0,-1-1 0 0 0,1 1-233 0 0,0 0 0 0 0,0-1 0 0 0,0 1 0 0 0,0 0 0 0 0,1-1 0 0 0,-1 1 0 0 0,0-1 0 0 0,1 1 0 0 0,0-1 0 0 0,-1 1 0 0 0,1-1 0 0 0,0 1 0 0 0,0-1 0 0 0,-1 1 0 0 0,1-1 0 0 0,0 1 0 0 0,1-1 0 0 0,-1 1 0 0 0,0-3 0 0 0,5-10-4761 0 0,3-2-332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4.5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75 8961 0 0,'0'0'5940'0'0,"-4"10"-4441"0"0,-7 28 238 0 0,0 0 1 0 0,-7 58 0 0 0,9 156-1137 0 0,7-82-899 0 0,0-135 234 0 0,2-10-246 0 0,-2-1 0 0 0,0 1 0 0 0,-2-1 0 0 0,-8 33 0 0 0,9-54 109 0 0,1-7-21 0 0,-1-10-183 0 0,2-101 610 0 0,16-155-1 0 0,-10 221 13 0 0,2-28-64 0 0,30-136 0 0 0,-33 199-141 0 0,0 1-1 0 0,0 0 1 0 0,2 0 0 0 0,6-14-1 0 0,-10 23 0 0 0,0 1 0 0 0,1 0 0 0 0,-1-1 0 0 0,1 1 0 0 0,-1 0 0 0 0,1 0 0 0 0,0 1 0 0 0,0-1 0 0 0,0 0 0 0 0,0 1 0 0 0,0 0 0 0 0,1 0 0 0 0,-1 0 0 0 0,1 0 0 0 0,0 0 0 0 0,-1 1 0 0 0,1-1 0 0 0,0 1 0 0 0,5-1 0 0 0,-1 2 12 0 0,-1-1-1 0 0,1 1 1 0 0,-1 1 0 0 0,1-1-1 0 0,-1 2 1 0 0,0-1 0 0 0,1 0-1 0 0,-1 1 1 0 0,0 1 0 0 0,0-1-1 0 0,0 1 1 0 0,0 0-1 0 0,-1 1 1 0 0,1 0 0 0 0,-1 0-1 0 0,0 0 1 0 0,0 1 0 0 0,0 0-1 0 0,-1 0 1 0 0,9 9 0 0 0,-7-5-38 0 0,0 0 0 0 0,0 0 1 0 0,-1 0-1 0 0,0 1 0 0 0,-1 0 1 0 0,0 0-1 0 0,0 1 0 0 0,-1-1 0 0 0,-1 1 1 0 0,1 0-1 0 0,-2 0 0 0 0,0 0 1 0 0,1 12-1 0 0,-2-14-15 0 0,-1-1 1 0 0,-1 1-1 0 0,0-1 1 0 0,0 1-1 0 0,0-1 1 0 0,-1 0-1 0 0,0 0 1 0 0,-1 1-1 0 0,0-1 1 0 0,0-1-1 0 0,-7 12 1 0 0,4-9-1 0 0,0-1 0 0 0,-1-1 1 0 0,0 1-1 0 0,0-1 0 0 0,-1 0 1 0 0,0-1-1 0 0,0 0 0 0 0,-11 7 1 0 0,1-3-81 0 0,1-1 1 0 0,-2-1-1 0 0,1-1 1 0 0,-1 0 0 0 0,-1-2-1 0 0,1 0 1 0 0,-1-1-1 0 0,0-1 1 0 0,-25 2-1 0 0,41-5 115 0 0,-15 1-179 0 0,-39-2 0 0 0,53 0 118 0 0,-1 0-1 0 0,1-1 1 0 0,0 0-1 0 0,0 0 0 0 0,0-1 1 0 0,0 1-1 0 0,0-1 1 0 0,0 0-1 0 0,1 0 0 0 0,-1-1 1 0 0,1 1-1 0 0,-7-6 1 0 0,9 7-164 0 0,0-1 0 0 0,1 1 0 0 0,-1-1 1 0 0,1 1-1 0 0,0-1 0 0 0,-1 0 0 0 0,1 1 0 0 0,0-1 1 0 0,0 0-1 0 0,0 0 0 0 0,0 0 0 0 0,0 1 1 0 0,1-1-1 0 0,-1 0 0 0 0,1 0 0 0 0,-1 0 1 0 0,1 0-1 0 0,0-1 0 0 0,-1 1 0 0 0,1 0 0 0 0,0 0 1 0 0,0 0-1 0 0,1 0 0 0 0,-1 0 0 0 0,0 0 1 0 0,2-3-1 0 0,9-10-6129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51 9565 0 0,'0'0'6095'0'0,"11"-6"-5596"0"0,35-18-56 0 0,-39 20-386 0 0,0 1 1 0 0,1 0-1 0 0,-1 1 1 0 0,1 0 0 0 0,0 0-1 0 0,0 0 1 0 0,0 1 0 0 0,0 0-1 0 0,0 1 1 0 0,10 0 0 0 0,-3 0-13 0 0,9 0 57 0 0,38 4 0 0 0,-55-3-101 0 0,0 0 1 0 0,0 1-1 0 0,0-1 1 0 0,0 1-1 0 0,-1 1 1 0 0,1 0-1 0 0,-1-1 1 0 0,1 2 0 0 0,-1-1-1 0 0,6 6 1 0 0,-9-8-7 0 0,-1 1 1 0 0,-1 0-1 0 0,1 0 1 0 0,0 0-1 0 0,0 0 1 0 0,-1 0-1 0 0,1 0 1 0 0,-1 0-1 0 0,0 1 1 0 0,1-1-1 0 0,-1 0 1 0 0,0 1-1 0 0,-1-1 1 0 0,1 1-1 0 0,0 0 1 0 0,0 4-1 0 0,-1-3-16 0 0,0 1 0 0 0,0-1 0 0 0,-1 0 0 0 0,1 1 0 0 0,-1-1 0 0 0,0 0 0 0 0,0 1 0 0 0,-1-1 0 0 0,-1 5 0 0 0,-5 6-27 0 0,0-1 0 0 0,-1 1 0 0 0,0-2 0 0 0,-13 15 0 0 0,20-26 55 0 0,-216 240-1256 0 0,165-186-145 0 0,45-49 906 0 0,-15 19-325 0 0,22-24 367 0 0,0 0-1 0 0,-1-1 0 0 0,1 1 1 0 0,0 0-1 0 0,0 0 0 0 0,0 0 1 0 0,1 0-1 0 0,-1 0 1 0 0,0 0-1 0 0,1 1 0 0 0,0-1 1 0 0,-1 3-1 0 0,4 2-3589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13645 0 0,'0'0'4179'0'0,"0"9"-3423"0"0,-18 162 850 0 0,14-127-1612 0 0,2 78 0 0 0,3-63-14 0 0,9 220-680 0 0,-7-268 576 0 0,-3-10 115 0 0,0-1 0 0 0,0 0 1 0 0,0 0-1 0 0,0 0 0 0 0,0 0 1 0 0,1 0-1 0 0,-1 0 0 0 0,0 0 0 0 0,0 0 1 0 0,0 0-1 0 0,0 0 0 0 0,1 0 0 0 0,-1 0 1 0 0,0 0-1 0 0,0 0 0 0 0,0 0 0 0 0,0 0 1 0 0,1 0-1 0 0,-1 0 0 0 0,0 0 0 0 0,0 0 1 0 0,0 0-1 0 0,0 0 0 0 0,1 0 0 0 0,-1 0 1 0 0,0 0-1 0 0,0-1 0 0 0,0 1 0 0 0,0 0 1 0 0,0 0-1 0 0,1 0 0 0 0,-1 0 0 0 0,0 0 1 0 0,12-17-662 0 0,-11 16 635 0 0,11-21 5 0 0,-1 0 0 0 0,16-47 1 0 0,7-51 337 0 0,-30 105-287 0 0,-2 10 27 0 0,0 0 0 0 0,-1-1 0 0 0,0 1 0 0 0,1-7 0 0 0,-2 12-36 0 0,0-1-1 0 0,0 1 1 0 0,0-1-1 0 0,0 1 1 0 0,0-1 0 0 0,0 1-1 0 0,0 0 1 0 0,1-1-1 0 0,-1 1 1 0 0,0 0-1 0 0,0-1 1 0 0,0 1-1 0 0,1-1 1 0 0,-1 1-1 0 0,0 0 1 0 0,0 0-1 0 0,1-1 1 0 0,-1 1-1 0 0,0 0 1 0 0,1-1-1 0 0,-1 1 1 0 0,0 0 0 0 0,1 0-1 0 0,-1 0 1 0 0,0-1-1 0 0,1 1 1 0 0,-1 0-1 0 0,1 0 1 0 0,-1 0-1 0 0,0 0 1 0 0,1 0-1 0 0,-1 0 1 0 0,1 0-1 0 0,-1 0 1 0 0,0 0-1 0 0,1 0 1 0 0,-1 0-1 0 0,1 0 1 0 0,-1 0-1 0 0,1 0 1 0 0,-1 0 0 0 0,0 0-1 0 0,1 0 1 0 0,-1 0-1 0 0,0 1 1 0 0,1-1-1 0 0,-1 0 1 0 0,1 0-1 0 0,-1 0 1 0 0,0 1-1 0 0,1-1 1 0 0,-1 0-1 0 0,0 0 1 0 0,0 1-1 0 0,1-1 1 0 0,-1 0-1 0 0,0 1 1 0 0,0-1-1 0 0,1 0 1 0 0,-1 1 0 0 0,0 0-1 0 0,5 10-8 0 0,0 1-1 0 0,-1 0 1 0 0,-1 0 0 0 0,0 0 0 0 0,-1 1-1 0 0,0-1 1 0 0,0 24 0 0 0,2 2-22 0 0,-2-20-13 0 0,0 1-216 0 0,8 33 0 0 0,-10-52 218 0 0,0 0 0 0 0,0 0 0 0 0,0 1 0 0 0,0-1 0 0 0,0 0 0 0 0,0 0 0 0 0,0 1 1 0 0,0-1-1 0 0,0 0 0 0 0,0 0 0 0 0,0 0 0 0 0,1 1 0 0 0,-1-1 0 0 0,0 0 0 0 0,0 0 0 0 0,0 0 1 0 0,0 1-1 0 0,0-1 0 0 0,1 0 0 0 0,-1 0 0 0 0,0 0 0 0 0,0 0 0 0 0,0 1 0 0 0,1-1 0 0 0,-1 0 0 0 0,0 0 1 0 0,0 0-1 0 0,1 0 0 0 0,-1 0 0 0 0,0 0 0 0 0,0 0 0 0 0,1 0 0 0 0,6-5-1255 0 0,4-11-1239 0 0,0-21-4836 0 0,-8 20 2146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11897 0 0,'0'0'1904'0'0,"2"9"-854"0"0,1-1-973 0 0,1 4 648 0 0,0 1 1 0 0,-1-1-1 0 0,0 1 0 0 0,1 18 0 0 0,-5-20-817 0 0,1-1-1 0 0,1 1 0 0 0,0-1 0 0 0,1 0 1 0 0,-1 0-1 0 0,2 1 0 0 0,0-1 0 0 0,5 12 1 0 0,-7-21-121 0 0,-1 0 1 0 0,1 0 0 0 0,0 0 0 0 0,0 0 0 0 0,0 0 0 0 0,0 0 0 0 0,0-1 0 0 0,0 1-1 0 0,0 0 1 0 0,0-1 0 0 0,0 1 0 0 0,0-1 0 0 0,1 1 0 0 0,-1-1 0 0 0,0 0 0 0 0,0 1-1 0 0,1-1 1 0 0,1 0 0 0 0,0 1-676 0 0,0-1 1 0 0,-1 0-1 0 0,1 0 0 0 0,0 0 0 0 0,0 0 1 0 0,0-1-1 0 0,4 0 0 0 0,6-5-3167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180 0 6977 0 0,'0'0'6694'0'0,"-9"1"-5740"0"0,-3 1-755 0 0,0 0 0 0 0,0 0 0 0 0,-12 5 0 0 0,18-5-163 0 0,-1 0 0 0 0,1 1 0 0 0,1 0 0 0 0,-1 0 1 0 0,0 0-1 0 0,1 1 0 0 0,0 0 0 0 0,-1 0 0 0 0,-4 5 0 0 0,5-4-45 0 0,1 0-1 0 0,-1 1 1 0 0,1-1-1 0 0,0 1 0 0 0,0 0 1 0 0,1 0-1 0 0,0 0 1 0 0,0 0-1 0 0,0 0 1 0 0,1 1-1 0 0,0 0 1 0 0,0-1-1 0 0,0 1 1 0 0,1 0-1 0 0,0 0 1 0 0,0 12-1 0 0,2-17-23 0 0,-1-1 0 0 0,1 0 0 0 0,-1 1 0 0 0,1-1 0 0 0,-1 1-1 0 0,1-1 1 0 0,0 0 0 0 0,0 1 0 0 0,0-1 0 0 0,0 0 0 0 0,0 0 0 0 0,0 0 0 0 0,0 0 0 0 0,0 0 0 0 0,0 0-1 0 0,0 0 1 0 0,1 0 0 0 0,-1 0 0 0 0,0 0 0 0 0,1-1 0 0 0,1 2 0 0 0,33 10-600 0 0,-36-12 625 0 0,17 4-61 0 0,0-2 0 0 0,0 0 0 0 0,0 0 0 0 0,27-3 0 0 0,-9-1-10 0 0,42-9 1 0 0,-56 7-76 0 0,-1 0 0 0 0,35-14 0 0 0,-47 15-299 0 0,-1 0 0 0 0,-1-1 0 0 0,1 1-1 0 0,0-1 1 0 0,-1-1 0 0 0,0 0 0 0 0,0 0 0 0 0,0 0-1 0 0,0 0 1 0 0,7-11 0 0 0,0-3-2000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12865 0 0,'0'0'2068'0'0,"3"10"-1248"0"0,13 31 80 0 0,-1-1-40 0 0,13 52 1 0 0,-8 26-1418 0 0,-5 1-1 0 0,-2 192 1 0 0,-12-318 445 0 0,0 0-1 0 0,0-1 1 0 0,4-13 0 0 0,1-5-36 0 0,-4 12 201 0 0,1 0 0 0 0,0-1-1 0 0,1 1 1 0 0,0 1-1 0 0,1-1 1 0 0,9-17 0 0 0,-13 30-23 0 0,0 0 0 0 0,-1 0 0 0 0,1 0 0 0 0,0 1 0 0 0,0-1 0 0 0,0 0 0 0 0,-1 0 0 0 0,1 0 0 0 0,0 1 0 0 0,0-1 0 0 0,0 0 1 0 0,0 1-1 0 0,1-1 0 0 0,-1 1 0 0 0,0 0 0 0 0,0-1 0 0 0,0 1 0 0 0,0 0 0 0 0,0-1 0 0 0,1 1 0 0 0,-1 0 0 0 0,0 0 1 0 0,0 0-1 0 0,0 0 0 0 0,1 0 0 0 0,-1 0 0 0 0,0 0 0 0 0,0 1 0 0 0,0-1 0 0 0,0 0 0 0 0,0 1 0 0 0,1-1 0 0 0,-1 1 1 0 0,0-1-1 0 0,0 1 0 0 0,0-1 0 0 0,0 1 0 0 0,0 0 0 0 0,1 0 0 0 0,4 4-2 0 0,1 1-1 0 0,-1-1 0 0 0,0 1 1 0 0,6 7-1 0 0,-11-12-24 0 0,0-1-2 0 0,16 18-99 0 0,-1 1 0 0 0,0 0 1 0 0,-2 1-1 0 0,22 38 0 0 0,-26-38-532 0 0,-5-10 515 0 0,8 23 0 0 0,-11-29-523 0 0,-1 1-1 0 0,0-1 0 0 0,-1 1 0 0 0,1 8 0 0 0,-8-31-9900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13061 0 0,'7'53'6197'0'0,"11"-15"-4901"0"0,-1-1-636 0 0,-4-12-576 0 0,-3-8 148 0 0,-1-6 48 0 0,-5-7-280 0 0,1-4-1268 0 0,-3-9 304 0 0,3-2-1580 0 0,2-17-6989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387 1 9913 0 0,'0'0'7701'0'0,"-10"1"-7472"0"0,-71 0-230 0 0,3 0-79 0 0,64 0 64 0 0,0 1 0 0 0,0 1 0 0 0,0 0 0 0 0,0 0 0 0 0,0 2 0 0 0,1-1 0 0 0,0 2 0 0 0,0 0 0 0 0,0 0 0 0 0,1 1 0 0 0,0 1 0 0 0,-22 18 0 0 0,31-23 70 0 0,0 0-1 0 0,0 0 1 0 0,1 1 0 0 0,-1-1 0 0 0,-2 6 0 0 0,5-9-38 0 0,-1 1-1 0 0,0 0 1 0 0,1-1-1 0 0,0 1 1 0 0,-1 0 0 0 0,1 0-1 0 0,0 0 1 0 0,-1-1-1 0 0,1 1 1 0 0,0 0-1 0 0,0 0 1 0 0,-1 0 0 0 0,1 0-1 0 0,0 0 1 0 0,0 0-1 0 0,0-1 1 0 0,0 1 0 0 0,0 0-1 0 0,1 0 1 0 0,-1 0-1 0 0,0 0 1 0 0,0 0 0 0 0,0 0-1 0 0,1-1 1 0 0,-1 1-1 0 0,0 0 1 0 0,1 0 0 0 0,-1 0-1 0 0,1-1 1 0 0,0 2-1 0 0,6 3 92 0 0,0-1-1 0 0,1 0 1 0 0,-1-1-1 0 0,1 0 1 0 0,0 0 0 0 0,15 3-1 0 0,-9-2-12 0 0,75 18 122 0 0,-61-17-215 0 0,-1 2 0 0 0,0 0 1 0 0,0 2-1 0 0,34 16 0 0 0,-56-22 11 0 0,0-1 0 0 0,-1 1-1 0 0,1 0 1 0 0,-1 0 0 0 0,0 1 0 0 0,0-1-1 0 0,0 1 1 0 0,4 5 0 0 0,-6-6-15 0 0,-1-1 0 0 0,0 0 0 0 0,1 0 0 0 0,-1 1 0 0 0,0-1 0 0 0,-1 1 1 0 0,1-1-1 0 0,0 1 0 0 0,-1-1 0 0 0,1 1 0 0 0,-1-1 0 0 0,1 1 0 0 0,-1-1 1 0 0,0 1-1 0 0,0 0 0 0 0,-1-1 0 0 0,1 1 0 0 0,0-1 0 0 0,-2 4 0 0 0,1-2-5 0 0,-1 1-1 0 0,0-1 0 0 0,0 1 0 0 0,0-1 0 0 0,-1 0 0 0 0,0 0 0 0 0,1 0 0 0 0,-7 6 0 0 0,-30 27-286 0 0,35-34 237 0 0,-10 9-143 0 0,-1-2 0 0 0,0 0 0 0 0,0 0-1 0 0,-1-1 1 0 0,0-1 0 0 0,-1-1 0 0 0,1 0 0 0 0,-2-1 0 0 0,1-1-1 0 0,-29 4 1 0 0,45-8 156 0 0,0-1 0 0 0,0 0 0 0 0,0 0 0 0 0,0 1 0 0 0,0-1 0 0 0,0 0 0 0 0,0 0 0 0 0,-1 0 0 0 0,1-1 0 0 0,0 1 0 0 0,0 0 0 0 0,0 0-1 0 0,0-1 1 0 0,0 1 0 0 0,0 0 0 0 0,0-1 0 0 0,0 1 0 0 0,0-1 0 0 0,-1 0 0 0 0,2 0 1 0 0,-1 0 1 0 0,1 0-1 0 0,0 0 1 0 0,0 0-1 0 0,0 0 1 0 0,0 0-1 0 0,0 0 0 0 0,0 0 1 0 0,0 1-1 0 0,0-1 1 0 0,0 0-1 0 0,0 0 0 0 0,0 0 1 0 0,1 0-1 0 0,-1 0 1 0 0,0 0-1 0 0,1 0 0 0 0,-1 1 1 0 0,1-1-1 0 0,-1 0 1 0 0,1 0-1 0 0,-1 0 1 0 0,1 1-1 0 0,0-2 0 0 0,8-9-826 0 0,1 0-1 0 0,0 0 0 0 0,0 1 0 0 0,1 1 1 0 0,0 0-1 0 0,1 0 0 0 0,0 1 0 0 0,14-7 1 0 0,27-12-5179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8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1 145 12017 0 0,'0'0'7465'0'0,"0"8"-7103"0"0,1 15-278 0 0,0 0 0 0 0,2 1 0 0 0,6 23 0 0 0,25 63-70 0 0,-28-98-347 0 0,-10-19-734 0 0,-3-3 1064 0 0,1 0 1 0 0,0 0 0 0 0,1-1 0 0 0,0 0-1 0 0,0 0 1 0 0,2 0 0 0 0,-1 0 0 0 0,1 0-1 0 0,1-1 1 0 0,0 1 0 0 0,1-1-1 0 0,0 0 1 0 0,0 0 0 0 0,3-21 0 0 0,-1 22 21 0 0,1 1 0 0 0,0 0 0 0 0,0 0 0 0 0,1 0 0 0 0,1 0 1 0 0,0 0-1 0 0,0 1 0 0 0,1-1 0 0 0,0 1 0 0 0,0 0 1 0 0,1 1-1 0 0,0-1 0 0 0,1 1 0 0 0,0 0 0 0 0,0 1 1 0 0,16-13-1 0 0,-18 16-28 0 0,0 1 1 0 0,0 0 0 0 0,1 0-1 0 0,-1 0 1 0 0,1 1 0 0 0,0-1-1 0 0,-1 1 1 0 0,1 1 0 0 0,0-1-1 0 0,0 1 1 0 0,0 0-1 0 0,1 1 1 0 0,-1-1 0 0 0,0 1-1 0 0,0 0 1 0 0,0 1 0 0 0,0 0-1 0 0,0-1 1 0 0,0 2 0 0 0,0-1-1 0 0,0 1 1 0 0,0 0-1 0 0,5 3 1 0 0,-6-3-364 0 0,0 1-1 0 0,0 0 1 0 0,0 1-1 0 0,0-1 1 0 0,-1 1 0 0 0,7 6-1 0 0,-7-6-519 0 0,-1 1-1 0 0,1 0 1 0 0,-1 0-1 0 0,0 0 1 0 0,0 0-1 0 0,4 10 1 0 0,-2 0-6819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6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1 140 5929 0 0,'0'0'9824'0'0,"2"9"-9896"0"0,0-3 76 0 0,1 5-36 0 0,1 1 0 0 0,9 17 0 0 0,-12-25 12 0 0,1-1 0 0 0,0 0 0 0 0,0 0 1 0 0,0 0-1 0 0,0 0 0 0 0,1 0 1 0 0,-1 0-1 0 0,1-1 0 0 0,0 1 1 0 0,0-1-1 0 0,-1 0 0 0 0,2 0 0 0 0,-1 0 1 0 0,0 0-1 0 0,4 2 0 0 0,-4-3-4 0 0,1 0-1 0 0,-1 0 0 0 0,1-1 0 0 0,-1 1 1 0 0,1-1-1 0 0,-1 1 0 0 0,1-1 1 0 0,-1 0-1 0 0,1-1 0 0 0,0 1 0 0 0,-1-1 1 0 0,1 1-1 0 0,-1-1 0 0 0,1 0 1 0 0,-1 0-1 0 0,0-1 0 0 0,1 1 0 0 0,-1 0 1 0 0,0-1-1 0 0,0 0 0 0 0,0 0 0 0 0,0 0 1 0 0,0 0-1 0 0,-1-1 0 0 0,4-2 1 0 0,4-6-28 0 0,0-1 1 0 0,-1-1-1 0 0,-1 1 1 0 0,12-23-1 0 0,-11 18 350 0 0,-1-1 0 0 0,8-28 0 0 0,-4 10 12 0 0,-9 23-185 0 0,-3 12-106 0 0,0 0 1 0 0,0-1 0 0 0,0 1-1 0 0,0 0 1 0 0,1 0 0 0 0,-1 0-1 0 0,0 0 1 0 0,1 0-1 0 0,-1 0 1 0 0,1 0 0 0 0,0-1-1 0 0,0 1 433 0 0,-1 21 14 0 0,2 0 0 0 0,0 0 0 0 0,7 25 0 0 0,-1-13-1095 0 0,2-1 0 0 0,26 56 0 0 0,-33-81 317 0 0,0 0 0 0 0,0 1 0 0 0,1-1 0 0 0,5 5 0 0 0,-8-9 52 0 0,1 0 0 0 0,-1-1 0 0 0,1 1 1 0 0,0-1-1 0 0,0 1 0 0 0,-1-1 1 0 0,1 0-1 0 0,0 0 0 0 0,0 1 0 0 0,0-2 1 0 0,0 1-1 0 0,0 0 0 0 0,0 0 0 0 0,0-1 1 0 0,1 1-1 0 0,2 0 0 0 0,11-1-3253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12373 0 0,'0'0'1898'0'0,"0"8"-1272"0"0,-1-4-563 0 0,0 7 386 0 0,0 1 1 0 0,1-1 0 0 0,0 1 0 0 0,3 18-1 0 0,22 81-50 0 0,47 129 0 0 0,-53-187-470 0 0,-6-15-152 0 0,1-1 1 0 0,26 47 0 0 0,-40-83 154 0 0,0 0 0 0 0,1 0-1 0 0,-1 0 1 0 0,1-1 0 0 0,-1 1 0 0 0,1 0-1 0 0,-1 0 1 0 0,1 0 0 0 0,0-1 0 0 0,-1 1-1 0 0,1 0 1 0 0,0-1 0 0 0,0 1 0 0 0,-1-1-1 0 0,1 1 1 0 0,0-1 0 0 0,0 1 0 0 0,0-1-1 0 0,0 1 1 0 0,0-1 0 0 0,0 0-1 0 0,0 0 1 0 0,0 1 0 0 0,0-1 0 0 0,0 0-1 0 0,0 0 1 0 0,0 0 0 0 0,0 0 0 0 0,-1 0-1 0 0,1 0 1 0 0,0 0 0 0 0,0 0 0 0 0,0-1-1 0 0,0 1 1 0 0,0 0 0 0 0,0 0 0 0 0,0-1-1 0 0,0 1 1 0 0,0-1 0 0 0,0 1 0 0 0,0-1-1 0 0,-1 1 1 0 0,1-1 0 0 0,1-1-1 0 0,4-3-1063 0 0,-1 0 0 0 0,0 0 0 0 0,0-1 0 0 0,7-11 0 0 0,-7 9-1139 0 0,7-8-3050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358 282 11741 0 0,'0'0'2878'0'0,"-9"9"-3010"0"0,6-6 117 0 0,-2 3 0 0 0,-1-1 0 0 0,1 0-1 0 0,-1 0 1 0 0,0 0 0 0 0,0-1 0 0 0,0 0-1 0 0,-1 0 1 0 0,0-1 0 0 0,0 1 0 0 0,0-2 0 0 0,-9 4-1 0 0,2-3-36 0 0,-1 0-1 0 0,1-1 0 0 0,-1-1 0 0 0,0 0 0 0 0,1-1 1 0 0,-1-1-1 0 0,-20-3 0 0 0,29 3 28 0 0,-1-1 0 0 0,1 1 0 0 0,0-1 0 0 0,0-1 0 0 0,0 1 0 0 0,0-1 0 0 0,1 0 0 0 0,-1 0 0 0 0,1 0 0 0 0,-1-1-1 0 0,1 0 1 0 0,0 0 0 0 0,1 0 0 0 0,-1-1 0 0 0,1 0 0 0 0,0 1 0 0 0,0-2 0 0 0,0 1 0 0 0,-3-6 0 0 0,4 5 30 0 0,1 1 1 0 0,-1-1-1 0 0,1 0 1 0 0,0 0-1 0 0,1 0 1 0 0,-1 0-1 0 0,1-1 0 0 0,0 1 1 0 0,1 0-1 0 0,0 0 1 0 0,0-1-1 0 0,0 1 1 0 0,0 0-1 0 0,3-11 1 0 0,0 9 83 0 0,0-1 1 0 0,0 1-1 0 0,0-1 1 0 0,1 1-1 0 0,1 0 1 0 0,-1 1-1 0 0,1-1 1 0 0,0 1-1 0 0,11-11 1 0 0,-7 8-7 0 0,0 1 0 0 0,0 1 0 0 0,1 0 0 0 0,0 0 1 0 0,17-9-1 0 0,-20 13-47 0 0,0 0 1 0 0,0 1 0 0 0,1 0-1 0 0,-1 1 1 0 0,1 0 0 0 0,-1 0-1 0 0,1 1 1 0 0,-1-1-1 0 0,1 2 1 0 0,10-1 0 0 0,-17 1-36 0 0,0 0 0 0 0,-1 0 0 0 0,1 0 1 0 0,-1 0-1 0 0,1 0 0 0 0,-1 0 0 0 0,1 0 0 0 0,0 0 0 0 0,-1 0 1 0 0,1 1-1 0 0,-1-1 0 0 0,1 0 0 0 0,-1 0 0 0 0,1 1 1 0 0,-1-1-1 0 0,1 0 0 0 0,-1 0 0 0 0,1 1 0 0 0,-1-1 1 0 0,1 1-1 0 0,-1-1 0 0 0,0 0 0 0 0,1 1 0 0 0,-1-1 1 0 0,0 1-1 0 0,1-1 0 0 0,-1 1 0 0 0,0-1 0 0 0,0 1 1 0 0,1-1-1 0 0,-1 1 0 0 0,0-1 0 0 0,0 1 0 0 0,0 0 1 0 0,0-1-1 0 0,0 1 0 0 0,0-1 0 0 0,1 1 0 0 0,-1-1 1 0 0,-1 1-1 0 0,1 0 0 0 0,0-1 0 0 0,0 1 0 0 0,0-1 1 0 0,0 1-1 0 0,-1 4-121 0 0,-1-1-1 0 0,1 1 1 0 0,-1-1 0 0 0,-3 7 0 0 0,4-10 83 0 0,-5 10-130 0 0,-1 1 0 0 0,-1-1 1 0 0,0 0-1 0 0,0 0 0 0 0,-1-1 0 0 0,-1 0 1 0 0,-11 9-1 0 0,12-12-429 0 0,1-1 0 0 0,-1 0 0 0 0,0 0-1 0 0,0-1 1 0 0,-1 0 0 0 0,1-1 0 0 0,-1 0 0 0 0,0 0 0 0 0,-18 3 0 0 0,9-5-2463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0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25 12105 0 0,'0'0'4849'0'0,"11"42"-6554"0"0,-15-53 645 0 0,-3-9-2048 0 0,5 4-1140 0 0,-3-3-1729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0 173 8553 0 0,'0'0'1920'0'0,"12"-6"-1642"0"0,77-43 851 0 0,-48 29-774 0 0,0 1-1 0 0,2 2 1 0 0,0 2 0 0 0,0 2 0 0 0,1 2 0 0 0,66-8-1 0 0,-103 18-357 0 0,4 0 131 0 0,0 0 0 0 0,13 0 1 0 0,-21 2-82 0 0,0-1 1 0 0,1 0-1 0 0,-1 1 1 0 0,0 0-1 0 0,0-1 1 0 0,0 2 0 0 0,0-1-1 0 0,0 0 1 0 0,0 0-1 0 0,0 1 1 0 0,4 2-1 0 0,-6-3-53 0 0,0 0 0 0 0,0 1 0 0 0,-1-1 0 0 0,1 0 0 0 0,0 0-1 0 0,-1 1 1 0 0,1-1 0 0 0,-1 0 0 0 0,1 1 0 0 0,-1-1 0 0 0,1 0-1 0 0,-1 1 1 0 0,0-1 0 0 0,0 1 0 0 0,0-1 0 0 0,0 0 0 0 0,0 1-1 0 0,0-1 1 0 0,0 1 0 0 0,0-1 0 0 0,0 1 0 0 0,-1-1 0 0 0,1 0-1 0 0,-1 1 1 0 0,0 1 0 0 0,-2 4-76 0 0,1 0 0 0 0,-1 0 0 0 0,-7 11 0 0 0,0-5 49 0 0,0-1 0 0 0,0 0 1 0 0,-15 13-1 0 0,6-6-74 0 0,-5 7 70 0 0,-2-1-14 0 0,2 1-1 0 0,0 1 1 0 0,-25 40-1 0 0,37-48-262 0 0,2 0 1 0 0,-11 25-1 0 0,18-37-424 0 0,1 1 0 0 0,0 0 0 0 0,0-1 0 0 0,0 1-1 0 0,1 0 1 0 0,0 0 0 0 0,1 0 0 0 0,0 0 0 0 0,1 11 0 0 0,2-1-4182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5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47 14765 0 0,'0'0'2769'0'0,"46"34"-2929"0"0,-46-38 100 0 0,-2-10-1233 0 0,-14-7 465 0 0,7 1-1072 0 0,-3-1-4992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42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2632 0 10857 0 0,'0'0'2818'0'0,"-3"2"-2378"0"0,-3 0-369 0 0,0-1 0 0 0,0 1 0 0 0,1-1 1 0 0,-1 0-1 0 0,0 0 0 0 0,0-1 0 0 0,0 0 0 0 0,0 0 1 0 0,-9-1-1 0 0,-22 0 214 0 0,6 5-78 0 0,0 1 0 0 0,0 2-1 0 0,-58 20 1 0 0,63-18-205 0 0,-8 2 83 0 0,-809 240 783 0 0,-26-60-590 0 0,488-119-114 0 0,192-38-122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50.9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12321 0 0,'0'0'5619'0'0,"6"10"-5123"0"0,2 1-273 0 0,-2 2-1 0 0,0-1 0 0 0,0 1 1 0 0,6 19-1 0 0,3 15-16 0 0,1-1-1 0 0,29 53 1 0 0,56 83-391 0 0,-58-106 144 0 0,-31-54 31 0 0,109 185-24 0 0,-85-152-23 0 0,69 81-1 0 0,-102-132 45 0 0,-2-3 7 0 0,0 1 1 0 0,0-1 0 0 0,0 1-1 0 0,1-1 1 0 0,-1 1 0 0 0,0-1-1 0 0,1 0 1 0 0,-1 0 0 0 0,1 0-1 0 0,0 0 1 0 0,-1 0 0 0 0,1 0-1 0 0,0 0 1 0 0,0 0-1 0 0,-1-1 1 0 0,3 1 0 0 0,-4-1-6 0 0,1 0 1 0 0,-1 0-1 0 0,0 0 1 0 0,0 0-1 0 0,1 0 1 0 0,-1 0-1 0 0,0 0 1 0 0,0 0-1 0 0,1 0 1 0 0,-1 0-1 0 0,0 0 1 0 0,0 0-1 0 0,1-1 1 0 0,-1 1-1 0 0,0 0 0 0 0,0 0 1 0 0,0 0-1 0 0,1 0 1 0 0,-1-1-1 0 0,0 1 1 0 0,0 0-1 0 0,0 0 1 0 0,0 0-1 0 0,1-1 1 0 0,-1 1-1 0 0,0 0 1 0 0,0 0-1 0 0,0 0 1 0 0,0-1-1 0 0,0 1 1 0 0,0 0-1 0 0,0 0 1 0 0,0-1-1 0 0,0 1 1 0 0,0 0-1 0 0,0 0 1 0 0,0-1-1 0 0,0 1 1 0 0,0 0-1 0 0,0-1 1 0 0,-2-11-83 0 0,-3-1-433 0 0,0 0 1 0 0,-1 0 0 0 0,-1 1-1 0 0,0 0 1 0 0,0 1 0 0 0,-12-14 0 0 0,15 18 261 0 0,-24-26-3159 0 0,3 5-4253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91 345 13657 0 0,'0'0'5856'0'0,"2"2"-5625"0"0,0 0-127 0 0,0 1-1 0 0,-1 0 0 0 0,1 0 0 0 0,-1 0 0 0 0,0 0 0 0 0,0 0 0 0 0,0 0 0 0 0,0 0 0 0 0,0 0 1 0 0,-1 0-1 0 0,1 0 0 0 0,-1 1 0 0 0,0-1 0 0 0,0 4 0 0 0,-1 10 2 0 0,-3 24 0 0 0,-53 265-157 0 0,32-181 25 0 0,24-118-45 0 0,-1 5-228 0 0,1-11 167 0 0,-2-7 78 0 0,-2-26 46 0 0,1-1 0 0 0,1 0 0 0 0,3-61 0 0 0,0 43-14 0 0,1 36 22 0 0,0 1 0 0 0,1 0 0 0 0,1 0 0 0 0,0 1 0 0 0,8-26 0 0 0,34-62 2 0 0,-39 87-1 0 0,64-110 74 0 0,-52 94-66 0 0,-10 17 39 0 0,1-4 5 0 0,2 0 0 0 0,0 1 1 0 0,21-24-1 0 0,-32 40-28 0 0,1 0-1 0 0,-1-1 1 0 0,0 1-1 0 0,1-1 1 0 0,-1 1 0 0 0,0 0-1 0 0,1-1 1 0 0,-1 1-1 0 0,1 0 1 0 0,-1-1 0 0 0,1 1-1 0 0,-1 0 1 0 0,1 0 0 0 0,-1 0-1 0 0,1-1 1 0 0,-1 1-1 0 0,1 0 1 0 0,-1 0 0 0 0,1 0-1 0 0,0 0 1 0 0,-1 0 0 0 0,1 0-1 0 0,0 0-8 0 0,-1 0 0 0 0,0 1 0 0 0,1-1 0 0 0,-1 0 1 0 0,0 1-1 0 0,1-1 0 0 0,-1 0 0 0 0,0 1 0 0 0,1-1 0 0 0,-1 0 0 0 0,0 1 0 0 0,0-1 0 0 0,1 0 0 0 0,-1 1 0 0 0,0-1 0 0 0,0 1 1 0 0,0-1-1 0 0,0 1 0 0 0,1-1 0 0 0,-1 1 0 0 0,1 29 139 0 0,-1-26-177 0 0,-3 94-104 0 0,-1 17 77 0 0,5-92 27 0 0,0 0 1 0 0,10 44-1 0 0,-7-46-28 0 0,2 0-1 0 0,0 0 1 0 0,1-1 0 0 0,1 0 0 0 0,16 28-1 0 0,-21-43 25 0 0,1 1 0 0 0,0-1 0 0 0,1 0 0 0 0,-1 0 0 0 0,1 0 0 0 0,0-1 0 0 0,0 1 0 0 0,0-1 0 0 0,9 5 0 0 0,-10-7-17 0 0,1 0 0 0 0,0 0 0 0 0,0 0-1 0 0,1 0 1 0 0,-1-1 0 0 0,0 0 0 0 0,0 0 0 0 0,1 0 0 0 0,-1-1 0 0 0,0 0 0 0 0,1 0 0 0 0,-1 0 0 0 0,7-1 0 0 0,-6 0 19 0 0,0-1 0 0 0,-1 1 1 0 0,1-1-1 0 0,-1 0 0 0 0,0 0 1 0 0,1 0-1 0 0,-1-1 0 0 0,0 0 0 0 0,0 0 1 0 0,7-7-1 0 0,-5 4-8 0 0,0 0 1 0 0,-1-1-1 0 0,0 0 0 0 0,0-1 0 0 0,-1 1 1 0 0,5-10-1 0 0,1-4-14 0 0,-1-1 1 0 0,-1 0 0 0 0,-2-1-1 0 0,8-32 1 0 0,-3-8 146 0 0,-3-1 1 0 0,-3-1-1 0 0,-2-78 0 0 0,-13 23-165 0 0,6 99-148 0 0,3 19 134 0 0,-1-2-198 0 0,1 0 1 0 0,0 0-1 0 0,-1 0 0 0 0,0 0 1 0 0,0 0-1 0 0,0 0 0 0 0,-1 0 0 0 0,-3-7 1 0 0,2 10-745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255 136 10409 0 0,'0'0'7458'0'0,"2"10"-6586"0"0,2 8-729 0 0,-1 0-1 0 0,-1-1 1 0 0,0 37-1 0 0,-24 522-125 0 0,23-547-224 0 0,0-18 116 0 0,-1 0 1 0 0,0 0 0 0 0,-1 0 0 0 0,0-1 0 0 0,0 1 0 0 0,-4 12 0 0 0,3-21-147 0 0,1-5 121 0 0,0 1 35 0 0,-1-9-24 0 0,1 0 1 0 0,0 1-1 0 0,0-1 1 0 0,1 0-1 0 0,1 0 1 0 0,3-21-1 0 0,-1 5 81 0 0,41-239 474 0 0,20 2 187 0 0,-61 251-595 0 0,30-102 218 0 0,-26 95-218 0 0,1 0-1 0 0,1 0 1 0 0,16-26-1 0 0,-23 42-32 0 0,1 0-1 0 0,-1 1 1 0 0,1-1-1 0 0,0 0 1 0 0,0 1 0 0 0,0 0-1 0 0,0 0 1 0 0,1 0-1 0 0,-1 0 1 0 0,1 0 0 0 0,-1 1-1 0 0,1 0 1 0 0,0 0-1 0 0,0 0 1 0 0,0 0-1 0 0,1 0 1 0 0,-1 1 0 0 0,0-1-1 0 0,0 1 1 0 0,1 1-1 0 0,-1-1 1 0 0,1 0 0 0 0,-1 1-1 0 0,7 0 1 0 0,-1 1 17 0 0,0 0 0 0 0,0 1 1 0 0,-1 0-1 0 0,1 0 0 0 0,-1 1 1 0 0,1 1-1 0 0,-1-1 0 0 0,0 1 0 0 0,-1 1 1 0 0,15 9-1 0 0,-10-5-31 0 0,0 0 1 0 0,-1 1-1 0 0,0 1 1 0 0,-1 0-1 0 0,19 24 1 0 0,-25-28-11 0 0,0-1 0 0 0,0 1 0 0 0,-1 0 0 0 0,0 0 0 0 0,-1 1-1 0 0,0-1 1 0 0,0 1 0 0 0,0 0 0 0 0,-1 0 0 0 0,0 0 0 0 0,-1 0 0 0 0,0 0 0 0 0,0 0 0 0 0,0 0 0 0 0,-1 0 0 0 0,-1 0 0 0 0,1 1 0 0 0,-1-1 0 0 0,-1 0 0 0 0,1 0 0 0 0,-1 0 0 0 0,-1-1 0 0 0,1 1 0 0 0,-1 0-1 0 0,-9 13 1 0 0,3-5-1 0 0,-2-2-1 0 0,0 1 1 0 0,-1-2-1 0 0,-1 1 0 0 0,0-2 1 0 0,0 0-1 0 0,-1 0 1 0 0,-1-1-1 0 0,0-1 1 0 0,-28 15-1 0 0,6-8-85 0 0,0-1-1 0 0,-1-1 1 0 0,-69 15-1 0 0,71-21 5 0 0,-71 5 0 0 0,92-13 37 0 0,-1 0 0 0 0,0-2 0 0 0,0 0 0 0 0,1-1-1 0 0,-1 0 1 0 0,-29-9 0 0 0,38 8-24 0 0,0 0 0 0 0,0 0 0 0 0,0-1 0 0 0,1 1-1 0 0,0-2 1 0 0,-11-8 0 0 0,14 11-212 0 0,1 1 1 0 0,0-1-1 0 0,0-1 0 0 0,0 1 0 0 0,1 0 1 0 0,-1 0-1 0 0,0-1 0 0 0,1 1 1 0 0,-1 0-1 0 0,1-1 0 0 0,0 0 0 0 0,0 1 1 0 0,0-1-1 0 0,0 0 0 0 0,0 1 1 0 0,1-1-1 0 0,-1 0 0 0 0,1 0 0 0 0,0-5 1 0 0,5-9-10296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3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0 801 9565 0 0,'0'0'8953'0'0,"5"-2"-8367"0"0,15-5-223 0 0,-19 6-305 0 0,0 0 1 0 0,0 1-1 0 0,0-1 0 0 0,0 0 0 0 0,0 0 0 0 0,-1 0 0 0 0,1 0 1 0 0,0 1-1 0 0,0-1 0 0 0,-1 0 0 0 0,1-1 0 0 0,-1 1 1 0 0,1 0-1 0 0,-1 0 0 0 0,1 0 0 0 0,0-2 0 0 0,1-2 63 0 0,6-16 88 0 0,0 0 0 0 0,-1 0 1 0 0,5-33-1 0 0,0 5-131 0 0,126-517 132 0 0,-127 530-195 0 0,-11 36-14 0 0,0 0 0 0 0,0 0 0 0 0,0 0 0 0 0,0 1 0 0 0,0-1 1 0 0,0 0-1 0 0,0 0 0 0 0,0 0 0 0 0,0 0 0 0 0,0 0 0 0 0,1 1 0 0 0,-1-1 1 0 0,0 0-1 0 0,0 0 0 0 0,0 0 0 0 0,0 0 0 0 0,0 0 0 0 0,0 0 0 0 0,0 1 1 0 0,0-1-1 0 0,0 0 0 0 0,0 0 0 0 0,0 0 0 0 0,1 0 0 0 0,-1 0 1 0 0,0 0-1 0 0,0 0 0 0 0,0 0 0 0 0,0 0 0 0 0,0 0 0 0 0,0 1 0 0 0,1-1 1 0 0,-1 0-1 0 0,0 0 0 0 0,0 0 0 0 0,0 0 0 0 0,0 0 0 0 0,0 0 0 0 0,1 0 1 0 0,-1 0-1 0 0,0 0 0 0 0,0 0 0 0 0,0 0 0 0 0,0 0 0 0 0,0 0 0 0 0,1 0 1 0 0,-1 0-1 0 0,0-1 0 0 0,0 1 0 0 0,0 0 0 0 0,0 0 0 0 0,0 0 1 0 0,0 0-1 0 0,0 0 0 0 0,1 0 0 0 0,-1 0 0 0 0,0 0 0 0 0,0 0 0 0 0,0 0 1 0 0,0-1-1 0 0,0 1 0 0 0,0 0 0 0 0,0 0 0 0 0,0 0 0 0 0,0 0 0 0 0,1 0 1 0 0,-1 0-1 0 0,0-1 0 0 0,0 1 0 0 0,3 12 43 0 0,10 124 570 0 0,-6-49-611 0 0,3 5-29 0 0,23 95 0 0 0,-21-141-112 0 0,1 0 0 0 0,3-1 0 0 0,39 82 0 0 0,-51-120 101 0 0,0 0-1 0 0,1 0 1 0 0,-1-1 0 0 0,1 1 0 0 0,11 10-1 0 0,-14-15 26 0 0,0 0 0 0 0,0-1 1 0 0,0 1-1 0 0,0-1 0 0 0,0 1 0 0 0,1-1 0 0 0,-1 0 0 0 0,0 0 0 0 0,1 0 0 0 0,-1 0 0 0 0,1 0 0 0 0,-1 0 1 0 0,1-1-1 0 0,0 1 0 0 0,-1-1 0 0 0,1 0 0 0 0,-1 0 0 0 0,1 0 0 0 0,0 0 0 0 0,-1 0 0 0 0,1-1 1 0 0,3 0-1 0 0,0-2-43 0 0,1 1 0 0 0,-1-2 0 0 0,1 1 1 0 0,-1-1-1 0 0,0 0 0 0 0,0 0 0 0 0,-1-1 1 0 0,1 1-1 0 0,-1-1 0 0 0,0 0 0 0 0,0-1 1 0 0,-1 1-1 0 0,7-12 0 0 0,3-6-32 0 0,-1 0 1 0 0,13-34-1 0 0,-8 9 73 0 0,-3-1-1 0 0,-2 0 1 0 0,8-63 0 0 0,-11 33 187 0 0,-1-141 0 0 0,-11 176-1954 0 0,9 56-375 0 0,11 37-6639 0 0,-6-19 2676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4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164 301 12089 0 0,'0'0'778'0'0,"3"10"9"0"0,0-1-543 0 0,0-3-88 0 0,-1 0-1 0 0,-1 0 1 0 0,1 0-1 0 0,-1 0 1 0 0,0 0-1 0 0,0 0 1 0 0,-1 0 0 0 0,0 12-1 0 0,-4 10 295 0 0,-1-1 0 0 0,-2 0 0 0 0,-1 0 0 0 0,-14 31 0 0 0,-8 31-412 0 0,12-24-309 0 0,-13 91 1 0 0,30-136 227 0 0,1-20 43 0 0,0 0 0 0 0,0 0 0 0 0,0 0 1 0 0,0 0-1 0 0,1 0 0 0 0,-1 0 1 0 0,0 0-1 0 0,0 0 0 0 0,0 0 1 0 0,0 0-1 0 0,0 0 0 0 0,0 0 1 0 0,0 0-1 0 0,0 0 0 0 0,0 0 1 0 0,0 0-1 0 0,0 0 0 0 0,0 0 0 0 0,0 0 1 0 0,0 0-1 0 0,0 0 0 0 0,0 0 1 0 0,0 0-1 0 0,0 0 0 0 0,0 0 1 0 0,0 0-1 0 0,0 0 0 0 0,1 0 1 0 0,-1 0-1 0 0,0 0 0 0 0,0 0 0 0 0,0 0 1 0 0,0 0-1 0 0,0 0 0 0 0,0 0 1 0 0,0 0-1 0 0,0 0 0 0 0,0 0 1 0 0,0 0-1 0 0,0 0 0 0 0,0 0 1 0 0,0 0-1 0 0,0 0 0 0 0,0 0 1 0 0,0 0-1 0 0,0 0 0 0 0,0 0 0 0 0,0 0 1 0 0,0 0-1 0 0,0 0 0 0 0,0 0 1 0 0,0 1-1 0 0,0-1 0 0 0,0 0 1 0 0,0 0-1 0 0,0 0 0 0 0,0 0 1 0 0,0 0-1 0 0,0 0 0 0 0,3-4-93 0 0,2-12 41 0 0,-1 1-1 0 0,-1-1 1 0 0,0 0 0 0 0,1-31 0 0 0,0 4 147 0 0,2-10 93 0 0,20-144 268 0 0,16 3-247 0 0,-38 180-201 0 0,34-107 89 0 0,-32 106-78 0 0,1-1-1 0 0,0 1 1 0 0,2 1 0 0 0,-1-1-1 0 0,16-17 1 0 0,-21 28-9 0 0,1 0 1 0 0,0 1-1 0 0,-1 0 1 0 0,1 0-1 0 0,0 0 1 0 0,0 0-1 0 0,1 0 0 0 0,-1 1 1 0 0,1 0-1 0 0,-1 0 1 0 0,1 0-1 0 0,0 1 1 0 0,-1-1-1 0 0,1 1 0 0 0,0 0 1 0 0,0 1-1 0 0,0-1 1 0 0,0 1-1 0 0,0 0 1 0 0,0 0-1 0 0,0 0 0 0 0,0 1 1 0 0,0 0-1 0 0,0 0 1 0 0,0 0-1 0 0,-1 0 1 0 0,9 4-1 0 0,-7-2-7 0 0,0-1 1 0 0,0 1-1 0 0,-1 0 1 0 0,1 1-1 0 0,-1 0 1 0 0,0-1-1 0 0,0 2 1 0 0,0-1-1 0 0,0 0 1 0 0,-1 1-1 0 0,0 0 1 0 0,0 0-1 0 0,0 0 0 0 0,0 1 1 0 0,-1-1-1 0 0,0 1 1 0 0,0 0-1 0 0,-1 0 1 0 0,1 0-1 0 0,2 12 1 0 0,-3-1-38 0 0,-1 0 1 0 0,0 0-1 0 0,-1 0 1 0 0,-1 0 0 0 0,0 0-1 0 0,-2 0 1 0 0,-4 19 0 0 0,-2-4-32 0 0,-2 0 0 0 0,-23 50 0 0 0,25-63 14 0 0,-1 0-1 0 0,-1-1 0 0 0,-1-1 1 0 0,0 0-1 0 0,-1 0 0 0 0,-1-1 0 0 0,-29 26 1 0 0,32-33-30 0 0,-1-1 0 0 0,1 0 0 0 0,-1 0 0 0 0,0-1 0 0 0,-1-1 1 0 0,0 0-1 0 0,0 0 0 0 0,0-2 0 0 0,-1 0 0 0 0,1 0 0 0 0,-1-1 0 0 0,-23 2 0 0 0,31-5 45 0 0,1 1-1 0 0,0-1 0 0 0,-1-1 1 0 0,1 1-1 0 0,0-1 0 0 0,-1 0 0 0 0,1 0 1 0 0,0 0-1 0 0,0-1 0 0 0,-10-4 0 0 0,12 4-58 0 0,0 0 0 0 0,0 0 0 0 0,0 0 0 0 0,0-1-1 0 0,1 1 1 0 0,-1-1 0 0 0,1 0 0 0 0,-1 0-1 0 0,1 0 1 0 0,0 0 0 0 0,0 0 0 0 0,0 0 0 0 0,1-1-1 0 0,-1 1 1 0 0,1-1 0 0 0,-2-5 0 0 0,2 3-406 0 0,-1 1 1 0 0,1-1 0 0 0,0 0 0 0 0,1 0 0 0 0,-1 0-1 0 0,1 0 1 0 0,0 0 0 0 0,2-6 0 0 0,5-13-3684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537 0 3604 0 0,'0'0'14322'0'0,"-1"8"-13574"0"0,-3 15-531 0 0,-2 0 0 0 0,-1-1 0 0 0,-11 27 0 0 0,-21 38-95 0 0,-74 179-622 0 0,87-200 337 0 0,11-24-194 0 0,-2 0 1 0 0,-41 72-1 0 0,58-113 341 0 0,-1 0-1 0 0,0 0 1 0 0,1 0-1 0 0,-1 0 1 0 0,0 0 0 0 0,0 0-1 0 0,0 0 1 0 0,0 0-1 0 0,0 0 1 0 0,0 0 0 0 0,0-1-1 0 0,0 1 1 0 0,0 0 0 0 0,0-1-1 0 0,0 1 1 0 0,-1 0-1 0 0,1-1 1 0 0,0 0 0 0 0,0 1-1 0 0,-1-1 1 0 0,0 1-1 0 0,0-2 6 0 0,1 1 0 0 0,0 0-1 0 0,-1-1 1 0 0,1 1-1 0 0,0 0 1 0 0,-1-1-1 0 0,1 0 1 0 0,0 1-1 0 0,0-1 1 0 0,0 0 0 0 0,-1 0-1 0 0,1 1 1 0 0,0-1-1 0 0,0 0 1 0 0,0 0-1 0 0,0 0 1 0 0,1 0-1 0 0,-1 0 1 0 0,-1-3 0 0 0,-7-10 142 0 0,1 0 1 0 0,0-1 0 0 0,-7-22-1 0 0,8 20 31 0 0,-1 0-1 0 0,-14-24 0 0 0,-18-10 33 0 0,27 36-86 0 0,-21-33-1 0 0,31 43-89 0 0,0-1-1 0 0,0 0 1 0 0,1 0-1 0 0,0 0 0 0 0,0 0 1 0 0,0 0-1 0 0,0 0 1 0 0,1 0-1 0 0,0-1 1 0 0,1-7-1 0 0,0-8-124 0 0,2 1 0 0 0,1 0 0 0 0,1 0 0 0 0,0 0 1 0 0,15-39-1 0 0,-13 45-155 0 0,2-4-372 0 0,-6 7-4192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7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10737 0 0,'2'9'1965'0'0,"2"34"-736"0"0,0 0-1 0 0,-3 0 0 0 0,-2 0 0 0 0,-11 79 1 0 0,2-26-1550 0 0,4 140-1 0 0,6-203 67 0 0,2 43 10 0 0,0-35-3364 0 0,-2-46 3156 0 0,0-18-4168 0 0,5-42 1 0 0,2 26 222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1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462 57 14337 0 0,'0'0'2270'0'0,"5"-9"-1655"0"0,15-25 65 0 0,-15 21 609 0 0,-10 16 21 0 0,-9 19-1107 0 0,0 0 0 0 0,2 1-1 0 0,0 1 1 0 0,-11 36 0 0 0,13-37-136 0 0,-81 249-112 0 0,16 6-349 0 0,69-256 374 0 0,-25 104-359 0 0,-30 109 147 0 0,40-171 90 0 0,-42 95 0 0 0,59-149-39 0 0,0-1 1 0 0,-1-1-1 0 0,0 1 1 0 0,0-1 0 0 0,-10 11-1 0 0,15-19 121 0 0,0 1-1 0 0,0-1 1 0 0,0 0-1 0 0,-1 0 1 0 0,1 1-1 0 0,0-1 1 0 0,0 0-1 0 0,0 0 0 0 0,-1 1 1 0 0,1-1-1 0 0,0 0 1 0 0,0 0-1 0 0,0 0 1 0 0,-1 0-1 0 0,1 1 1 0 0,0-1-1 0 0,0 0 1 0 0,-1 0-1 0 0,1 0 1 0 0,0 0-1 0 0,-1 0 1 0 0,1 0-1 0 0,0 0 1 0 0,0 0-1 0 0,-1 0 1 0 0,1 0-1 0 0,0 0 1 0 0,-1 0-1 0 0,1 0 1 0 0,0 0-1 0 0,0 0 1 0 0,-1 0-1 0 0,1 0 1 0 0,0 0-1 0 0,0 0 1 0 0,-1 0-1 0 0,1 0 1 0 0,0 0-1 0 0,-1-1 1 0 0,1 1-1 0 0,0 0 1 0 0,0 0-1 0 0,0 0 1 0 0,-1 0-1 0 0,1-1 1 0 0,0 1-1 0 0,0 0 1 0 0,0 0-1 0 0,-1-1 1 0 0,1 1-1 0 0,-1-2-530 0 0,1 1 1 0 0,-1-1-1 0 0,1 0 0 0 0,0 1 1 0 0,-1-1-1 0 0,1 0 0 0 0,0 1 1 0 0,0-1-1 0 0,0-2 0 0 0,5-28-5405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6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740 0 11837 0 0,'0'0'6137'0'0,"-99"39"-5977"0"0,28-17 420 0 0,2 1-568 0 0,-5 4 248 0 0,0-1-176 0 0,-2 3-84 0 0,2-4-996 0 0,7-4 460 0 0,12-4-472 0 0,16-7-2673 0 0,11-5-1103 0 0,15-2-1737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59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9461 0 0,'0'0'10005'0'0,"6"1"-9437"0"0,-2-1-473 0 0,-3-1-72 0 0,0 1-1 0 0,0 0 0 0 0,0 0 1 0 0,0 0-1 0 0,0 0 0 0 0,1 0 1 0 0,-1 0-1 0 0,0 0 0 0 0,0 0 0 0 0,0 1 1 0 0,0-1-1 0 0,0 0 0 0 0,0 1 1 0 0,0-1-1 0 0,0 0 0 0 0,0 1 1 0 0,-1-1-1 0 0,1 1 0 0 0,0 0 1 0 0,0-1-1 0 0,0 1 0 0 0,0 0 1 0 0,-1-1-1 0 0,1 1 0 0 0,0 0 0 0 0,-1 0 1 0 0,1 0-1 0 0,-1 0 0 0 0,1-1 1 0 0,-1 1-1 0 0,1 0 0 0 0,-1 0 1 0 0,1 0-1 0 0,-1 0 0 0 0,0 1 1 0 0,23 180 462 0 0,-10-63-541 0 0,48 599-790 0 0,-57-653 744 0 0,0 9 102 0 0,-3-68-297 0 0,0-12 219 0 0,0-14 75 0 0,-1-6-376 0 0,-2 1-1 0 0,-6-35 1 0 0,3 36-1508 0 0,-10-26 0 0 0,4 20-6232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1 223 9069 0 0,'0'0'10049'0'0,"0"3"-9879"0"0,7 94 538 0 0,-3-64-711 0 0,0-5-12 0 0,0 0 0 0 0,9 27 0 0 0,-8-37-28 0 0,1 0 1 0 0,1 0-1 0 0,1-1 1 0 0,0 1-1 0 0,2-2 0 0 0,16 25 1 0 0,-25-40 32 0 0,-1 0 0 0 0,1 0-1 0 0,0-1 1 0 0,-1 1 0 0 0,1 0 0 0 0,0-1 0 0 0,0 1 0 0 0,-1 0 0 0 0,1-1-1 0 0,0 1 1 0 0,0-1 0 0 0,0 1 0 0 0,0-1 0 0 0,0 1 0 0 0,0-1 0 0 0,0 0 0 0 0,0 1-1 0 0,1-1 1 0 0,-1 0-2 0 0,-1 0 0 0 0,1 0-1 0 0,0-1 1 0 0,-1 1 0 0 0,1 0-1 0 0,0 0 1 0 0,-1-1 0 0 0,1 1-1 0 0,0 0 1 0 0,-1-1 0 0 0,1 1-1 0 0,-1-1 1 0 0,1 1 0 0 0,-1 0 0 0 0,1-1-1 0 0,-1 1 1 0 0,1-1 0 0 0,-1 0-1 0 0,0 1 1 0 0,1-2 0 0 0,2-3-68 0 0,0-1 1 0 0,-1 1-1 0 0,0-1 1 0 0,2-12-1 0 0,-1 8 69 0 0,15-65-30 0 0,5-18 129 0 0,-14 65-42 0 0,-6 16 37 0 0,1 1 0 0 0,0-1 0 0 0,0 1 0 0 0,2 0-1 0 0,8-15 1 0 0,-14 26-72 0 0,1-1 0 0 0,0 0-1 0 0,0 0 1 0 0,-1 0 0 0 0,1 0 0 0 0,0 1-1 0 0,0-1 1 0 0,0 0 0 0 0,0 1-1 0 0,0-1 1 0 0,0 1 0 0 0,0-1-1 0 0,0 1 1 0 0,1-1 0 0 0,-1 1-1 0 0,0 0 1 0 0,0 0 0 0 0,0 0-1 0 0,0-1 1 0 0,0 1 0 0 0,1 0-1 0 0,-1 0 1 0 0,0 0 0 0 0,0 1-1 0 0,0-1 1 0 0,0 0 0 0 0,0 0-1 0 0,1 1 1 0 0,-1-1 0 0 0,0 0-1 0 0,2 2 1 0 0,1 0 33 0 0,0 0 0 0 0,0 1 0 0 0,0 0 0 0 0,0 0 0 0 0,0 0 0 0 0,3 3 0 0 0,8 10-112 0 0,22 31 0 0 0,-26-32-2 0 0,0-1 0 0 0,1 0-1 0 0,20 19 1 0 0,-25-27 27 0 0,1 0 0 0 0,-1-1 0 0 0,12 6 0 0 0,-17-9 26 0 0,1-1 1 0 0,-1 0 0 0 0,1 0 0 0 0,-1 0-1 0 0,1 0 1 0 0,-1-1 0 0 0,1 1 0 0 0,0-1-1 0 0,-1 0 1 0 0,1 1 0 0 0,0-1 0 0 0,0 0-1 0 0,-1-1 1 0 0,1 1 0 0 0,0 0 0 0 0,3-2-1 0 0,-5 2-3 0 0,0-1-1 0 0,0 1 0 0 0,0-1 0 0 0,0 1 0 0 0,-1-1 1 0 0,1 0-1 0 0,0 1 0 0 0,0-1 0 0 0,-1 0 0 0 0,1 1 1 0 0,0-1-1 0 0,-1 0 0 0 0,1 0 0 0 0,0 0 1 0 0,-1 0-1 0 0,1 0 0 0 0,-1 0 0 0 0,1-1 0 0 0,4-20 14 0 0,-5 19-7 0 0,4-31 73 0 0,-2 0 0 0 0,-1 0 0 0 0,-1 0 0 0 0,-3-1 0 0 0,0 1-1 0 0,-10-38 1 0 0,7 49-35 0 0,-1 1 0 0 0,-13-26-1 0 0,10 23-335 0 0,1 10 224 0 0,2 2-1794 0 0,5 3-4144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13001 0 0,'0'0'2335'0'0,"3"9"-1506"0"0,4 20-315 0 0,0 0 0 0 0,-2 0 0 0 0,1 39 0 0 0,-3-11-494 0 0,3 0 0 0 0,20 89 0 0 0,-10-64 1 0 0,21 104-13 0 0,-33-175 8 0 0,-4-11-17 0 0,0 1 0 0 0,0-1 0 0 0,0 0 0 0 0,0 0 0 0 0,0 0 0 0 0,0 0 0 0 0,0 0 0 0 0,0 0 0 0 0,0 0 0 0 0,0 1 0 0 0,0-1 0 0 0,0 0 0 0 0,0 0 0 0 0,0 0 0 0 0,0 0 0 0 0,0 0 0 0 0,0 0 0 0 0,0 0 0 0 0,0 1 0 0 0,0-1 0 0 0,1 0 0 0 0,-1 0 0 0 0,0 0 0 0 0,0 0 0 0 0,0 0 0 0 0,0 0 1 0 0,0 0-1 0 0,0 0 0 0 0,0 0 0 0 0,0 0 0 0 0,1 0 0 0 0,-1 0 0 0 0,0 0 0 0 0,0 0 0 0 0,0 0 0 0 0,0 0 0 0 0,0 0 0 0 0,0 1 0 0 0,0-1 0 0 0,1 0 0 0 0,-1-1 0 0 0,0 1 0 0 0,0 0 0 0 0,0 0 0 0 0,0 0 0 0 0,0 0 0 0 0,0 0 0 0 0,0 0 0 0 0,1 0 0 0 0,-1 0 0 0 0,0 0 0 0 0,0 0 0 0 0,0 0 0 0 0,0 0 0 0 0,0 0 0 0 0,0 0 0 0 0,3-6-35 0 0,-3 5 28 0 0,10-27-28 0 0,-3-1-1 0 0,0 0 1 0 0,5-55 0 0 0,-4 20 13 0 0,-7 59 48 0 0,1-1-1 0 0,-1 1 1 0 0,6-10 0 0 0,0-5 96 0 0,-7 20-110 0 0,0 0-1 0 0,0-1 1 0 0,1 1 0 0 0,-1-1 0 0 0,0 1 0 0 0,0 0 0 0 0,1-1-1 0 0,-1 1 1 0 0,0 0 0 0 0,1-1 0 0 0,-1 1 0 0 0,0 0 0 0 0,1-1 0 0 0,-1 1-1 0 0,0 0 1 0 0,1 0 0 0 0,-1-1 0 0 0,0 1 0 0 0,1 0 0 0 0,-1 0 0 0 0,1 0-1 0 0,-1 0 1 0 0,1 0 0 0 0,-1-1 0 0 0,0 1 0 0 0,1 0 0 0 0,-1 0 0 0 0,1 0-1 0 0,-1 0 1 0 0,1 0 0 0 0,-1 0 0 0 0,1 1 0 0 0,-1-1 0 0 0,0 0-1 0 0,1 0 1 0 0,-1 0 0 0 0,1 0 0 0 0,-1 0 0 0 0,1 1 0 0 0,-1-1 0 0 0,0 0-1 0 0,1 0 1 0 0,-1 1 0 0 0,0-1 0 0 0,1 0 0 0 0,-1 1 0 0 0,3 0 16 0 0,-1 1 0 0 0,0-1 0 0 0,0 1 1 0 0,0 0-1 0 0,0 0 0 0 0,3 3 0 0 0,1 6-4 0 0,1 0-1 0 0,-2 0 0 0 0,0 1 0 0 0,0-1 1 0 0,-1 1-1 0 0,4 17 0 0 0,9 79-77 0 0,-8-40-334 0 0,-7-50 288 0 0,-1-4-1226 0 0,-1-25-3070 0 0,1-34-827 0 0,3 18-1165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8505 0 0,'0'0'8384'0'0,"5"6"-8161"0"0,14 19-197 0 0,-18-24-28 0 0,-1 0 0 0 0,0-1 0 0 0,1 1 0 0 0,-1-1 0 0 0,0 1 0 0 0,0 0 0 0 0,1-1 0 0 0,-1 1 0 0 0,0 0 0 0 0,0 0 0 0 0,0-1 0 0 0,0 1 0 0 0,0 0 0 0 0,0-1 0 0 0,0 1 0 0 0,0 0 0 0 0,0 0 0 0 0,-1-1 0 0 0,1 1 0 0 0,0 0 0 0 0,0-1 0 0 0,0 1 0 0 0,-1 0 0 0 0,1-1 0 0 0,0 1 0 0 0,-1 0 0 0 0,-1 4-28 0 0,-2 26-158 0 0,1 0 0 0 0,2 37 0 0 0,1-56-191 0 0,-1 0-872 0 0,0-1-2895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 1 10737 0 0,'0'0'3208'0'0,"-9"6"-2806"0"0,-60 39 243 0 0,63-41-627 0 0,0 0 1 0 0,0 1-1 0 0,0 0 0 0 0,1 0 0 0 0,0 0 1 0 0,0 1-1 0 0,0-1 0 0 0,1 1 0 0 0,0 1 1 0 0,0-1-1 0 0,0 0 0 0 0,1 1 0 0 0,0 0 1 0 0,-3 10-1 0 0,4-9-66 0 0,0 0-1 0 0,0 1 1 0 0,0-1 0 0 0,2 0 0 0 0,-1 1 0 0 0,1-1-1 0 0,0 1 1 0 0,0-1 0 0 0,1 0 0 0 0,0 1 0 0 0,1-1 0 0 0,4 13-1 0 0,-5-17 42 0 0,0-1 0 0 0,1 1 0 0 0,0-1-1 0 0,0 1 1 0 0,0-1 0 0 0,0 0-1 0 0,0 0 1 0 0,1 0 0 0 0,-1 0 0 0 0,1 0-1 0 0,0 0 1 0 0,0-1 0 0 0,0 0 0 0 0,0 1-1 0 0,5 2 1 0 0,-3-3-4 0 0,0 0 1 0 0,0 0-1 0 0,1 0 1 0 0,-1-1-1 0 0,0 1 0 0 0,1-1 1 0 0,0-1-1 0 0,-1 1 1 0 0,10-1-1 0 0,-2-1-22 0 0,0 0 1 0 0,0-1-1 0 0,-1-1 1 0 0,1 0-1 0 0,-1 0 0 0 0,0-2 1 0 0,0 1-1 0 0,18-11 0 0 0,-21 10-142 0 0,-1 0-1 0 0,0-1 1 0 0,-1 1-1 0 0,1-2 1 0 0,-1 1-1 0 0,0-1 0 0 0,8-11 1 0 0,-10 10-916 0 0,1 0 1 0 0,-1-1-1 0 0,8-16 0 0 0,-1-3-3025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7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7313 0 0,'0'0'4281'0'0,"3"10"-3026"0"0,5 25-675 0 0,5 62 0 0 0,-2 305-691 0 0,-6-342 96 0 0,-5-60 14 0 0,-1 0 0 0 0,1 0 0 0 0,0 0 1 0 0,0 0-1 0 0,0 0 0 0 0,0 0 0 0 0,0 0 1 0 0,0 0-1 0 0,0 0 0 0 0,0 0 1 0 0,0 0-1 0 0,0 1 0 0 0,0-1 0 0 0,0 0 1 0 0,0 0-1 0 0,0 0 0 0 0,0 0 0 0 0,0 0 1 0 0,0 0-1 0 0,0 0 0 0 0,0 0 0 0 0,0 0 1 0 0,0 0-1 0 0,0 0 0 0 0,1 0 1 0 0,-1 0-1 0 0,0 0 0 0 0,0 1 0 0 0,0-1 1 0 0,0 0-1 0 0,0 0 0 0 0,0 0 0 0 0,0 0 1 0 0,0 0-1 0 0,0 0 0 0 0,0 0 1 0 0,0 0-1 0 0,0 0 0 0 0,0 0 0 0 0,0 0 1 0 0,0 0-1 0 0,0 0 0 0 0,0 0 0 0 0,1 0 1 0 0,-1 0-1 0 0,0 0 0 0 0,0 0 0 0 0,0 0 1 0 0,0 0-1 0 0,0 0 0 0 0,0 0 1 0 0,0 0-1 0 0,0 0 0 0 0,0 0 0 0 0,0 0 1 0 0,0 0-1 0 0,0 0 0 0 0,0 0 0 0 0,1 0 1 0 0,-1 0-1 0 0,0 0 0 0 0,0 0 0 0 0,0 0 1 0 0,0 0-1 0 0,0 0 0 0 0,0 0 1 0 0,0-1-1 0 0,6-5-57 0 0,4-11-3 0 0,27-61 283 0 0,7-16 229 0 0,-36 80-332 0 0,1 0-1 0 0,0 1 1 0 0,0 0-1 0 0,15-15 0 0 0,-23 27-97 0 0,0 0-1 0 0,0-1 1 0 0,1 1-1 0 0,-1 0 0 0 0,1 0 1 0 0,-1 0-1 0 0,1 0 0 0 0,-1 0 1 0 0,1 0-1 0 0,0 0 1 0 0,-1 1-1 0 0,1-1 0 0 0,0 0 1 0 0,-1 1-1 0 0,1 0 1 0 0,0-1-1 0 0,0 1 0 0 0,0 0 1 0 0,-1 0-1 0 0,5 0 1 0 0,-4 1 2 0 0,1-1 0 0 0,-1 1 0 0 0,0 0 0 0 0,1 0 1 0 0,-1 0-1 0 0,0 1 0 0 0,0-1 0 0 0,1 1 1 0 0,-1-1-1 0 0,0 1 0 0 0,0-1 0 0 0,-1 1 1 0 0,3 2-1 0 0,3 4 3 0 0,-1 1 1 0 0,0 0-1 0 0,-1 0 1 0 0,0 0-1 0 0,7 18 0 0 0,1 9-64 0 0,-3 1-1 0 0,-1 0 1 0 0,7 65-1 0 0,-14-85-274 0 0,0 0 0 0 0,-2 0 0 0 0,0 0 0 0 0,-1 1 0 0 0,0-1-1 0 0,-8 32 1 0 0,9-49 195 0 0,0 0 1 0 0,0 1-1 0 0,0-1 0 0 0,0 0 0 0 0,0 0 1 0 0,0 1-1 0 0,-1-1 0 0 0,1 0 0 0 0,0 1 0 0 0,0-1 1 0 0,0 0-1 0 0,0 1 0 0 0,0-1 0 0 0,0 0 1 0 0,-1 0-1 0 0,1 1 0 0 0,0-1 0 0 0,0 0 0 0 0,0 0 1 0 0,-1 1-1 0 0,1-1 0 0 0,0 0 0 0 0,0 0 0 0 0,-1 0 1 0 0,1 1-1 0 0,0-1 0 0 0,-1 0 0 0 0,1 0 1 0 0,0 0-1 0 0,0 0 0 0 0,-1 0 0 0 0,1 0 0 0 0,0 0 1 0 0,-1 1-1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2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15257 0 0,'0'48'0'0'0,"0"-18"-252"0"0,0-4 136 0 0,-2-16-148 0 0,2-7-1988 0 0,-5 2-220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3.5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36 285 13225 0 0,'0'0'6159'0'0,"1"9"-5542"0"0,1-1-506 0 0,-1-4-84 0 0,-1 0 1 0 0,1-1-1 0 0,-1 1 0 0 0,0 0 0 0 0,1-1 0 0 0,-2 1 1 0 0,1 0-1 0 0,0-1 0 0 0,-1 1 0 0 0,0-1 0 0 0,1 1 1 0 0,-3 5-1 0 0,-5 11 41 0 0,2 2 0 0 0,0-1 0 0 0,1 1 0 0 0,1 0 0 0 0,1 0 0 0 0,0 24 0 0 0,3-26-62 0 0,0 24-39 0 0,1 0 1 0 0,14 87 0 0 0,-10-105-32 0 0,-3-14 53 0 0,0-1 0 0 0,1 0-1 0 0,6 14 1 0 0,-9-24 8 0 0,0 0 1 0 0,0 0-1 0 0,1-1 1 0 0,-1 1-1 0 0,0 0 1 0 0,1-1-1 0 0,-1 1 1 0 0,0 0-1 0 0,1-1 1 0 0,-1 1-1 0 0,1-1 1 0 0,-1 1-1 0 0,1-1 1 0 0,0 1-1 0 0,-1-1 1 0 0,1 1-1 0 0,-1-1 1 0 0,1 1-1 0 0,0-1 1 0 0,-1 0-1 0 0,1 1 1 0 0,1-1-1 0 0,-1 0-10 0 0,-1 0 0 0 0,1 0 0 0 0,-1 0-1 0 0,1 0 1 0 0,0-1 0 0 0,-1 1 0 0 0,1 0 0 0 0,0 0-1 0 0,-1-1 1 0 0,1 1 0 0 0,-1 0 0 0 0,1-1 0 0 0,-1 1-1 0 0,1-1 1 0 0,-1 1 0 0 0,1-1 0 0 0,-1 1 0 0 0,0-1-1 0 0,1 0 1 0 0,2-3-31 0 0,-1 0-1 0 0,1-1 0 0 0,-1 1 0 0 0,-1 0 1 0 0,3-8-1 0 0,-1-2 50 0 0,-1 0 1 0 0,0 0-1 0 0,-1 0 0 0 0,-1-28 1 0 0,-12-56 25 0 0,8 75-37 0 0,3 10 13 0 0,0 1-1 0 0,1-1 1 0 0,0 0 0 0 0,1 1 0 0 0,3-20 0 0 0,19-59 58 0 0,-14 60-57 0 0,-6 20-24 0 0,0-1 1 0 0,-1 1-1 0 0,-1 0 0 0 0,1-16 1 0 0,-2 25 5 0 0,-1 0 0 0 0,1 0 0 0 0,-1 1 0 0 0,1-1 1 0 0,-1 0-1 0 0,0 1 0 0 0,0-1 0 0 0,0 1 0 0 0,0-1 0 0 0,0 1 1 0 0,0 0-1 0 0,0-1 0 0 0,0 1 0 0 0,0 0 0 0 0,-1 0 0 0 0,-1-2 0 0 0,2 2 31 0 0,-1-1-1 0 0,0 1 0 0 0,0 0 0 0 0,0 0 1 0 0,0-1-1 0 0,0 1 0 0 0,0 0 0 0 0,0 1 0 0 0,0-1 1 0 0,0 0-1 0 0,-5 0 0 0 0,7 1-4 0 0,0 0 0 0 0,-1 0 0 0 0,1 0 0 0 0,0 1 0 0 0,0-1-1 0 0,0 0 1 0 0,0 0 0 0 0,0 0 0 0 0,0 1 0 0 0,-1-1 0 0 0,1 0 0 0 0,0 0 0 0 0,0 1 0 0 0,0-1-1 0 0,0 0 1 0 0,0 0 0 0 0,0 0 0 0 0,0 1 0 0 0,0-1 0 0 0,0 0 0 0 0,0 0 0 0 0,0 1 0 0 0,0-1-1 0 0,0 0 1 0 0,0 0 0 0 0,0 0 0 0 0,1 1 0 0 0,-1-1 0 0 0,0 0 0 0 0,0 0 0 0 0,0 0-1 0 0,0 1 1 0 0,0-1 0 0 0,0 0 0 0 0,1 0 0 0 0,2 8 5 0 0,21 47 112 0 0,-16-34-148 0 0,0-1 1 0 0,16 24 0 0 0,2-4-21 0 0,2-1 1 0 0,35 39-1 0 0,-47-62 20 0 0,0 0 0 0 0,1-1 0 0 0,0 0 0 0 0,1-2 1 0 0,1 0-1 0 0,31 16 0 0 0,-40-24-18 0 0,0-2 0 0 0,0 1-1 0 0,0-2 1 0 0,0 1 0 0 0,1-1 0 0 0,-1-1 0 0 0,0 0 0 0 0,1 0 0 0 0,14-2 0 0 0,-24 1 14 0 0,1 0 0 0 0,-1 0 1 0 0,1-1-1 0 0,-1 1 0 0 0,0-1 1 0 0,1 1-1 0 0,-1-1 1 0 0,0 1-1 0 0,0-1 0 0 0,1 0 1 0 0,-1 0-1 0 0,0 0 0 0 0,0 0 1 0 0,0 0-1 0 0,0 0 1 0 0,0 0-1 0 0,0 0 0 0 0,0 0 1 0 0,0 0-1 0 0,0 0 0 0 0,-1-1 1 0 0,1 1-1 0 0,0 0 1 0 0,-1 0-1 0 0,1-1 0 0 0,-1 1 1 0 0,1-1-1 0 0,-1 1 0 0 0,0 0 1 0 0,1-3-1 0 0,0-3-26 0 0,-1-1-1 0 0,1 1 1 0 0,-1-1-1 0 0,-2-12 1 0 0,-3-7 54 0 0,-1 0 0 0 0,-1 1 0 0 0,-12-29 0 0 0,-2-6 169 0 0,4-4 17 0 0,4 0 0 0 0,2-1 0 0 0,3 0-1 0 0,1-114 1 0 0,7 180-205 0 0,0-1 0 0 0,0 1 0 0 0,0 0 1 0 0,0-1-1 0 0,0 1 0 0 0,0 0 0 0 0,0-1 0 0 0,0 1 0 0 0,0 0 0 0 0,0-1 1 0 0,0 1-1 0 0,0-1 0 0 0,1 1 0 0 0,-1 0 0 0 0,0-1 0 0 0,0 1 1 0 0,0 0-1 0 0,0 0 0 0 0,1-1 0 0 0,-1 1 0 0 0,0 0 0 0 0,0-1 1 0 0,1 1-1 0 0,-1 0 0 0 0,0 0 0 0 0,1-1 0 0 0,-1 1 0 0 0,0 0 1 0 0,0 0-1 0 0,1 0 0 0 0,0-1 0 0 0,12 4-788 0 0,9 12-1363 0 0,-7-1-514 0 0,3 5-2181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4.2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136 187 10485 0 0,'0'0'1541'0'0,"4"-9"-325"0"0,10-30 100 0 0,-13 38-1089 0 0,-1 0 0 0 0,1 0 0 0 0,-1 0 0 0 0,1 0 0 0 0,-1 0 0 0 0,1 0 1 0 0,-1 0-1 0 0,1 0 0 0 0,0 0 0 0 0,-1 1 0 0 0,1-1 0 0 0,0 0 0 0 0,1-1 0 0 0,-2 2-163 0 0,1 0-1 0 0,-1 0 1 0 0,0 0-1 0 0,0 0 1 0 0,1 0-1 0 0,-1 0 1 0 0,0 0-1 0 0,0 0 1 0 0,1 0-1 0 0,-1 0 1 0 0,0 0-1 0 0,1 0 1 0 0,-1 0-1 0 0,0 0 1 0 0,0 0-1 0 0,1 0 1 0 0,-1 1-1 0 0,0-1 1 0 0,0 0-1 0 0,1 0 1 0 0,-1 0-1 0 0,0 0 1 0 0,0 0-1 0 0,1 1 0 0 0,-1-1 1 0 0,0 0-1 0 0,0 0 1 0 0,0 0-1 0 0,1 1 1 0 0,-1-1-1 0 0,1 2 43 0 0,0-1 0 0 0,0 1 0 0 0,0 0 0 0 0,0 0 0 0 0,0 0 0 0 0,-1 0 0 0 0,2 4 0 0 0,1 22 40 0 0,-1 0 0 0 0,-3 41 0 0 0,-1-16-147 0 0,11 244-946 0 0,-8-222-472 0 0,-6-141 921 0 0,1 21 478 0 0,-10-82 47 0 0,6 64 202 0 0,0-86-1 0 0,8 131-154 0 0,1 0-1 0 0,1 0 1 0 0,0 0 0 0 0,2 0-1 0 0,0 1 1 0 0,1-1 0 0 0,0 1-1 0 0,2 0 1 0 0,11-22-1 0 0,-16 35-60 0 0,0 1 0 0 0,0-1 0 0 0,0 1 0 0 0,1 0 0 0 0,-1 0 0 0 0,1 0 0 0 0,0 0 0 0 0,0 0 0 0 0,0 1 0 0 0,0-1 0 0 0,1 1 0 0 0,-1 0 0 0 0,1 0 0 0 0,5-3 0 0 0,-5 5 0 0 0,-1-1 1 0 0,1 0 0 0 0,-1 0-1 0 0,1 1 1 0 0,0 0 0 0 0,-1 0-1 0 0,1 0 1 0 0,-1 0 0 0 0,1 1-1 0 0,-1-1 1 0 0,1 1 0 0 0,-1 0-1 0 0,1 0 1 0 0,-1 0 0 0 0,0 0-1 0 0,6 3 1 0 0,6 5-17 0 0,0 0 0 0 0,0 0-1 0 0,-1 2 1 0 0,0-1 0 0 0,0 2-1 0 0,19 22 1 0 0,-25-26-23 0 0,-1 1 0 0 0,0 0 0 0 0,-1 1 0 0 0,0 0 0 0 0,0 0 0 0 0,-1 0 0 0 0,0 0 0 0 0,-1 1 0 0 0,0 0 0 0 0,-1 0 0 0 0,3 14 0 0 0,-5-18 10 0 0,-1-1 0 0 0,0 0 0 0 0,0 1 0 0 0,0-1 0 0 0,0 1 0 0 0,-1-1 0 0 0,0 0 0 0 0,-1 1 0 0 0,1-1 0 0 0,-1 0 0 0 0,-1 0-1 0 0,1 0 1 0 0,-6 10 0 0 0,3-9 1 0 0,-1 1 0 0 0,1-1-1 0 0,-1 0 1 0 0,0-1 0 0 0,-1 1-1 0 0,0-1 1 0 0,0-1 0 0 0,-15 10-1 0 0,4-5-51 0 0,-1-1-1 0 0,0 0 1 0 0,-1-2-1 0 0,0 0 1 0 0,0-1-1 0 0,0-1 1 0 0,-38 4-1 0 0,41-7-55 0 0,0-1 1 0 0,0-1-1 0 0,0 0 1 0 0,-27-5-1 0 0,37 4-270 0 0,1 0 0 0 0,0-1 0 0 0,0 0 0 0 0,0 0 0 0 0,0 0 1 0 0,1-1-1 0 0,-1 0 0 0 0,0 0 0 0 0,1 0 0 0 0,0-1 0 0 0,0 0 0 0 0,0 0 0 0 0,0 0 0 0 0,1-1 1 0 0,-7-7-1 0 0,9 10-203 0 0,1 0-1 0 0,0 0 1 0 0,0 0 0 0 0,-1 0 0 0 0,1 0 0 0 0,1 0 0 0 0,-2-3 0 0 0,2 4-70 0 0,0-1 1 0 0,0 1-1 0 0,0-1 1 0 0,0 1-1 0 0,0 0 1 0 0,0-1-1 0 0,0 1 1 0 0,1-1-1 0 0,0-1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100 219 10225 0 0,'0'0'3149'0'0,"-3"11"-1828"0"0,-23 65 507 0 0,14-41-1137 0 0,1 0 0 0 0,-6 38 0 0 0,11-33-559 0 0,-2 79 0 0 0,13 42-212 0 0,-1-19-88 0 0,13-438-798 0 0,-6 222 985 0 0,2 1-1 0 0,25-76 1 0 0,-22 105-131 0 0,41-83 0 0 0,-51 115 159 0 0,1 1 1 0 0,0 0-1 0 0,1 0 1 0 0,0 0-1 0 0,1 1 1 0 0,-1 0-1 0 0,2 1 1 0 0,0 0-1 0 0,0 0 1 0 0,17-10-1 0 0,-21 15-19 0 0,0 1 0 0 0,0 0 0 0 0,0 0 0 0 0,1 0 0 0 0,-1 1 0 0 0,1 0 0 0 0,-1 1 0 0 0,1-1 0 0 0,0 1 0 0 0,0 0 0 0 0,0 1 0 0 0,0 0 0 0 0,0 0 0 0 0,-1 0 0 0 0,1 1 0 0 0,0 0 0 0 0,0 0 0 0 0,0 1 0 0 0,-1 0 0 0 0,1 0 0 0 0,10 6 0 0 0,-14-7-15 0 0,0 1-1 0 0,0-1 1 0 0,0 1 0 0 0,0 0 0 0 0,0 0 0 0 0,-1 0 0 0 0,1 1 0 0 0,-1-1 0 0 0,0 1 0 0 0,0-1-1 0 0,0 1 1 0 0,0 0 0 0 0,0 0 0 0 0,0 0 0 0 0,-1 0 0 0 0,1 0 0 0 0,-1 0 0 0 0,0 0 0 0 0,0 0-1 0 0,0 0 1 0 0,-1 1 0 0 0,1-1 0 0 0,-1 0 0 0 0,1 1 0 0 0,-1-1 0 0 0,0 0 0 0 0,-1 1 0 0 0,1 3-1 0 0,-2 3-26 0 0,0-1 0 0 0,-1 1 0 0 0,0-1 0 0 0,0 0 0 0 0,-1 0 0 0 0,0 0 0 0 0,0-1 0 0 0,-10 14 0 0 0,-5 5-57 0 0,-2-2-1 0 0,-1 0 1 0 0,0-1-1 0 0,-47 36 1 0 0,21-24-261 0 0,-88 51 0 0 0,119-78 179 0 0,7-3-34 0 0,1 0 0 0 0,-1-1 0 0 0,0 0 0 0 0,0-1 0 0 0,0 0 0 0 0,-1-1 0 0 0,-10 3 0 0 0,21-6 161 0 0,0 0-1 0 0,-1 0 1 0 0,1 0-1 0 0,0 0 0 0 0,0 0 1 0 0,0 0-1 0 0,0 0 0 0 0,0 0 1 0 0,0 0-1 0 0,0 0 0 0 0,-1 0 1 0 0,1 0-1 0 0,0 0 0 0 0,0 0 1 0 0,0 0-1 0 0,0 0 1 0 0,0 0-1 0 0,0 0 0 0 0,0 0 1 0 0,-1 0-1 0 0,1 0 0 0 0,0 0 1 0 0,0 0-1 0 0,0 0 0 0 0,0 0 1 0 0,0 0-1 0 0,0 0 0 0 0,0-1 1 0 0,0 1-1 0 0,-1 0 0 0 0,1 0 1 0 0,0 0-1 0 0,0 0 1 0 0,0 0-1 0 0,0 0 0 0 0,0 0 1 0 0,0 0-1 0 0,0 0 0 0 0,0-1 1 0 0,0 1-1 0 0,0 0 0 0 0,0 0 1 0 0,0 0-1 0 0,0 0 0 0 0,0 0 1 0 0,2-6-777 0 0,4 0 372 0 0,0-1 1 0 0,1 1-1 0 0,-1 1 1 0 0,1-1-1 0 0,0 1 0 0 0,1 0 1 0 0,-1 1-1 0 0,14-6 1 0 0,0-2-1159 0 0,33-17-1517 0 0,-6 6 323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67 12237 0 0,'0'0'2166'0'0,"0"9"-238"0"0,0-8-1901 0 0,-4 79 3812 0 0,2-57-2574 0 0,-3 14-452 0 0,2-20-893 0 0,0 1-1 0 0,2-1 1 0 0,0 1-1 0 0,1-1 0 0 0,1 1 1 0 0,0-1-1 0 0,2 1 1 0 0,4 17-1 0 0,-6-24-91 0 0,2 8-447 0 0,-3-18 601 0 0,0-1 0 0 0,0 1-1 0 0,0-1 1 0 0,0 0 0 0 0,0 1 0 0 0,0-1-1 0 0,0 1 1 0 0,1-1 0 0 0,-1 1 0 0 0,0-1-1 0 0,0 0 1 0 0,0 1 0 0 0,1-1 0 0 0,-1 0-1 0 0,0 1 1 0 0,1-1 0 0 0,-1 0 0 0 0,0 1-1 0 0,1-1 1 0 0,-1 0 0 0 0,0 1 0 0 0,1-1-1 0 0,-1 0 1 0 0,0 0 0 0 0,1 1 0 0 0,0-1 0 0 0,2-4-192 0 0,1-9 150 0 0,0 1 1 0 0,-2-1 0 0 0,1 1-1 0 0,0-26 1 0 0,0 13 33 0 0,1-8 182 0 0,15-55 0 0 0,-15 73-83 0 0,2-1-1 0 0,0 1 1 0 0,0 0 0 0 0,1 1-1 0 0,14-21 1 0 0,-14 25-50 0 0,0 0 0 0 0,0 0 0 0 0,1 1 0 0 0,1 0 0 0 0,10-8 0 0 0,-16 15-36 0 0,0-1 1 0 0,0 2-1 0 0,0-1 0 0 0,0 0 0 0 0,0 1 0 0 0,0-1 1 0 0,0 1-1 0 0,1 0 0 0 0,-1 0 0 0 0,0 0 1 0 0,1 1-1 0 0,-1-1 0 0 0,1 1 0 0 0,-1 0 1 0 0,1 0-1 0 0,-1 0 0 0 0,1 0 0 0 0,-1 0 1 0 0,1 1-1 0 0,-1 0 0 0 0,1 0 0 0 0,4 1 1 0 0,-5 0-301 0 0,1 0 1 0 0,-1 0 0 0 0,1 0-1 0 0,-1 0 1 0 0,0 0 0 0 0,0 1 0 0 0,0-1-1 0 0,0 1 1 0 0,0 0 0 0 0,-1 0 0 0 0,1 0-1 0 0,-1 0 1 0 0,0 1 0 0 0,0-1 0 0 0,0 1-1 0 0,0-1 1 0 0,0 1 0 0 0,-1-1 0 0 0,0 1-1 0 0,0 0 1 0 0,0 0 0 0 0,1 5 0 0 0,-1 10-3620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7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99 13869 0 0,'0'0'3561'0'0,"-3"9"-3073"0"0,2-5-459 0 0,-4 10 110 0 0,1 0-1 0 0,-5 27 1 0 0,9-32-187 0 0,-1-1 0 0 0,2 1 0 0 0,-1-1 0 0 0,2 1 0 0 0,-1-1 0 0 0,1 0 0 0 0,0 0 0 0 0,0 1 0 0 0,1-1 0 0 0,0 0 0 0 0,1-1 0 0 0,0 1 0 0 0,0-1 1 0 0,0 0-1 0 0,1 0 0 0 0,9 11 0 0 0,-11-16-3 0 0,-1 0 0 0 0,1 1 0 0 0,0-1 1 0 0,0 0-1 0 0,0-1 0 0 0,0 1 1 0 0,0 0-1 0 0,0-1 0 0 0,0 0 0 0 0,0 0 1 0 0,1 0-1 0 0,-1 0 0 0 0,0 0 0 0 0,1-1 1 0 0,-1 1-1 0 0,1-1 0 0 0,-1 0 1 0 0,0 0-1 0 0,7-1 0 0 0,-6 0 29 0 0,0 0 0 0 0,0 0 0 0 0,0-1 0 0 0,0 1 0 0 0,0-1 0 0 0,0 0-1 0 0,-1 0 1 0 0,1 0 0 0 0,-1-1 0 0 0,1 1 0 0 0,-1-1 0 0 0,0 0 0 0 0,0 0 0 0 0,0 0 0 0 0,0 0 0 0 0,2-4-1 0 0,4-7 70 0 0,-1-1-1 0 0,0 0 0 0 0,0-1 0 0 0,-2 0 0 0 0,0 0 1 0 0,-1 0-1 0 0,4-23 0 0 0,-3 4 565 0 0,-1 1-1 0 0,-1-57 1 0 0,-4 91-578 0 0,-1 0 0 0 0,1 0 1 0 0,0 0-1 0 0,0 0 0 0 0,-1 0 0 0 0,1 1 0 0 0,0-1 0 0 0,0 0 1 0 0,-1 0-1 0 0,1 0 0 0 0,0 1 0 0 0,0-1 0 0 0,0 0 1 0 0,-1 0-1 0 0,1 1 0 0 0,0-1 0 0 0,0 0 0 0 0,0 1 0 0 0,0-1 1 0 0,0 0-1 0 0,0 0 0 0 0,0 1 0 0 0,-1-1 0 0 0,1 0 1 0 0,0 1-1 0 0,0-1 0 0 0,0 0 0 0 0,0 1 0 0 0,0-1 0 0 0,3 51 42 0 0,1 0 0 0 0,24 100-1 0 0,-24-130-166 0 0,3 10-657 0 0,11 33 0 0 0,-8-48-1188 0 0,-5-26-3157 0 0,0-5 786 0 0,1-13-437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11745 0 0,'0'0'4462'0'0,"2"10"-3443"0"0,3 23 292 0 0,0 59 0 0 0,-5-79-1249 0 0,13 355-7 0 0,-1-246-461 0 0,26 222-2162 0 0,-38-340 2389 0 0,0-3 117 0 0,0 1 0 0 0,0-1 0 0 0,0 0 0 0 0,0 0 0 0 0,0 0 0 0 0,1 0 0 0 0,-1 0 0 0 0,0 0 0 0 0,0 0 0 0 0,1 0 0 0 0,-1 0 0 0 0,1 0 1 0 0,-1 0-1 0 0,1 0 0 0 0,-1 0 0 0 0,1-1 0 0 0,0 1 0 0 0,-1 0 0 0 0,2 1 0 0 0,-2-2 14 0 0,0 0 0 0 0,0 0 0 0 0,0 0 0 0 0,1 0 0 0 0,-1 0 0 0 0,0 0 1 0 0,0 0-1 0 0,0 0 0 0 0,0 0 0 0 0,0 0 0 0 0,0 0 0 0 0,1 0 0 0 0,-1 0 0 0 0,0-1 1 0 0,0 1-1 0 0,0 0 0 0 0,0 0 0 0 0,0 0 0 0 0,0 0 0 0 0,0 0 0 0 0,0 0 0 0 0,1 0 0 0 0,-1 0 1 0 0,0 0-1 0 0,0 0 0 0 0,0 0 0 0 0,0 0 0 0 0,0-1 0 0 0,0 1 0 0 0,0 0 0 0 0,0 0 0 0 0,0 0 1 0 0,0 0-1 0 0,0 0 0 0 0,0 0 0 0 0,0 0 0 0 0,0-1 0 0 0,0 1 0 0 0,0 0 0 0 0,0 0 1 0 0,0 0-1 0 0,0 0 0 0 0,0 0 0 0 0,6-14-2268 0 0,5-22-1 0 0,-3 4-2224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321 204 11569 0 0,'0'0'1370'0'0,"6"8"-761"0"0,14 27 344 0 0,-20-35-933 0 0,1 1 0 0 0,-1-1 0 0 0,0 1 0 0 0,0-1 0 0 0,0 1 0 0 0,1 0 0 0 0,-1-1 0 0 0,0 1 0 0 0,0-1 0 0 0,0 1 1 0 0,0-1-1 0 0,0 1 0 0 0,0 0 0 0 0,0-1 0 0 0,0 1 0 0 0,0-1 0 0 0,0 1 0 0 0,-1 0 0 0 0,1-1 0 0 0,0 1 0 0 0,0-1 0 0 0,-1 1 1 0 0,1-1-1 0 0,0 1 0 0 0,0-1 0 0 0,-1 1 0 0 0,1-1 0 0 0,-1 1 0 0 0,-13 7 11 0 0,9-6-18 0 0,-13 6-34 0 0,0-1-1 0 0,0-1 0 0 0,-1-1 1 0 0,0-1-1 0 0,0 0 0 0 0,0-1 1 0 0,0-2-1 0 0,-1 0 0 0 0,-30-2 1 0 0,45 1-9 0 0,0-1 0 0 0,0 1 0 0 0,0-1 1 0 0,0 0-1 0 0,1-1 0 0 0,-1 1 0 0 0,0-1 1 0 0,1 0-1 0 0,-1 0 0 0 0,1 0 0 0 0,0-1 1 0 0,0 1-1 0 0,0-1 0 0 0,0 0 0 0 0,0-1 1 0 0,1 1-1 0 0,-5-5 0 0 0,5 4 29 0 0,1-1 0 0 0,-1 1 1 0 0,0-1-1 0 0,1 0 0 0 0,0 1 0 0 0,0-1 0 0 0,1 0 1 0 0,-1-1-1 0 0,1 1 0 0 0,0 0 0 0 0,1 0 0 0 0,-1 0 0 0 0,1-1 1 0 0,0 1-1 0 0,1-8 0 0 0,0 5 50 0 0,1 0 0 0 0,0 0 0 0 0,0 1 1 0 0,1-1-1 0 0,0 0 0 0 0,0 1 0 0 0,1 0 0 0 0,0 0 0 0 0,0 0 0 0 0,1 0 1 0 0,-1 1-1 0 0,2 0 0 0 0,10-11 0 0 0,-7 8-3 0 0,1 1-1 0 0,-1 1 1 0 0,1 0 0 0 0,0 0-1 0 0,1 1 1 0 0,-1 0-1 0 0,1 1 1 0 0,20-7 0 0 0,-5 7-166 0 0,-26 5 114 0 0,0 0 0 0 0,0 0 0 0 0,0 0 0 0 0,1 0 0 0 0,-1 0 0 0 0,0 0 0 0 0,0-1 0 0 0,0 1 0 0 0,0 0 0 0 0,0 0 0 0 0,0 0-1 0 0,1 0 1 0 0,-1 1 0 0 0,0-1 0 0 0,0 0 0 0 0,0 0 0 0 0,0 0 0 0 0,0 0 0 0 0,0 0 0 0 0,0 0 0 0 0,1 0 0 0 0,-1 0 0 0 0,0 0 0 0 0,0 0 0 0 0,0 0-1 0 0,0 0 1 0 0,0 0 0 0 0,0 0 0 0 0,0 0 0 0 0,0 0 0 0 0,0 1 0 0 0,0-1 0 0 0,1 0 0 0 0,-1 0 0 0 0,0 0 0 0 0,0 0 0 0 0,0 0 0 0 0,0 0-1 0 0,0 0 1 0 0,0 1 0 0 0,0-1 0 0 0,0 0 0 0 0,0 0 0 0 0,0 0 0 0 0,0 0 0 0 0,0 0 0 0 0,0 0 0 0 0,0 0 0 0 0,0 1 0 0 0,0-1 0 0 0,0 0-1 0 0,0 0 1 0 0,0 0 0 0 0,0 0 0 0 0,0 0 0 0 0,0 0 0 0 0,0 0 0 0 0,0 1 0 0 0,-1-1 0 0 0,1 0-52 0 0,0 3 23 0 0,-1-1-1 0 0,0 0 1 0 0,0 0 0 0 0,0 0-1 0 0,0 0 1 0 0,0-1-1 0 0,0 1 1 0 0,0 0-1 0 0,-1 0 1 0 0,1-1-1 0 0,-2 3 1 0 0,-21 17-360 0 0,18-16 274 0 0,4-3 87 0 0,-50 39-428 0 0,45-36-275 0 0,0-1 1 0 0,1 0-1 0 0,-2 0 0 0 0,1-1 0 0 0,0 0 0 0 0,-11 3 0 0 0,6-4-4703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0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1 173 14573 0 0,'0'0'797'0'0,"8"2"-72"0"0,-2 0-575 0 0,-2-1-79 0 0,0 0-1 0 0,0 0 1 0 0,0 0-1 0 0,0 0 1 0 0,-1-1-1 0 0,1 1 1 0 0,0-1-1 0 0,0 0 1 0 0,0 0 0 0 0,0-1-1 0 0,0 1 1 0 0,7-2-1 0 0,20-10 134 0 0,-1-2 1 0 0,54-32-1 0 0,13-6-281 0 0,-68 39-100 0 0,53-15 0 0 0,-64 23 106 0 0,-1 2 0 0 0,1 0 0 0 0,0 1 0 0 0,27 1 1 0 0,-44 0 68 0 0,0 1 0 0 0,0 0 0 0 0,1 0 0 0 0,-1 1 0 0 0,0-1 1 0 0,0 0-1 0 0,0 0 0 0 0,1 1 0 0 0,-1-1 0 0 0,0 0 0 0 0,0 1 1 0 0,0-1-1 0 0,0 1 0 0 0,0 0 0 0 0,0-1 0 0 0,0 1 0 0 0,0 0 1 0 0,0-1-1 0 0,0 1 0 0 0,0 0 0 0 0,0 0 0 0 0,0 0 0 0 0,0 0 1 0 0,-1 0-1 0 0,1 0 0 0 0,-1 0 0 0 0,1 0 0 0 0,0 0 0 0 0,-1 0 1 0 0,0 1-1 0 0,1-1 0 0 0,-1 0 0 0 0,0 0 0 0 0,1 0 0 0 0,-1 3 1 0 0,0 0-12 0 0,0 0 0 0 0,0 0 1 0 0,-1 0-1 0 0,0 0 1 0 0,1 0-1 0 0,-1 0 1 0 0,0-1-1 0 0,-1 1 1 0 0,1 0-1 0 0,-3 4 1 0 0,-5 8 10 0 0,0 0 0 0 0,-2-1 0 0 0,0 0-1 0 0,-15 16 1 0 0,-56 50 182 0 0,7-8-56 0 0,57-54-125 0 0,-44 51 60 0 0,57-62-78 0 0,-1-1 0 0 0,1 1 0 0 0,1 0 0 0 0,0 1 0 0 0,0-1 0 0 0,0 1 0 0 0,-3 14 0 0 0,6-19-68 0 0,1-1-1 0 0,-1 1 1 0 0,1-1 0 0 0,0 1 0 0 0,0 0-1 0 0,0-1 1 0 0,1 1 0 0 0,-1-1 0 0 0,1 1-1 0 0,0-1 1 0 0,0 1 0 0 0,2 4 0 0 0,9 15-2088 0 0,4-1-3604 0 0,-1-7-690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7885 0 0,'0'0'9761'0'0,"34"-18"-12782"0"0,-45 2 525 0 0,-1 2-7565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1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883 0 13493 0 0,'0'0'6623'0'0,"-1"10"-6349"0"0,0-5-247 0 0,1 1 13 0 0,-1 0-1 0 0,0 0 1 0 0,0 0-1 0 0,-1 0 1 0 0,0-1 0 0 0,0 1-1 0 0,0 0 1 0 0,-1-1 0 0 0,-4 8-1 0 0,-157 270 239 0 0,11 98-259 0 0,153-381-19 0 0,-108 308-25 0 0,-36 99-120 0 0,20-105 157 0 0,-18-11-153 0 0,127-265 108 0 0,8-18-120 0 0,5-9 11 0 0,3-7-1 0 0,7-21-17 0 0,2 0 0 0 0,25-50 0 0 0,37-52-1773 0 0,-42 79-583 0 0,-8 13-1025 0 0,0 8-1892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2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9 141 4608 0 0,'0'0'13350'0'0,"-2"9"-12638"0"0,-2 22 63 0 0,1 1-1 0 0,3 54 1 0 0,5-52-778 0 0,9 36 0 0 0,2 11-5 0 0,-10-42 7 0 0,2 13-49 0 0,2 70 1 0 0,-10-121 46 0 0,0-1 1 0 0,0 0-1 0 0,0 1 1 0 0,0-1-1 0 0,0 0 1 0 0,0 1-1 0 0,0-1 1 0 0,0 0-1 0 0,0 1 1 0 0,0-1-1 0 0,0 0 0 0 0,1 1 1 0 0,-1-1-1 0 0,0 0 1 0 0,0 1-1 0 0,0-1 1 0 0,0 0-1 0 0,0 1 1 0 0,1-1-1 0 0,-1 0 1 0 0,0 0-1 0 0,0 1 1 0 0,1-1-1 0 0,-1 0 0 0 0,0 0 1 0 0,0 1-1 0 0,1-1 1 0 0,-1 0-1 0 0,1 0-24 0 0,-1 0 0 0 0,1 0 1 0 0,-1 0-1 0 0,0-1 0 0 0,1 1 0 0 0,-1 0 0 0 0,1 0 0 0 0,-1 0 0 0 0,0-1 0 0 0,1 1 0 0 0,-1 0 0 0 0,0-1 0 0 0,1 1 1 0 0,-1 0-1 0 0,0-1 0 0 0,0 1 0 0 0,1 0 0 0 0,-1-1 0 0 0,0 1 0 0 0,0 0 0 0 0,1-1 0 0 0,-1 1 0 0 0,0-1 0 0 0,0 1 0 0 0,0-1 1 0 0,5-12-29 0 0,-1-1 0 0 0,0 0 0 0 0,2-14 1 0 0,0-5-50 0 0,27-173-25 0 0,2-12 140 0 0,-32 208 6 0 0,0-1-1 0 0,0 1 0 0 0,1 0 0 0 0,1 0 0 0 0,0 0 0 0 0,0 0 0 0 0,1 1 0 0 0,0 0 0 0 0,14-16 0 0 0,-14 19 10 0 0,-1 1-1 0 0,1 0 0 0 0,0 0 0 0 0,0 1 0 0 0,1-1 1 0 0,0 1-1 0 0,-1 1 0 0 0,1-1 0 0 0,1 1 0 0 0,-1 0 0 0 0,0 1 1 0 0,1 0-1 0 0,-1 0 0 0 0,14-1 0 0 0,-12 2 8 0 0,0 1 0 0 0,0 0 0 0 0,0 0 0 0 0,0 1 0 0 0,0 0 0 0 0,0 1 0 0 0,16 4 0 0 0,-22-4-21 0 0,1-1 1 0 0,-1 0 0 0 0,1 1-1 0 0,-1 0 1 0 0,0 0-1 0 0,0 0 1 0 0,0 0 0 0 0,0 0-1 0 0,0 0 1 0 0,0 1-1 0 0,-1 0 1 0 0,1-1 0 0 0,-1 1-1 0 0,1 0 1 0 0,-1 0-1 0 0,0 1 1 0 0,0-1 0 0 0,-1 0-1 0 0,1 1 1 0 0,-1-1-1 0 0,2 6 1 0 0,-1-2-6 0 0,-1 0 0 0 0,0 1 1 0 0,0 0-1 0 0,-1-1 0 0 0,0 1 0 0 0,-1-1 1 0 0,1 1-1 0 0,-1-1 0 0 0,-1 1 0 0 0,-2 8 1 0 0,1-5-19 0 0,-2-1 0 0 0,1 1 0 0 0,-1-1 0 0 0,-1 0 0 0 0,0 0 1 0 0,-8 10-1 0 0,0-3-28 0 0,0-1 0 0 0,-1 0 0 0 0,-1-2 0 0 0,0 0 0 0 0,-1 0 0 0 0,-32 18 0 0 0,20-16-202 0 0,-1-1 0 0 0,0-2 0 0 0,-1-1 1 0 0,-49 13-1 0 0,72-23-757 0 0,0-1 0 0 0,1 0 0 0 0,-12 1 0 0 0,37-10-9311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6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17 305 13373 0 0,'0'0'4475'0'0,"-3"-9"-4459"0"0,2 6-19 0 0,-2-9 8 0 0,0 1 0 0 0,1 0 0 0 0,0-1 0 0 0,1 1 0 0 0,0-1 0 0 0,1 1 0 0 0,0-1 0 0 0,2-14 0 0 0,2 15 31 0 0,0 0 0 0 0,0 0 0 0 0,1 0 0 0 0,0 1 0 0 0,1 0 0 0 0,0 0 0 0 0,1 0 0 0 0,0 1 0 0 0,0 0 0 0 0,1 0 1 0 0,0 1-1 0 0,1 0 0 0 0,0 1 0 0 0,0 0 0 0 0,1 0 0 0 0,17-9 0 0 0,-23 14-39 0 0,0 0 0 0 0,-1 1 0 0 0,1 0 0 0 0,0-1 1 0 0,0 2-1 0 0,0-1 0 0 0,1 0 0 0 0,-1 1 0 0 0,0 0 0 0 0,0 0 0 0 0,0 0 0 0 0,7 1 0 0 0,-2 1-434 0 0,0 0-1 0 0,1 1 1 0 0,-1 0-1 0 0,11 6 0 0 0,-5 0-1972 0 0,0 2-4919 0 0,-8-3 1595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0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51 6353 0 0,'0'0'7595'0'0,"9"-5"-6377"0"0,28-14-208 0 0,-36 18-922 0 0,0 0 0 0 0,0 1 0 0 0,1-1-1 0 0,-1 1 1 0 0,0-1 0 0 0,1 1 0 0 0,-1-1 0 0 0,0 1 0 0 0,1 0-1 0 0,-1 0 1 0 0,1 0 0 0 0,-1-1 0 0 0,0 1 0 0 0,1 1 0 0 0,-1-1-1 0 0,1 0 1 0 0,-1 0 0 0 0,0 0 0 0 0,1 1 0 0 0,1 0 0 0 0,-2 0-61 0 0,0-1 0 0 0,0 1 1 0 0,0 0-1 0 0,0 0 0 0 0,0 0 1 0 0,-1 0-1 0 0,1 0 1 0 0,0 0-1 0 0,0 0 0 0 0,-1 0 1 0 0,1 0-1 0 0,-1 0 0 0 0,1 1 1 0 0,-1-1-1 0 0,1 0 0 0 0,-1 0 1 0 0,1 2-1 0 0,0 3-43 0 0,-1 0-1 0 0,1-1 1 0 0,-1 1 0 0 0,0 0-1 0 0,0 0 1 0 0,-3 10-1 0 0,1-8-28 0 0,0-1-1 0 0,0 0 0 0 0,-1 1 0 0 0,-1-1 0 0 0,1 0 0 0 0,-1-1 0 0 0,0 1 0 0 0,0 0 1 0 0,-1-1-1 0 0,0 0 0 0 0,-10 9 0 0 0,11-11-43 0 0,-1 0 0 0 0,1 0 0 0 0,-1-1 0 0 0,0 0 1 0 0,0 0-1 0 0,0 0 0 0 0,-1 0 0 0 0,1-1 0 0 0,-1 0 0 0 0,1 0 0 0 0,-1-1 0 0 0,0 1 0 0 0,1-1 1 0 0,-1 0-1 0 0,0-1 0 0 0,-7 1 0 0 0,11-2 53 0 0,1 1-1 0 0,-1 0 1 0 0,0 0 0 0 0,1-1 0 0 0,-1 1 0 0 0,1-1 0 0 0,-1 1-1 0 0,1-1 1 0 0,-1 1 0 0 0,1-1 0 0 0,-1 0 0 0 0,1 0-1 0 0,-1 0 1 0 0,1 0 0 0 0,0 0 0 0 0,0 0 0 0 0,-2-2 0 0 0,1 1 10 0 0,0-1 0 0 0,1 0 0 0 0,-1 1 1 0 0,1-1-1 0 0,-1 0 0 0 0,1 0 0 0 0,0 0 1 0 0,-1-5-1 0 0,-1-4 74 0 0,2-1 1 0 0,-1 1-1 0 0,2-20 0 0 0,0 30-36 0 0,0-3 66 0 0,0 1 0 0 0,0 0 0 0 0,1 0 1 0 0,-1 0-1 0 0,1-1 0 0 0,0 1 0 0 0,0 0 0 0 0,1 0 0 0 0,-1 0 1 0 0,1 0-1 0 0,0 1 0 0 0,0-1 0 0 0,0 0 0 0 0,1 1 1 0 0,-1-1-1 0 0,1 1 0 0 0,0 0 0 0 0,0 0 0 0 0,0 0 0 0 0,6-4 1 0 0,-3 3-440 0 0,0 1 0 0 0,0-1 0 0 0,1 2 1 0 0,-1-1-1 0 0,1 1 0 0 0,-1-1 1 0 0,1 2-1 0 0,0-1 0 0 0,0 1 0 0 0,0 0 1 0 0,0 1-1 0 0,7-1 0 0 0,4 1-5929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36 260 8697 0 0,'0'0'9477'0'0,"-4"2"-9011"0"0,-16 4-162 0 0,19-6-290 0 0,1 0 0 0 0,-1 0 0 0 0,1 0 0 0 0,-1 0 0 0 0,1 0 0 0 0,-1-1 0 0 0,1 1 0 0 0,-1 0 0 0 0,1 0 0 0 0,-1-1 0 0 0,1 1 0 0 0,-1 0 0 0 0,1-1 0 0 0,0 1 0 0 0,-1 0 0 0 0,1-1 0 0 0,-1 1 0 0 0,1-1 0 0 0,0 1-1 0 0,-1-1 1 0 0,1 1 0 0 0,0-1 0 0 0,0 1 0 0 0,-1-1 0 0 0,1 1 0 0 0,0-1 0 0 0,0 1 0 0 0,0-1 0 0 0,0 1 0 0 0,0-1 0 0 0,0 1 0 0 0,0-1 0 0 0,0 1 0 0 0,0-1 0 0 0,0 0 0 0 0,0 1 0 0 0,0-1 0 0 0,2-24 457 0 0,-2 23-467 0 0,2-8 86 0 0,1 1-1 0 0,1-1 1 0 0,-1 0-1 0 0,2 1 0 0 0,-1-1 1 0 0,1 1-1 0 0,1 1 0 0 0,12-16 1 0 0,-4 4-59 0 0,-1 0-35 0 0,21-22 0 0 0,-30 37-117 0 0,0 1 0 0 0,0 0 0 0 0,0 0-1 0 0,1 0 1 0 0,-1 0 0 0 0,1 1 0 0 0,0 0 0 0 0,0 0-1 0 0,1 0 1 0 0,10-3 0 0 0,-15 5-12 0 0,0 1 1 0 0,1 0-1 0 0,-1 0 0 0 0,0-1 1 0 0,0 1-1 0 0,1 0 0 0 0,-1 0 1 0 0,0 0-1 0 0,0 1 0 0 0,0-1 1 0 0,1 0-1 0 0,-1 0 0 0 0,2 1 0 0 0,-2 0-204 0 0,-1-1 0 0 0,1 1 0 0 0,0-1-1 0 0,0 1 1 0 0,0 0 0 0 0,0-1 0 0 0,-1 1-1 0 0,1 0 1 0 0,0 0 0 0 0,-1-1-1 0 0,1 1 1 0 0,-1 0 0 0 0,1 0 0 0 0,-1 0-1 0 0,1 1 1 0 0,2 6-6237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4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 7797 0 0,'0'0'8239'0'0,"2"10"-7798"0"0,2 16-369 0 0,-1 0-1 0 0,-1 0 1 0 0,-2 42 0 0 0,-4 3-496 0 0,5-74 367 0 0,-1 0 0 0 0,1 1 0 0 0,-1-1 0 0 0,1 0 1 0 0,0 1-1 0 0,2-4 0 0 0,2-9-128 0 0,1-10 213 0 0,1-1 0 0 0,2 2 0 0 0,0-1 0 0 0,1 1 0 0 0,2 1 0 0 0,23-37 0 0 0,-34 58 10 0 0,1 0-1 0 0,-1 0 1 0 0,1 0 0 0 0,-1 0-1 0 0,1 0 1 0 0,0 0 0 0 0,0 1 0 0 0,0-1-1 0 0,0 1 1 0 0,0-1 0 0 0,1 1-1 0 0,-1 0 1 0 0,0 0 0 0 0,1 0 0 0 0,-1 0-1 0 0,1 0 1 0 0,-1 0 0 0 0,1 1-1 0 0,-1-1 1 0 0,1 1 0 0 0,-1 0-1 0 0,1 0 1 0 0,-1 0 0 0 0,1 0 0 0 0,0 0-1 0 0,-1 0 1 0 0,1 1 0 0 0,-1-1-1 0 0,1 1 1 0 0,-1 0 0 0 0,1 0 0 0 0,-1 0-1 0 0,0 0 1 0 0,1 0 0 0 0,-1 0-1 0 0,0 0 1 0 0,0 1 0 0 0,0 0 0 0 0,0-1-1 0 0,0 1 1 0 0,0 0 0 0 0,0 0-1 0 0,-1 0 1 0 0,1 0 0 0 0,-1 0 0 0 0,1 0-1 0 0,-1 0 1 0 0,0 0 0 0 0,0 1-1 0 0,0-1 1 0 0,0 1 0 0 0,1 2 0 0 0,2 8-61 0 0,-1 1 1 0 0,-1 0 0 0 0,0-1 0 0 0,-1 1 0 0 0,0 24 0 0 0,-3-7-212 0 0,-9 43 0 0 0,10-62-1172 0 0,3-25-6127 0 0,4-4 1089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0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67 3268 0 0,'0'0'11035'0'0,"5"7"-10662"0"0,2 0-268 0 0,-4-5-80 0 0,-1 1 0 0 0,0-1 0 0 0,0 1-1 0 0,0-1 1 0 0,0 1 0 0 0,0 0 0 0 0,-1 0 0 0 0,1-1-1 0 0,-1 1 1 0 0,0 0 0 0 0,1 0 0 0 0,-2 1 0 0 0,1-1 0 0 0,1 6-1 0 0,1 15 122 0 0,-1-8-60 0 0,0 0 0 0 0,8 24 1 0 0,-9-36-84 0 0,0-1 1 0 0,1 1-1 0 0,-1 0 1 0 0,1-1-1 0 0,0 1 1 0 0,0-1-1 0 0,0 1 1 0 0,1-1-1 0 0,-1 0 1 0 0,1 0-1 0 0,0 0 1 0 0,0 0 0 0 0,0 0-1 0 0,0-1 1 0 0,5 3-1 0 0,-7-4-23 0 0,0 0-1 0 0,0-1 1 0 0,0 1-1 0 0,0-1 1 0 0,0 0-1 0 0,0 1 1 0 0,1-1-1 0 0,-1 0 0 0 0,0 0 1 0 0,0 1-1 0 0,1-1 1 0 0,-1 0-1 0 0,0 0 1 0 0,0 0-1 0 0,1-1 1 0 0,-1 1-1 0 0,0 0 1 0 0,0 0-1 0 0,0-1 1 0 0,1 1-1 0 0,-1-1 1 0 0,0 1-1 0 0,0-1 1 0 0,0 1-1 0 0,0-1 1 0 0,0 0-1 0 0,0 1 1 0 0,0-1-1 0 0,0 0 1 0 0,0 0-1 0 0,0 0 1 0 0,-1 0-1 0 0,1 0 1 0 0,0 0-1 0 0,0 0 1 0 0,-1 0-1 0 0,1 0 1 0 0,-1 0-1 0 0,1 0 1 0 0,-1 0-1 0 0,1 0 1 0 0,-1-1-1 0 0,0 1 1 0 0,1 0-1 0 0,-1 0 0 0 0,0-2 1 0 0,0 3 25 0 0,0-1 0 0 0,0 0 0 0 0,-1 0 0 0 0,1 1-1 0 0,0-1 1 0 0,0 0 0 0 0,-1 1 0 0 0,1-1 0 0 0,-1 0 0 0 0,1 1 0 0 0,0-1 0 0 0,-1 1 0 0 0,1-1-1 0 0,-1 1 1 0 0,1-1 0 0 0,-1 1 0 0 0,1-1 0 0 0,-1 1 0 0 0,0-1 0 0 0,0 1 0 0 0,-17-10 220 0 0,4 4-167 0 0,14 6-44 0 0,0-1 0 0 0,0 1-1 0 0,0 0 1 0 0,0 0 0 0 0,0 0 0 0 0,0 0 0 0 0,0 0-1 0 0,0 0 1 0 0,-1 0 0 0 0,1 0 0 0 0,0 0 0 0 0,0 0-1 0 0,0 0 1 0 0,0 0 0 0 0,0 0 0 0 0,0 0 0 0 0,0-1-1 0 0,0 1 1 0 0,0 0 0 0 0,0 0 0 0 0,0 0 0 0 0,0 0-1 0 0,0 0 1 0 0,0 0 0 0 0,0 0 0 0 0,0 0 0 0 0,0 0 0 0 0,0 0-1 0 0,0-1 1 0 0,0 1 0 0 0,0 0 0 0 0,0 0 0 0 0,0 0-1 0 0,0 0 1 0 0,0 0 0 0 0,0 0 0 0 0,0 0 0 0 0,0 0-1 0 0,0 0 1 0 0,0-1 0 0 0,0 1 0 0 0,0 0 0 0 0,0 0-1 0 0,0 0 1 0 0,0 0 0 0 0,1 0 0 0 0,5-3 221 0 0,7 1-174 0 0,-10 2-84 0 0,1-1 1 0 0,0 1-1 0 0,-1-1 1 0 0,1 0-1 0 0,-1 0 0 0 0,1-1 1 0 0,-1 1-1 0 0,0-1 1 0 0,0 0-1 0 0,1 1 1 0 0,-1-1-1 0 0,0-1 1 0 0,0 1-1 0 0,-1 0 1 0 0,1-1-1 0 0,-1 1 0 0 0,5-6 1 0 0,-4 3-10 0 0,-1 1 0 0 0,1-1 0 0 0,-1 1 0 0 0,0-1 0 0 0,0 0 0 0 0,0 0 0 0 0,-1 1 0 0 0,0-1 0 0 0,0 0 0 0 0,0-1 0 0 0,-1 1 0 0 0,1-7 0 0 0,-2 10 21 0 0,0 0 0 0 0,1 0-1 0 0,-1 0 1 0 0,-1 0 0 0 0,1 0-1 0 0,0 0 1 0 0,0 0 0 0 0,-1 0 0 0 0,1 0-1 0 0,-1 0 1 0 0,1 1 0 0 0,-1-1-1 0 0,-3-2 1 0 0,-4-5 13 0 0,-2-2 9 0 0,0 1 0 0 0,0 1 0 0 0,-14-10 0 0 0,-2-1 85 0 0,21 15-66 0 0,2 2 391 0 0,1 9-24 0 0,-1 1-390 0 0,-15 25-168 0 0,-2-1-1 0 0,-43 50 1 0 0,59-75 58 0 0,-4 3 27 0 0,5-6-924 0 0,14-14-5417 0 0,3 1 3223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5216 0 0,'0'0'10176'0'0,"6"3"-10066"0"0,1 1-109 0 0,34 20 93 0 0,-37-21-88 0 0,0 0 0 0 0,0 0 1 0 0,-1 1-1 0 0,0-1 0 0 0,1 1 0 0 0,-1-1 1 0 0,-1 1-1 0 0,1 0 0 0 0,2 6 0 0 0,18 49-26 0 0,-1-1-34 0 0,-18-51 41 0 0,-1 0 1 0 0,1-1 0 0 0,0 0-1 0 0,0 0 1 0 0,1 0-1 0 0,6 7 1 0 0,-10-12-4 0 0,0-1 0 0 0,-1 1-1 0 0,1 0 1 0 0,0 0 0 0 0,-1-1 0 0 0,1 1-1 0 0,0 0 1 0 0,0-1 0 0 0,0 1-1 0 0,0-1 1 0 0,0 1 0 0 0,0-1 0 0 0,0 1-1 0 0,0-1 1 0 0,0 0 0 0 0,0 1 0 0 0,0-1-1 0 0,0 0 1 0 0,0 0 0 0 0,0 0 0 0 0,0 0-1 0 0,0 0 1 0 0,0 0 0 0 0,2 0 0 0 0,-2-1-9 0 0,0 0 1 0 0,0 1 0 0 0,-1-1 0 0 0,1 0 0 0 0,0 0 0 0 0,0 0 0 0 0,0 0 0 0 0,-1 0 0 0 0,1 0-1 0 0,0 0 1 0 0,-1 0 0 0 0,1 0 0 0 0,-1 0 0 0 0,1 0 0 0 0,-1 0 0 0 0,1 0 0 0 0,-1-2 0 0 0,2-7-24 0 0,0 0 0 0 0,-1 0 1 0 0,0-17-1 0 0,8-137 344 0 0,-9 164-279 0 0,0 0-1 0 0,0 0 0 0 0,0 0 0 0 0,0-1 0 0 0,0 1 0 0 0,0 0 1 0 0,0 0-1 0 0,0-1 0 0 0,0 1 0 0 0,0 0 0 0 0,0 0 1 0 0,0-1-1 0 0,0 1 0 0 0,0 0 0 0 0,0 0 0 0 0,0-1 1 0 0,0 1-1 0 0,0 0 0 0 0,0 0 0 0 0,1 0 0 0 0,-1-1 0 0 0,0 1 1 0 0,0 0-1 0 0,0 0 0 0 0,0 0 0 0 0,0-1 0 0 0,1 1 1 0 0,-1 0-1 0 0,0 0 0 0 0,0 0 0 0 0,0 0 0 0 0,1 0 1 0 0,-1-1-1 0 0,0 1 0 0 0,0 0 0 0 0,0 0 0 0 0,1 0 0 0 0,-1 0 1 0 0,0 0-1 0 0,0 0 0 0 0,1 0 0 0 0,-1 0 0 0 0,0 0 1 0 0,0 0-1 0 0,1 0 0 0 0,-1 0 0 0 0,0 0 0 0 0,0 0 1 0 0,1 0-1 0 0,-1 0 0 0 0,0 0 0 0 0,0 0 0 0 0,0 0 1 0 0,1 0-1 0 0,-1 0 0 0 0,0 1 0 0 0,0-1 0 0 0,1 0 0 0 0,-1 0 1 0 0,0 0-1 0 0,0 0 0 0 0,0 0 0 0 0,0 1 0 0 0,1-1 1 0 0,-1 0-1 0 0,0 0 0 0 0,0 0 0 0 0,0 1 0 0 0,0-1 0 0 0,13 16 271 0 0,-7-3-284 0 0,-2 0 0 0 0,1 1 0 0 0,-2 0-1 0 0,0-1 1 0 0,2 18 0 0 0,-1 71-1513 0 0,-5-82 560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5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58 8817 0 0,'0'0'3713'0'0,"-4"10"-3344"0"0,2-5-323 0 0,-4 11 95 0 0,0 1 0 0 0,1 0-1 0 0,-4 24 1 0 0,9-40-139 0 0,0 0 0 0 0,0 0-1 0 0,0 0 1 0 0,-1 0 0 0 0,1 0 0 0 0,0 0 0 0 0,1 0 0 0 0,-1 0 0 0 0,0 0-1 0 0,0 0 1 0 0,0 0 0 0 0,1 0 0 0 0,-1 0 0 0 0,0 0 0 0 0,1 0-1 0 0,-1 0 1 0 0,1 0 0 0 0,-1 0 0 0 0,1-1 0 0 0,1 3 0 0 0,-2-3-10 0 0,1 0 0 0 0,0 0-1 0 0,0 1 1 0 0,0-1 0 0 0,0 0 0 0 0,0 0 0 0 0,-1 0 0 0 0,1 0 0 0 0,0 0 0 0 0,0 0 0 0 0,0 0 0 0 0,0 0 0 0 0,0 0 0 0 0,0 0-1 0 0,-1 0 1 0 0,1-1 0 0 0,0 1 0 0 0,0 0 0 0 0,0-1 0 0 0,0 1 0 0 0,-1-1 0 0 0,1 1 0 0 0,0-1 0 0 0,1 0 0 0 0,10-8-63 0 0,-1-1 1 0 0,1 0 0 0 0,-2 0 0 0 0,15-18-1 0 0,-6 6-15 0 0,-6 8 84 0 0,31-31 135 0 0,-39 41 5 0 0,0 0 1 0 0,0 0-1 0 0,1 0 1 0 0,-1 0-1 0 0,1 1 1 0 0,0 0-1 0 0,8-3 1 0 0,-13 6-91 0 0,0 0 0 0 0,0-1 1 0 0,0 1-1 0 0,1 0 0 0 0,-1 0 1 0 0,0 0-1 0 0,0 0 0 0 0,0 0 0 0 0,0 0 1 0 0,0 0-1 0 0,1 0 0 0 0,-1 1 0 0 0,0-1 1 0 0,0 0-1 0 0,0 1 0 0 0,0-1 0 0 0,0 0 1 0 0,0 1-1 0 0,0 0 0 0 0,1 0 1 0 0,1 1 5 0 0,-1 0 0 0 0,0 0 0 0 0,-1 0 0 0 0,1 0 0 0 0,0 0 1 0 0,0 0-1 0 0,-1 0 0 0 0,2 4 0 0 0,2 4 38 0 0,-1 0 0 0 0,-1 0 0 0 0,4 15 0 0 0,-2 1-89 0 0,-1-1 0 0 0,-1 1 0 0 0,-2-1-1 0 0,-1 40 1 0 0,-19 101-396 0 0,15-149 463 0 0,2-12-505 0 0,13-51-8578 0 0,2 12 3419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13565 0 0,'0'0'5271'0'0,"5"-5"-5115"0"0,-3 3-74 0 0,1 0-17 0 0,-1-1 1 0 0,0 1-1 0 0,1-1 0 0 0,-1 0 0 0 0,0 1 1 0 0,-1-1-1 0 0,1 0 0 0 0,0 0 0 0 0,-1 0 1 0 0,0 0-1 0 0,1 0 0 0 0,-1-1 1 0 0,1-4-1 0 0,-2 8 39 0 0,0-1 1 0 0,0 1 0 0 0,1 0-1 0 0,-1-1 1 0 0,0 1-1 0 0,1 0 1 0 0,-1 0-1 0 0,0-1 1 0 0,1 1 0 0 0,-1 0-1 0 0,0 0 1 0 0,1-1-1 0 0,-1 1 1 0 0,1 0 0 0 0,-1 0-1 0 0,0 0 1 0 0,1 0-1 0 0,-1 0 1 0 0,1 0-1 0 0,-1 0 1 0 0,0 0 0 0 0,1 0-1 0 0,-1 0 1 0 0,1 0-1 0 0,0 0 1 0 0,16 0 133 0 0,-12 0-7 0 0,8 0-163 0 0,-7 0-40 0 0,0 0-1 0 0,0 0 0 0 0,10 2 1 0 0,-14-2-24 0 0,0 1 1 0 0,1 0-1 0 0,-1-1 1 0 0,0 1 0 0 0,0 0-1 0 0,0 0 1 0 0,-1 0 0 0 0,1 1-1 0 0,0-1 1 0 0,0 0-1 0 0,-1 1 1 0 0,1-1 0 0 0,0 1-1 0 0,1 2 1 0 0,2 3 20 0 0,0 1 1 0 0,0 0-1 0 0,-1 0 1 0 0,0 0-1 0 0,-1 0 1 0 0,0 1 0 0 0,5 17-1 0 0,5 67 246 0 0,-6-40-207 0 0,-5-40-59 0 0,-2-7 6 0 0,1 0 0 0 0,0-1 0 0 0,0 1 0 0 0,1 0 0 0 0,0-1 0 0 0,4 11 0 0 0,1-6 48 0 0,1 0 0 0 0,0 0 0 0 0,0-1 0 0 0,12 10 1 0 0,7 8-56 0 0,-3 3-26 0 0,0 2 1 0 0,29 53-1 0 0,-2-4 51 0 0,2-3-27 0 0,3-2 0 0 0,4-3 0 0 0,85 80 0 0 0,-66-80 2 0 0,164 164-34 0 0,-180-156-1 0 0,-33-41-40 0 0,41 66-34 0 0,-52-74-125 0 0,1-1 0 0 0,48 55 0 0 0,-38-61 19 0 0,-26-23 184 0 0,0 0 0 0 0,0 1-1 0 0,-1 0 1 0 0,1 0-1 0 0,-1 0 1 0 0,0 0 0 0 0,0 0-1 0 0,0 1 1 0 0,0-1-1 0 0,-1 1 1 0 0,1 0 0 0 0,2 7-1 0 0,-4-8 34 0 0,0-1 7 0 0,-1 0 0 0 0,1 0 0 0 0,0 0 1 0 0,0-1-1 0 0,-1 1 0 0 0,1 0 0 0 0,0-1 0 0 0,0 1 0 0 0,2 2 0 0 0,-2-4-6 0 0,-1 0 0 0 0,1 1 0 0 0,-1-1 0 0 0,1 0 0 0 0,-1 0 0 0 0,1 0 0 0 0,-1 1 0 0 0,1-1 0 0 0,-1 0 0 0 0,1 0 0 0 0,-1 0-1 0 0,1 0 1 0 0,-1 0 0 0 0,1 0 0 0 0,-1 0 0 0 0,1 0 0 0 0,-1 0 0 0 0,1 0 0 0 0,0-1 0 0 0,-1 1-14 0 0,1 0 1 0 0,-1 0-1 0 0,0 0 0 0 0,0 0 1 0 0,0 0-1 0 0,1 0 0 0 0,-1 0 1 0 0,0 0-1 0 0,0 0 1 0 0,1 0-1 0 0,-1 0 0 0 0,0 0 1 0 0,0 0-1 0 0,1 0 0 0 0,-1 0 1 0 0,0 0-1 0 0,0 0 1 0 0,0 0-1 0 0,1 0 0 0 0,-1 0 1 0 0,0 0-1 0 0,0 0 0 0 0,0 1 1 0 0,1-1-1 0 0,-1 0 1 0 0,0 0-1 0 0,0 0 0 0 0,0 0 1 0 0,1 0-1 0 0,-1 1 0 0 0,0-1 1 0 0,0 0-1 0 0,0 0 1 0 0,0 0-1 0 0,0 1 0 0 0,0-1 1 0 0,1 0-1 0 0,-1 0 0 0 0,0 0 1 0 0,0 1-1 0 0,0-1 1 0 0,0 0-1 0 0,0 0 0 0 0,0 1 1 0 0,0-1-1 0 0,0 0 0 0 0,0 0 1 0 0,0 0-1 0 0,0 1 0 0 0,0-1 1 0 0,0 0-1 0 0,0 0 1 0 0,0 1-1 0 0,0-1 0 0 0,-1 0 1 0 0,1 2-138 0 0,0 0 1 0 0,0-1-1 0 0,0 1 0 0 0,-1-1 1 0 0,1 1-1 0 0,-1-1 1 0 0,1 1-1 0 0,-1-1 0 0 0,0 1 1 0 0,1-1-1 0 0,-1 0 1 0 0,0 1-1 0 0,0-1 0 0 0,0 0 1 0 0,0 0-1 0 0,0 0 1 0 0,0 0-1 0 0,-1 0 0 0 0,1 0 1 0 0,0 0-1 0 0,0 0 1 0 0,-1 0-1 0 0,1 0 0 0 0,-3 0 1 0 0,-2 2-975 0 0,-1 0 1 0 0,1-1 0 0 0,-1-1-1 0 0,-8 3 1 0 0,6-3-5468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5 199 15865 0 0,'0'0'3705'0'0,"-1"6"-3233"0"0,-3 46-179 0 0,6-20-251 0 0,1 0-1 0 0,2-1 1 0 0,1 1-1 0 0,1-1 1 0 0,2 0-1 0 0,16 37 1 0 0,-23-62-38 0 0,0-1 1 0 0,0 0-1 0 0,1 0 1 0 0,0 0-1 0 0,0 0 0 0 0,0 0 1 0 0,1 0-1 0 0,0-1 1 0 0,-1 0-1 0 0,2 1 0 0 0,6 5 1 0 0,-8-8-7 0 0,1-1 1 0 0,-1 1-1 0 0,0 0 0 0 0,1-1 0 0 0,-1 0 1 0 0,0 0-1 0 0,1 0 0 0 0,-1 0 1 0 0,1 0-1 0 0,0-1 0 0 0,-1 1 1 0 0,1-1-1 0 0,0 0 0 0 0,-1 0 1 0 0,1-1-1 0 0,-1 1 0 0 0,1-1 1 0 0,0 0-1 0 0,5-2 0 0 0,0 0-29 0 0,0-1-1 0 0,0-1 1 0 0,0 1-1 0 0,-1-2 0 0 0,1 1 1 0 0,-1-1-1 0 0,-1 0 1 0 0,9-9-1 0 0,-2 1-5 0 0,-1 0 1 0 0,-1-1-1 0 0,13-20 0 0 0,3-10-33 0 0,-2-2 0 0 0,25-64 0 0 0,-39 82 44 0 0,11-48 1 0 0,-20 64-4 0 0,0 0 0 0 0,-1 0 1 0 0,-1 0-1 0 0,0 0 0 0 0,-1 0 1 0 0,-2-19-1 0 0,2 30 21 0 0,0 1 0 0 0,-1-1 1 0 0,1 0-1 0 0,-1 1 0 0 0,1-1 1 0 0,-1 1-1 0 0,0-1 0 0 0,0 1 1 0 0,1-1-1 0 0,-1 1 0 0 0,0 0 1 0 0,0-1-1 0 0,0 1 0 0 0,-1 0 1 0 0,1 0-1 0 0,0-1 0 0 0,0 1 1 0 0,-1 0-1 0 0,1 0 0 0 0,0 1 1 0 0,-1-1-1 0 0,1 0 0 0 0,-1 0 1 0 0,1 1-1 0 0,-1-1 0 0 0,0 1 1 0 0,1-1-1 0 0,-1 1 0 0 0,0 0 1 0 0,-1-1-1 0 0,-5 1 13 0 0,0-1-1 0 0,0 2 1 0 0,0-1 0 0 0,0 1-1 0 0,-9 2 1 0 0,-3 1 7 0 0,-1 1 0 0 0,1 1 1 0 0,-20 10-1 0 0,-58 30 64 0 0,41-19-45 0 0,18-9-1575 0 0,39-18 1503 0 0,0 0 1 0 0,0 0 0 0 0,0 0-1 0 0,0 1 1 0 0,0-1 0 0 0,0 0-1 0 0,0 0 1 0 0,0 0 0 0 0,0 0-1 0 0,0 0 1 0 0,0 0 0 0 0,0 0-1 0 0,-1 0 1 0 0,1 0 0 0 0,0 0-1 0 0,0 0 1 0 0,0 1-1 0 0,0-1 1 0 0,0 0 0 0 0,0 0-1 0 0,0 0 1 0 0,0 0 0 0 0,0 0-1 0 0,0 0 1 0 0,0 0 0 0 0,0 0-1 0 0,0 0 1 0 0,1 1 0 0 0,-1-1-1 0 0,0 0 1 0 0,0 0 0 0 0,0 0-1 0 0,0 0 1 0 0,0 0 0 0 0,0 0-1 0 0,0 0 1 0 0,0 0 0 0 0,0 0-1 0 0,0 0 1 0 0,0 0 0 0 0,0 1-1 0 0,0-1 1 0 0,0 0 0 0 0,0 0-1 0 0,1 0 1 0 0,-1 0 0 0 0,0 0-1 0 0,0 0 1 0 0,0 0 0 0 0,0 0-1 0 0,0 0 1 0 0,0 0 0 0 0,0 0-1 0 0,0 0 1 0 0,0 0-1 0 0,0 0 1 0 0,1 0 0 0 0,-1 0-1 0 0,0 0 1 0 0,0 0 0 0 0,0 0-1 0 0,0 0 1 0 0,43 5-6064 0 0,-15-2 856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265 246 12985 0 0,'0'0'2557'0'0,"-10"7"-2154"0"0,3-1-322 0 0,4-3-45 0 0,0-1 0 0 0,0 1 0 0 0,-1-1 0 0 0,1 0 0 0 0,-1 0 0 0 0,1 0 0 0 0,-1 0 0 0 0,0-1 0 0 0,1 1 0 0 0,-1-1 0 0 0,0 0 0 0 0,0 0 0 0 0,0 0 0 0 0,0-1 0 0 0,0 1 0 0 0,-7-1 0 0 0,1-1-5 0 0,1-1 1 0 0,-1 0 0 0 0,0 0-1 0 0,1-1 1 0 0,0 0 0 0 0,0-1-1 0 0,0 0 1 0 0,0 0 0 0 0,0-1 0 0 0,-12-9-1 0 0,16 10-26 0 0,0 0 0 0 0,0-1-1 0 0,0 0 1 0 0,0 0 0 0 0,1 0 0 0 0,0 0-1 0 0,0-1 1 0 0,0 1 0 0 0,1-1-1 0 0,-1 0 1 0 0,1 0 0 0 0,1 0-1 0 0,-1-1 1 0 0,1 1 0 0 0,-2-14 0 0 0,3 14 9 0 0,0-1 1 0 0,1 1 0 0 0,0-1-1 0 0,1 0 1 0 0,-1 1 0 0 0,1-1 0 0 0,1 1-1 0 0,-1-1 1 0 0,1 1 0 0 0,3-9 0 0 0,-3 11-6 0 0,0 0 1 0 0,0 0-1 0 0,0 0 1 0 0,1 0-1 0 0,-1 0 1 0 0,1 1-1 0 0,0-1 1 0 0,0 1-1 0 0,0 0 1 0 0,1 0-1 0 0,-1 0 1 0 0,1 0-1 0 0,-1 1 1 0 0,1 0 0 0 0,0-1-1 0 0,4-1 1 0 0,-7 4-14 0 0,-1 0 0 0 0,1-1 0 0 0,0 1 0 0 0,-1 0 0 0 0,1 0 0 0 0,-1-1 0 0 0,1 1 0 0 0,0 0 0 0 0,-1 0 0 0 0,1 0 0 0 0,0 0 0 0 0,-1 0 1 0 0,1 0-1 0 0,0 0 0 0 0,-1 0 0 0 0,1 0 0 0 0,-1 0 0 0 0,1 0 0 0 0,0 1 0 0 0,-1-1 0 0 0,1 0 0 0 0,-1 0 0 0 0,1 1 0 0 0,0-1 0 0 0,-1 0 0 0 0,1 1 0 0 0,-1-1 1 0 0,1 0-1 0 0,-1 1 0 0 0,1 0 0 0 0,0 0-18 0 0,0 0-1 0 0,-1 1 1 0 0,1-1 0 0 0,-1 1 0 0 0,1-1 0 0 0,-1 1 0 0 0,1-1 0 0 0,-1 1-1 0 0,0-1 1 0 0,0 1 0 0 0,0-1 0 0 0,0 3 0 0 0,0 4-130 0 0,-1 1 0 0 0,-1 0 0 0 0,-3 12 0 0 0,1-5-8 0 0,-2 0 0 0 0,0 0 0 0 0,0 0 0 0 0,-2-1 1 0 0,0 0-1 0 0,-20 27 0 0 0,19-34-485 0 0,9-7 492 0 0,0-1 1 0 0,0 0 0 0 0,0 0-1 0 0,-1 1 1 0 0,1-1 0 0 0,0 0-1 0 0,0 0 1 0 0,-1 1-1 0 0,1-1 1 0 0,0 0 0 0 0,0 0-1 0 0,-1 0 1 0 0,1 0 0 0 0,0 0-1 0 0,-1 1 1 0 0,1-1 0 0 0,0 0-1 0 0,-1 0 1 0 0,1 0 0 0 0,0 0-1 0 0,-1 0 1 0 0,1 0 0 0 0,0 0-1 0 0,-1 0 1 0 0,1 0 0 0 0,0 0-1 0 0,-1 0 1 0 0,0 0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14501 0 0,'0'0'3682'0'0,"3"10"-2913"0"0,0 1-589 0 0,0-4-53 0 0,-1 1 0 0 0,0-1 0 0 0,0 1 0 0 0,-1 0-1 0 0,0-1 1 0 0,0 14 0 0 0,31 348-302 0 0,-9-158-1856 0 0,-20-176 1647 0 0,6 54-2997 0 0,-8-86 2092 0 0,9-11-7191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423 1 14821 0 0,'0'0'3405'0'0,"-49"32"-3025"0"0,12-29-24 0 0,-6-1 492 0 0,-6-2-848 0 0,3-4 268 0 0,7-1-276 0 0,-7-2 8 0 0,9 3-1556 0 0,5 0 676 0 0,2 3-709 0 0,16 1-4879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1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32 233 13901 0 0,'0'0'7028'0'0,"-1"4"-6719"0"0,-3 27-166 0 0,2 1 0 0 0,3 53 0 0 0,0-27-199 0 0,13 297-835 0 0,-3-267 915 0 0,-11-87-27 0 0,0-1 0 0 0,0 1 0 0 0,0 0 0 0 0,0 0 0 0 0,0 0 0 0 0,0-1 1 0 0,0 1-1 0 0,1 0 0 0 0,-1 0 0 0 0,0 0 0 0 0,0-1 0 0 0,1 1 0 0 0,-1 0 0 0 0,1 0 0 0 0,0 0 0 0 0,-1-2-30 0 0,0 0-1 0 0,1 0 0 0 0,-1 0 0 0 0,0 0 1 0 0,0 0-1 0 0,0 0 0 0 0,0 0 1 0 0,0 0-1 0 0,0 0 0 0 0,0 0 0 0 0,0 0 1 0 0,0 0-1 0 0,-1-1 0 0 0,-5-37-200 0 0,-12-39-1 0 0,-5-32 271 0 0,19 76 31 0 0,1 0 0 0 0,1-1 0 0 0,7-65 0 0 0,-3 84-4 0 0,1 1 0 0 0,0 0 0 0 0,1 1 0 0 0,1-1 0 0 0,7-17 0 0 0,-1 18 356 0 0,-11 14-383 0 0,1-1-1 0 0,-1 1 0 0 0,1 0 1 0 0,-1 0-1 0 0,1-1 0 0 0,-1 1 1 0 0,1 0-1 0 0,-1 0 0 0 0,0 0 1 0 0,1 0-1 0 0,-1 0 0 0 0,1-1 1 0 0,-1 1-1 0 0,1 0 0 0 0,-1 0 0 0 0,1 0 1 0 0,-1 0-1 0 0,1 1 0 0 0,-1-1 1 0 0,2 0-1 0 0,-1 1 9 0 0,1 0-1 0 0,-1 0 0 0 0,1 0 1 0 0,-1 0-1 0 0,1 1 1 0 0,-1-1-1 0 0,0 0 1 0 0,0 1-1 0 0,1-1 0 0 0,-1 1 1 0 0,0-1-1 0 0,0 1 1 0 0,-1 0-1 0 0,1-1 1 0 0,1 3-1 0 0,28 63-24 0 0,-2-6-569 0 0,40 66 0 0 0,-59-113 418 0 0,1-1 0 0 0,0 0 0 0 0,1 0 0 0 0,1-1 0 0 0,0-1 1 0 0,0 0-1 0 0,1-1 0 0 0,19 12 0 0 0,-21-15 76 0 0,0-1 0 0 0,0-1 0 0 0,0 0 0 0 0,1 0-1 0 0,-1-1 1 0 0,1-1 0 0 0,0 0 0 0 0,0 0 0 0 0,1-1 0 0 0,-1-1 0 0 0,22 0-1 0 0,-29-1 32 0 0,1 0 0 0 0,-1-1 0 0 0,1 0 0 0 0,0 0 0 0 0,-1-1 0 0 0,0 1 0 0 0,1-1 0 0 0,-1 0 0 0 0,0-1 0 0 0,0 1 0 0 0,0-1 0 0 0,0 0 0 0 0,-1-1 0 0 0,1 1 0 0 0,-1-1 0 0 0,8-7 0 0 0,-7 4 7 0 0,-1 1 1 0 0,1-1-1 0 0,-1 0 0 0 0,0 0 1 0 0,-1-1-1 0 0,0 1 0 0 0,0-1 0 0 0,-1 0 1 0 0,1 0-1 0 0,-2 0 0 0 0,2-8 0 0 0,0-14 190 0 0,-1 0-1 0 0,-1 0 0 0 0,-5-48 0 0 0,-23-89 384 0 0,19 123-356 0 0,-20-59 1 0 0,22 86-190 0 0,-1 1 0 0 0,-1-1-1 0 0,0 1 1 0 0,-1 0 0 0 0,0 1 0 0 0,-15-19 0 0 0,21 32-77 0 0,1-1 0 0 0,0 1 1 0 0,-1 0-1 0 0,1 0 0 0 0,-1 1 1 0 0,1-1-1 0 0,-6-2 0 0 0,7 3-164 0 0,0 1-1 0 0,0-1 0 0 0,0 1 1 0 0,0 0-1 0 0,0 0 0 0 0,-1 0 1 0 0,1-1-1 0 0,0 1 1 0 0,0 0-1 0 0,0 0 0 0 0,-1 0 1 0 0,1 1-127 0 0,0-1 0 0 0,1 0 0 0 0,-1 0 0 0 0,0 1 1 0 0,1-1-1 0 0,-1 0 0 0 0,1 0 0 0 0,-1 1 0 0 0,1-1 0 0 0,-1 1 1 0 0,0-1-1 0 0,1 1 0 0 0,0-1 0 0 0,-1 0 0 0 0,1 1 0 0 0,-1 0 1 0 0,1-1-1 0 0,-1 1 0 0 0,1-1 0 0 0,0 1 0 0 0,-2 12-8420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1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98 13989 0 0,'0'0'3256'0'0,"9"1"-2796"0"0,-2 0-319 0 0,3-1 11 0 0,-1 1-1 0 0,0 1 1 0 0,1 0-1 0 0,17 6 1 0 0,-25-7-165 0 0,0 0 1 0 0,0 0 0 0 0,0 1-1 0 0,-1-1 1 0 0,1 0 0 0 0,0 1-1 0 0,-1 0 1 0 0,1-1 0 0 0,-1 1-1 0 0,1 0 1 0 0,-1 0-1 0 0,0-1 1 0 0,0 1 0 0 0,0 0-1 0 0,0 0 1 0 0,0 0 0 0 0,0 1-1 0 0,0-1 1 0 0,-1 0 0 0 0,1 0-1 0 0,-1 0 1 0 0,1 0 0 0 0,-1 1-1 0 0,0-1 1 0 0,0 0-1 0 0,0 0 1 0 0,0 1 0 0 0,-1-1-1 0 0,0 3 1 0 0,0 1-97 0 0,0-1 1 0 0,0 0-1 0 0,-1 1 0 0 0,0-1 0 0 0,0 0 1 0 0,0 0-1 0 0,-1-1 0 0 0,1 1 0 0 0,-1 0 1 0 0,0-1-1 0 0,-5 5 0 0 0,4-5 28 0 0,0-1 0 0 0,0 1 0 0 0,0-1-1 0 0,0 0 1 0 0,-1 0 0 0 0,0-1 0 0 0,1 1-1 0 0,-1-1 1 0 0,0 0 0 0 0,0-1 0 0 0,0 1 0 0 0,-1-1-1 0 0,1 0 1 0 0,-7 1 0 0 0,10-2 63 0 0,0 0 1 0 0,-1 0-1 0 0,1 0 1 0 0,-1 0-1 0 0,1 0 1 0 0,-1-1-1 0 0,1 1 1 0 0,-1-1-1 0 0,1 0 1 0 0,-1 1-1 0 0,1-1 1 0 0,0 0 0 0 0,0-1-1 0 0,-1 1 1 0 0,1 0-1 0 0,0 0 1 0 0,0-1-1 0 0,0 1 1 0 0,0-1-1 0 0,1 0 1 0 0,-1 0-1 0 0,0 0 1 0 0,1 1-1 0 0,-1-2 1 0 0,1 1-1 0 0,0 0 1 0 0,-1 0-1 0 0,1 0 1 0 0,0 0-1 0 0,0-1 1 0 0,-1-4-1 0 0,1 1 105 0 0,0-1 0 0 0,0 1 0 0 0,0-1 0 0 0,1 0 0 0 0,0 0 0 0 0,0 1 0 0 0,1-1 0 0 0,0 0 0 0 0,0 1 0 0 0,0-1 0 0 0,1 1 0 0 0,0-1 0 0 0,0 1 0 0 0,1 0 0 0 0,-1 0 0 0 0,1 0 0 0 0,1 0 0 0 0,5-8 0 0 0,-3 5-281 0 0,1 1 0 0 0,0 0 0 0 0,1 0 0 0 0,12-10 0 0 0,-11 11-1364 0 0,1-1 1 0 0,0 2 0 0 0,19-10 0 0 0,-10 8-3599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7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5288 0 0,'0'0'11846'0'0,"3"-5"-11231"0"0,13-17-74 0 0,-12 16 129 0 0,-4 8-493 0 0,0 0 0 0 0,0 0 0 0 0,0 0 0 0 0,-1 0 0 0 0,1 0 0 0 0,0-1 0 0 0,-1 1-1 0 0,0 0 1 0 0,0 2 0 0 0,0 0-144 0 0,0 1-1 0 0,1-1 1 0 0,-1 1-1 0 0,1-1 1 0 0,0 0 0 0 0,0 1-1 0 0,1 4 1 0 0,0 7 1 0 0,2 41-14 0 0,13 72 1 0 0,-6-54-56 0 0,27 445-17 0 0,-36-314 184 0 0,-6-171-422 0 0,-8-48-915 0 0,7 5 1041 0 0,5 6 42 0 0,0-1 0 0 0,0 1 0 0 0,-1 1 0 0 0,1-1-1 0 0,-1 0 1 0 0,1 0 0 0 0,-1 0 0 0 0,0 1 0 0 0,0-1 0 0 0,-3-1 0 0 0,5 3-88 0 0,-1-22-8972 0 0,-3 12 1570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2 215 8445 0 0,'0'0'9932'0'0,"0"8"-9253"0"0,-1 39-406 0 0,0-12-384 0 0,2 1-1 0 0,9 66 0 0 0,-6-76 97 0 0,-1-9-66 0 0,0-1 0 0 0,7 22 0 0 0,-9-34 68 0 0,1-1 0 0 0,-1 1 0 0 0,1-1 1 0 0,-1 0-1 0 0,1 0 0 0 0,0 0 0 0 0,0 0 1 0 0,0 0-1 0 0,0 0 0 0 0,1 0 1 0 0,-1-1-1 0 0,1 1 0 0 0,0-1 0 0 0,0 0 1 0 0,0 0-1 0 0,4 3 0 0 0,-6-5-4 0 0,0 1 1 0 0,0-1-1 0 0,0 0 0 0 0,0 0 0 0 0,0 1 1 0 0,0-1-1 0 0,0 0 0 0 0,0 0 0 0 0,0 0 1 0 0,0 0-1 0 0,0 0 0 0 0,0-1 0 0 0,0 1 1 0 0,0 0-1 0 0,0 0 0 0 0,0-1 1 0 0,0 1-1 0 0,0 0 0 0 0,0-1 0 0 0,0 1 1 0 0,0-1-1 0 0,0 1 0 0 0,0-1 0 0 0,-1 0 1 0 0,3-1-1 0 0,0-1-110 0 0,1-1 1 0 0,-1 0-1 0 0,6-9 1 0 0,-5 7 170 0 0,11-17 50 0 0,-1-1 0 0 0,-1 0 1 0 0,-1-1-1 0 0,14-41 1 0 0,-20 51 90 0 0,0 2 0 0 0,8-15 0 0 0,-14 27-162 0 0,0 0 0 0 0,1 0-1 0 0,-1 1 1 0 0,0-1 0 0 0,1 0 0 0 0,-1 0-1 0 0,1 1 1 0 0,-1-1 0 0 0,1 0-1 0 0,-1 1 1 0 0,1-1 0 0 0,-1 1 0 0 0,1-1-1 0 0,0 1 1 0 0,-1-1 0 0 0,1 1 0 0 0,0-1-1 0 0,-1 1 1 0 0,1 0 0 0 0,0-1 0 0 0,0 1-1 0 0,-1 0 1 0 0,1-1 0 0 0,0 1 0 0 0,0 0-1 0 0,0 0 1 0 0,-1 0 0 0 0,1 0 0 0 0,0 0-1 0 0,0 0 1 0 0,0 0 0 0 0,-1 0 0 0 0,1 0-1 0 0,0 0 1 0 0,0 0 0 0 0,0 1 0 0 0,-1-1-1 0 0,1 0 1 0 0,0 0 0 0 0,0 1 0 0 0,-1-1-1 0 0,2 1 1 0 0,3 3-23 0 0,-1 0-1 0 0,0 0 1 0 0,0 0 0 0 0,0 0-1 0 0,4 6 1 0 0,5 5 7 0 0,-8-11-27 0 0,0 0 0 0 0,0-1-1 0 0,0 0 1 0 0,0 0 0 0 0,1 0 0 0 0,-1-1 0 0 0,1 0 0 0 0,0 0 0 0 0,-1 0 0 0 0,1-1 0 0 0,0 0-1 0 0,0 0 1 0 0,0 0 0 0 0,0-1 0 0 0,0 0 0 0 0,0 0 0 0 0,7-2 0 0 0,-10 2 7 0 0,-1-1 1 0 0,1 0-1 0 0,-1 0 1 0 0,0 0-1 0 0,1-1 1 0 0,-1 1-1 0 0,0-1 1 0 0,0 1-1 0 0,0-1 1 0 0,0 0-1 0 0,0 1 1 0 0,0-1-1 0 0,0 0 1 0 0,-1 0-1 0 0,1 0 1 0 0,-1-1-1 0 0,1 1 1 0 0,-1 0-1 0 0,0-1 1 0 0,2-3-1 0 0,1-5 26 0 0,-1 0-1 0 0,0-1 1 0 0,2-12-1 0 0,-4 23-15 0 0,1-15 18 0 0,-1 1 0 0 0,0 0-1 0 0,0 0 1 0 0,-3-22 0 0 0,-13-58-230 0 0,2 18-1417 0 0,13 53-928 0 0,0 16-876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5625 0 0,'0'0'11692'0'0,"5"10"-11111"0"0,0 1-445 0 0,0 0 1 0 0,-1 1-1 0 0,-1 0 1 0 0,1 0 0 0 0,-2 1-1 0 0,2 17 1 0 0,-1 78 209 0 0,-3-34-383 0 0,4 1 1 0 0,15 90-1 0 0,-15-141 34 0 0,-3-17-10 0 0,0 0 0 0 0,0 1-1 0 0,1-1 1 0 0,0 0-1 0 0,0 0 1 0 0,0 0 0 0 0,6 10-1 0 0,-8-16 4 0 0,1-1-1 0 0,-1 0 0 0 0,0 1 1 0 0,0-1-1 0 0,1 1 0 0 0,-1-1 0 0 0,0 0 1 0 0,0 1-1 0 0,1-1 0 0 0,-1 0 0 0 0,0 0 1 0 0,1 1-1 0 0,-1-1 0 0 0,1 0 1 0 0,-1 0-1 0 0,0 1 0 0 0,1-1 0 0 0,-1 0 1 0 0,1 0-1 0 0,-1 0 0 0 0,0 0 1 0 0,1 0-1 0 0,-1 0 0 0 0,1 0 0 0 0,-1 0 1 0 0,1 0-1 0 0,-1 0 0 0 0,1 0 0 0 0,0 0-24 0 0,0 0-1 0 0,0-1 0 0 0,-1 1 0 0 0,1-1 0 0 0,0 1 0 0 0,0-1 0 0 0,-1 1 0 0 0,1-1 0 0 0,0 0 0 0 0,-1 1 0 0 0,1-1 1 0 0,-1 0-1 0 0,1 0 0 0 0,12-26-292 0 0,1-23 219 0 0,7-54-1 0 0,10-38 298 0 0,-30 141-166 0 0,-1-1 1 0 0,1 1-1 0 0,-1 0 0 0 0,1-1 0 0 0,0 1 1 0 0,0 0-1 0 0,0 0 0 0 0,0-1 0 0 0,0 1 0 0 0,0 0 1 0 0,0 0-1 0 0,0 0 0 0 0,0 0 0 0 0,0 0 0 0 0,1 1 1 0 0,-1-1-1 0 0,0 0 0 0 0,1 0 0 0 0,-1 1 0 0 0,1-1 1 0 0,-1 1-1 0 0,0-1 0 0 0,1 1 0 0 0,-1 0 0 0 0,1 0 1 0 0,-1-1-1 0 0,1 1 0 0 0,1 0 0 0 0,0 0 8 0 0,0 0 0 0 0,0 1 0 0 0,0-1-1 0 0,0 1 1 0 0,0-1 0 0 0,0 1 0 0 0,-1 0 0 0 0,1 0 0 0 0,0 0-1 0 0,0 0 1 0 0,-1 0 0 0 0,1 1 0 0 0,3 2 0 0 0,-1 1-2 0 0,0 0-1 0 0,0 0 1 0 0,-1 1 0 0 0,0-1 0 0 0,0 1 0 0 0,0 0 0 0 0,-1 0 0 0 0,0 1 0 0 0,0-1 0 0 0,0 1-1 0 0,1 6 1 0 0,2 12-72 0 0,6 43-1 0 0,-7-31-12 0 0,-3-20 242 0 0,-2-11-1271 0 0,-5-25-9839 0 0,4 6 5449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8565 0 0,'0'9'4321'0'0,"9"76"-62"0"0,-9-81-4056 0 0,1 0 0 0 0,0 0 0 0 0,0 0 0 0 0,0-1-1 0 0,0 1 1 0 0,3 4 0 0 0,-3-6-399 0 0,0-1 0 0 0,-1 0-1 0 0,1 0 1 0 0,0 1-1 0 0,0-1 1 0 0,0 0 0 0 0,0 0-1 0 0,0 0 1 0 0,2 1 0 0 0,-2-1-298 0 0,0-1-1 0 0,0 0 1 0 0,0 1 0 0 0,0-1-1 0 0,0 0 1 0 0,0 1 0 0 0,0-1 0 0 0,0 0-1 0 0,0 0 1 0 0,0 0 0 0 0,0 0 0 0 0,0 0-1 0 0,0 0 1 0 0,0 0 0 0 0,2 0-1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0 11057 0 0,'0'0'4121'0'0,"0"10"-3635"0"0,0-5-446 0 0,1-3-28 0 0,-1 1 1 0 0,0 0-1 0 0,0-1 1 0 0,0 1-1 0 0,0 0 0 0 0,-1-1 1 0 0,1 1-1 0 0,-1 0 1 0 0,0-1-1 0 0,1 1 1 0 0,-1 0-1 0 0,0-1 1 0 0,-1 0-1 0 0,1 1 1 0 0,0-1-1 0 0,-1 0 1 0 0,1 1-1 0 0,-1-1 0 0 0,0 0 1 0 0,0 0-1 0 0,0 0 1 0 0,0 0-1 0 0,-2 1 1 0 0,-48 29 266 0 0,37-24-324 0 0,0 1 1 0 0,1 0 0 0 0,0 1 0 0 0,1 1 0 0 0,-22 21 0 0 0,33-30 17 0 0,0 1 0 0 0,0 0 0 0 0,0 0 0 0 0,0 0 0 0 0,0 0 1 0 0,1 0-1 0 0,0 0 0 0 0,-1 0 0 0 0,1 1 0 0 0,0-1 0 0 0,1 0 0 0 0,-1 1 1 0 0,0-1-1 0 0,1 1 0 0 0,0-1 0 0 0,0 1 0 0 0,0-1 0 0 0,0 1 0 0 0,1-1 0 0 0,0 5 1 0 0,1-4-1 0 0,-1 0 0 0 0,1 0 0 0 0,-1 0 0 0 0,1 0 0 0 0,1-1 0 0 0,-1 1-1 0 0,0-1 1 0 0,1 1 0 0 0,-1-1 0 0 0,1 0 0 0 0,0 0 0 0 0,0 0 0 0 0,1 0 0 0 0,-1-1 0 0 0,0 1 0 0 0,7 2 0 0 0,-1 0-118 0 0,0-1-1 0 0,0 0 1 0 0,1-1-1 0 0,-1 0 1 0 0,1-1-1 0 0,0 1 1 0 0,0-2-1 0 0,0 0 1 0 0,0 0-1 0 0,0 0 1 0 0,0-2-1 0 0,0 1 1 0 0,19-4-1 0 0,-20 2-31 0 0,-1 0-1 0 0,0-1 0 0 0,1 1 1 0 0,-1-2-1 0 0,0 1 0 0 0,0-1 1 0 0,-1 0-1 0 0,1-1 0 0 0,-1 0 1 0 0,0 0-1 0 0,0-1 1 0 0,0 1-1 0 0,-1-2 0 0 0,0 1 1 0 0,0-1-1 0 0,4-7 0 0 0,8-16-2751 0 0,-4-3-2810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11549 0 0,'0'0'4134'0'0,"6"10"-2991"0"0,-1-2-932 0 0,1 0-63 0 0,-1 1 0 0 0,0-1 0 0 0,0 2 0 0 0,-1-1 0 0 0,0 0-1 0 0,3 13 1 0 0,-2 5 35 0 0,-2 1 0 0 0,-1 0-1 0 0,-3 47 1 0 0,0-25-274 0 0,1-26-90 0 0,3 96-455 0 0,-1-98 362 0 0,0 1-1 0 0,2-1 1 0 0,8 29 0 0 0,-11-48 251 0 0,0 0 0 0 0,0 0 0 0 0,1 0 0 0 0,-1 0 0 0 0,1 0 0 0 0,-1-1 0 0 0,1 1 0 0 0,4 4 0 0 0,-6-6 8 0 0,1 0 0 0 0,0-1 0 0 0,0 1 0 0 0,0 0 0 0 0,0-1 0 0 0,0 1 1 0 0,0-1-1 0 0,0 0 0 0 0,0 1 0 0 0,0-1 0 0 0,0 0 0 0 0,0 0 0 0 0,0 1 0 0 0,0-1 0 0 0,0 0 0 0 0,0 0 0 0 0,0 0 0 0 0,0 0 0 0 0,0 0 0 0 0,0 0 0 0 0,0-1 0 0 0,0 1 0 0 0,0 0 0 0 0,0-1 0 0 0,0 1 0 0 0,0 0 0 0 0,0-1 0 0 0,0 1 0 0 0,0-1 0 0 0,0 1 0 0 0,-1-1 0 0 0,2-1 0 0 0,16-10-118 0 0,-10 6 221 0 0,1 0 0 0 0,-1 1 0 0 0,16-8 0 0 0,-21 12-41 0 0,-1 0 1 0 0,1 0 0 0 0,-1 0 0 0 0,1 1 0 0 0,0-1 0 0 0,-1 1-1 0 0,1 0 1 0 0,0 0 0 0 0,-1-1 0 0 0,1 2 0 0 0,0-1 0 0 0,-1 0-1 0 0,1 1 1 0 0,-1-1 0 0 0,1 1 0 0 0,0 0 0 0 0,-1-1 0 0 0,1 1-1 0 0,2 2 1 0 0,6 4-22 0 0,-1 0-1 0 0,1 0 0 0 0,-1 1 1 0 0,-1 1-1 0 0,1 0 1 0 0,-1 0-1 0 0,-1 1 0 0 0,0 0 1 0 0,0 0-1 0 0,7 13 0 0 0,2 10-312 0 0,-1-1-1 0 0,15 45 0 0 0,3-1-1865 0 0,-34-86-5273 0 0,0-9 2317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16470 0 0,'11'50'1156'0'0,"3"-14"-412"0"0,2 0-228 0 0,-9-13-516 0 0,0-5-468 0 0,0-7 12 0 0,-3-5-736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1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0 700 13241 0 0,'0'0'4094'0'0,"6"3"-4089"0"0,-2-1-5 0 0,-3-1-2 0 0,1 0 0 0 0,-1 0 0 0 0,0-1 0 0 0,1 1-1 0 0,-1-1 1 0 0,1 1 0 0 0,-1-1 0 0 0,1 1 0 0 0,1-1 0 0 0,-2 0 0 0 0,-1 0-1 0 0,1 0 1 0 0,-1-1-1 0 0,1 1 0 0 0,-1 0 1 0 0,1 0-1 0 0,-1-1 1 0 0,1 1-1 0 0,-1 0 1 0 0,1-1-1 0 0,-1 1 0 0 0,0 0 1 0 0,1-1-1 0 0,-1 1 1 0 0,0-1-1 0 0,1 1 1 0 0,-1-1-1 0 0,0 1 0 0 0,0-1 1 0 0,1 1-1 0 0,-1-1 1 0 0,0 1-1 0 0,0-1 1 0 0,0 1-1 0 0,0-1 0 0 0,1 1 1 0 0,-1-1-1 0 0,0 1 1 0 0,0-1-1 0 0,0 1 1 0 0,0-1-1 0 0,0 1 0 0 0,-1-1 1 0 0,1 0-1 0 0,0 1 1 0 0,0-1-1 0 0,-1-25 110 0 0,-6-32-1 0 0,3 32 194 0 0,0-34 0 0 0,4 35-32 0 0,-1-2 17 0 0,2 0 0 0 0,6-46-1 0 0,51-148 1391 0 0,-58 220-1670 0 0,3-9 132 0 0,1-9-144 0 0,-4 18 40 0 0,0 0 0 0 0,0 1-1 0 0,0-1 1 0 0,1 1 0 0 0,-1-1 0 0 0,0 1 0 0 0,0-1 0 0 0,0 1 0 0 0,1-1 0 0 0,-1 1 0 0 0,0 0 0 0 0,1-1 0 0 0,-1 1 0 0 0,0-1 0 0 0,1 1 0 0 0,-1 0 0 0 0,0-1 0 0 0,1 1 0 0 0,-1 0 0 0 0,1-1-1 0 0,-1 1 1 0 0,1 0 0 0 0,0-1 0 0 0,0 2 32 0 0,1-1-1 0 0,-1 1 1 0 0,0 0-1 0 0,0 0 1 0 0,0-1-1 0 0,0 1 1 0 0,1 0-1 0 0,-1 0 1 0 0,0 0-1 0 0,-1 0 1 0 0,1 0-1 0 0,0 1 1 0 0,0-1-1 0 0,0 0 1 0 0,-1 0-1 0 0,1 1 1 0 0,-1-1-1 0 0,1 0 1 0 0,0 2-1 0 0,-1-2-23 0 0,9 24-89 0 0,-1 1 0 0 0,-1 0-1 0 0,-2 0 1 0 0,4 37 0 0 0,-6-39 34 0 0,46 238-1081 0 0,-45-247 1022 0 0,0-1 0 0 0,1 0 0 0 0,0 0 0 0 0,2 0 0 0 0,-1 0 0 0 0,13 18 0 0 0,-16-28 31 0 0,0 0 0 0 0,0-1-1 0 0,1 1 1 0 0,-1-1 0 0 0,1 1 0 0 0,0-1 0 0 0,0 0-1 0 0,0-1 1 0 0,0 1 0 0 0,6 2 0 0 0,-7-4 16 0 0,1 0 1 0 0,-1 0-1 0 0,1 0 1 0 0,0 0-1 0 0,-1 0 1 0 0,1-1-1 0 0,0 0 1 0 0,0 0-1 0 0,-1 0 1 0 0,1 0-1 0 0,0-1 1 0 0,0 1 0 0 0,-1-1-1 0 0,8-2 1 0 0,-6 1-19 0 0,0-1 0 0 0,0 1 0 0 0,-1-1 0 0 0,1 0 0 0 0,-1 0 0 0 0,1 0 0 0 0,-1-1 0 0 0,0 0 0 0 0,0 0 0 0 0,-1 0 0 0 0,1 0 0 0 0,-1 0 0 0 0,0-1 0 0 0,4-6 0 0 0,1-4-14 0 0,-1-1 0 0 0,-1 1-1 0 0,7-23 1 0 0,-8 17 178 0 0,-2 0 0 0 0,0 0 1 0 0,-1 0-1 0 0,-1 0 0 0 0,-3-30 0 0 0,2 34-24 0 0,-9-85 469 0 0,4 50-352 0 0,-17-78 269 0 0,12 82-517 0 0,6 28-347 0 0,2 1-1 0 0,-1-23 1 0 0,3 41 263 0 0,0 1 0 0 0,0-1 0 0 0,0 1 1 0 0,0-1-1 0 0,0 1 0 0 0,0-1 0 0 0,1 1 1 0 0,-1-1-1 0 0,0 1 0 0 0,0-1 0 0 0,0 1 1 0 0,0 0-1 0 0,1-1 0 0 0,-1 1 0 0 0,0-1 0 0 0,1 1 1 0 0,-1 0-1 0 0,0-1 0 0 0,1 1 0 0 0,-1 0 1 0 0,0-1-1 0 0,1 1 0 0 0,-1 0 0 0 0,0-1 1 0 0,1 1-1 0 0,-1 0 0 0 0,1 0 0 0 0,-1 0 1 0 0,1-1-1 0 0,-1 1 0 0 0,1 0 0 0 0,-1 0 1 0 0,0 0-1 0 0,1 0 0 0 0,-1 0 0 0 0,1 0 1 0 0,-1 0-1 0 0,1 0 0 0 0,-1 0 0 0 0,1 0 1 0 0,-1 0-1 0 0,2 1 0 0 0,0-1-661 0 0,0 0 0 0 0,0 1 0 0 0,0 0-1 0 0,1-1 1 0 0,-1 1 0 0 0,0 0 0 0 0,0 0-1 0 0,0 0 1 0 0,2 2 0 0 0,13 13-6696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99 7977 0 0,'0'0'10979'0'0,"-2"14"-10737"0"0,-1-1-180 0 0,0 0-23 0 0,1 0 0 0 0,0 0 0 0 0,1 0 0 0 0,0 0 0 0 0,2 14 0 0 0,19 121-405 0 0,-10-86-697 0 0,3 97 1 0 0,-15-157 720 0 0,-3-6 52 0 0,-3-6-168 0 0,-1-9 490 0 0,0-1 0 0 0,2-1-1 0 0,0 0 1 0 0,1 0-1 0 0,-5-39 1 0 0,-2-113 1364 0 0,10 114-1090 0 0,3 48-256 0 0,0 0 1 0 0,0 0-1 0 0,2 0 1 0 0,-1 0-1 0 0,1 0 1 0 0,1 0-1 0 0,0 1 1 0 0,5-13-1 0 0,-6 19-25 0 0,-1 0 0 0 0,1 0 0 0 0,0 0 0 0 0,1 0 0 0 0,-1 0 0 0 0,1 0 1 0 0,-1 1-1 0 0,1-1 0 0 0,0 1 0 0 0,1 0 0 0 0,-1 0 0 0 0,0 0 0 0 0,1 0 0 0 0,0 0 0 0 0,-1 1 0 0 0,1 0 0 0 0,0 0 0 0 0,1 0 0 0 0,-1 0 1 0 0,0 1-1 0 0,0-1 0 0 0,7 0 0 0 0,0 1 20 0 0,0 0 1 0 0,1 1 0 0 0,-1 0 0 0 0,1 1-1 0 0,-1 0 1 0 0,15 4 0 0 0,-21-4-66 0 0,-1 0-1 0 0,1 1 1 0 0,0-1-1 0 0,-1 1 1 0 0,1 0 0 0 0,-1 0-1 0 0,0 1 1 0 0,0-1 0 0 0,0 1-1 0 0,0 0 1 0 0,0 0 0 0 0,-1 0-1 0 0,1 1 1 0 0,-1-1 0 0 0,0 1-1 0 0,0 0 1 0 0,4 5 0 0 0,-6-6-13 0 0,0 0 1 0 0,0 0-1 0 0,0 0 0 0 0,-1 0 1 0 0,1 0-1 0 0,-1 0 0 0 0,0 0 1 0 0,1 1-1 0 0,-1-1 1 0 0,-1 0-1 0 0,1 0 0 0 0,0 0 1 0 0,-1 0-1 0 0,0 1 1 0 0,1-1-1 0 0,-1 0 0 0 0,0 0 1 0 0,-1 0-1 0 0,1-1 0 0 0,0 1 1 0 0,-1 0-1 0 0,-3 4 1 0 0,-3 4-52 0 0,0 0 1 0 0,-1-1-1 0 0,-19 17 1 0 0,4-6 23 0 0,0-2 1 0 0,-2 0 0 0 0,-1-2 0 0 0,-55 28 0 0 0,69-39-42 0 0,0-1 0 0 0,0-1 0 0 0,0 0 0 0 0,0-1 1 0 0,-1 0-1 0 0,-15 1 0 0 0,-17-4-3029 0 0,30-3-218 0 0,6-5-1990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91 13093 0 0,'0'0'7136'0'0,"0"7"-6876"0"0,0 2-191 0 0,1-3-3 0 0,-1-1-1 0 0,-1 1 0 0 0,1 0 1 0 0,-2 6-1 0 0,-3 2-28 0 0,5-13-39 0 0,-1 1 0 0 0,0-1 1 0 0,1 1-1 0 0,-1 0 0 0 0,1-1 0 0 0,-1 1 0 0 0,1 0 1 0 0,0 3-1 0 0,1 15-148 0 0,1 1 0 0 0,1 0-1 0 0,1-1 1 0 0,8 24 0 0 0,-10-36-69 0 0,-2-12-306 0 0,-1-13 288 0 0,5-16 324 0 0,14-56 0 0 0,-9 57 130 0 0,-6 18-97 0 0,0 1 0 0 0,2 0 0 0 0,0 0-1 0 0,6-13 1 0 0,-9 22-81 0 0,0 0-1 0 0,1 1 0 0 0,-1-1 0 0 0,1 1 1 0 0,0 0-1 0 0,0 0 0 0 0,0 0 0 0 0,0 0 1 0 0,1 1-1 0 0,-1-1 0 0 0,1 1 1 0 0,-1 0-1 0 0,1 0 0 0 0,0 0 0 0 0,0 0 1 0 0,0 1-1 0 0,6-2 0 0 0,-4 1-100 0 0,-1 1 0 0 0,1 1-1 0 0,0-1 1 0 0,-1 1 0 0 0,1 0-1 0 0,0 0 1 0 0,-1 0 0 0 0,1 1 0 0 0,0 0-1 0 0,-1 0 1 0 0,1 1 0 0 0,-1-1-1 0 0,1 1 1 0 0,-1 0 0 0 0,0 1-1 0 0,0-1 1 0 0,0 1 0 0 0,0 0 0 0 0,0 0-1 0 0,-1 1 1 0 0,1-1 0 0 0,-1 1-1 0 0,0 0 1 0 0,0 0 0 0 0,0 1 0 0 0,-1-1-1 0 0,1 1 1 0 0,-1 0 0 0 0,0 0-1 0 0,-1 0 1 0 0,4 9 0 0 0,-2 6-1850 0 0,-5-11-604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7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15 3432 0 0,'0'0'13766'0'0,"1"9"-12986"0"0,0-7-726 0 0,0 8 103 0 0,0 0 0 0 0,-1 0 0 0 0,1 0 1 0 0,-2 0-1 0 0,0 0 0 0 0,-2 11 0 0 0,-4 13-202 0 0,-3 42 0 0 0,5-35-493 0 0,3-18 303 0 0,3-13-174 0 0,-1-10 390 0 0,0 0 0 0 0,0 0-1 0 0,0 0 1 0 0,0 0 0 0 0,0 0 0 0 0,0 0-1 0 0,0 0 1 0 0,0 0 0 0 0,0 0 0 0 0,0-1 0 0 0,0 1-1 0 0,0 0 1 0 0,0 0 0 0 0,0 0 0 0 0,0 0-1 0 0,0 0 1 0 0,1 0 0 0 0,-1 0 0 0 0,0 0-1 0 0,0 0 1 0 0,0 0 0 0 0,0 0 0 0 0,0 0 0 0 0,0 0-1 0 0,0 0 1 0 0,0 0 0 0 0,0 0 0 0 0,0 0-1 0 0,0 0 1 0 0,0 0 0 0 0,0 0 0 0 0,0 0-1 0 0,0 0 1 0 0,0 0 0 0 0,0 0 0 0 0,0 0-1 0 0,0 1 1 0 0,0-1 0 0 0,0 0 0 0 0,0 0 0 0 0,1 0-1 0 0,-1 0 1 0 0,0 0 0 0 0,0 0 0 0 0,0 0-1 0 0,0 0 1 0 0,0 0 0 0 0,24-49 49 0 0,2 1 0 0 0,52-71 0 0 0,-63 97 159 0 0,-11 17-120 0 0,0 0 1 0 0,0 0 0 0 0,0 1 0 0 0,1-1 0 0 0,0 1 0 0 0,-1 0 0 0 0,1 0-1 0 0,1 0 1 0 0,5-2 0 0 0,-10 5-57 0 0,1 0 0 0 0,-1 0 1 0 0,1 1-1 0 0,-1-1 0 0 0,1 1 0 0 0,0-1 0 0 0,-1 1 0 0 0,1-1 0 0 0,0 1 0 0 0,-1 0 1 0 0,1 0-1 0 0,0 0 0 0 0,-1 0 0 0 0,1 0 0 0 0,0 0 0 0 0,0 1 0 0 0,-1-1 0 0 0,1 0 1 0 0,-1 1-1 0 0,1-1 0 0 0,0 1 0 0 0,-1 0 0 0 0,1-1 0 0 0,-1 1 0 0 0,1 0 0 0 0,-1 0 1 0 0,0 0-1 0 0,1 0 0 0 0,-1 0 0 0 0,0 1 0 0 0,0-1 0 0 0,0 0 0 0 0,1 0 1 0 0,-1 1-1 0 0,-1-1 0 0 0,1 1 0 0 0,1 2 0 0 0,3 5-61 0 0,-1 1 0 0 0,0 0 0 0 0,-1 0 0 0 0,0 0-1 0 0,0 0 1 0 0,-1 0 0 0 0,0 1 0 0 0,0 15 0 0 0,-2 8-892 0 0,-5 42 0 0 0,1-37-551 0 0,2-27 691 0 0,0-9-812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47 14025 0 0,'0'0'4178'0'0,"2"9"-3391"0"0,5 26-258 0 0,-6-31-488 0 0,-1 1-1 0 0,1-1 1 0 0,-1 0-1 0 0,-1 1 1 0 0,1-1 0 0 0,0 0-1 0 0,-1 0 1 0 0,0 0-1 0 0,0 1 1 0 0,-1-1-1 0 0,1 0 1 0 0,-1 0 0 0 0,-1 3-1 0 0,-7 19-145 0 0,8-17-78 0 0,0 1 1 0 0,0 0-1 0 0,1-1 0 0 0,0 1 1 0 0,1 0-1 0 0,0 0 1 0 0,2 15-1 0 0,-2-24 166 0 0,0 0 1 0 0,0-1-1 0 0,1 1 0 0 0,-1 0 1 0 0,1 0-1 0 0,-1 0 0 0 0,1-1 1 0 0,-1 1-1 0 0,1 0 0 0 0,-1-1 0 0 0,1 1 1 0 0,-1 0-1 0 0,1-1 0 0 0,0 1 1 0 0,0-1-1 0 0,-1 1 0 0 0,1-1 1 0 0,0 1-1 0 0,0-1 0 0 0,-1 0 1 0 0,3 1-1 0 0,-1 0-39 0 0,1-1 1 0 0,-1 1 0 0 0,1-1-1 0 0,-1 0 1 0 0,1 0 0 0 0,-1 0-1 0 0,5-1 1 0 0,0 0-5 0 0,-1 0 0 0 0,0-1 1 0 0,0 0-1 0 0,0 0 0 0 0,9-4 0 0 0,-6 0 1 0 0,0-1 0 0 0,0 1 0 0 0,-1-2 1 0 0,0 1-1 0 0,0-1 0 0 0,0 0 0 0 0,-1 0 0 0 0,8-14 0 0 0,43-79 353 0 0,-49 84-80 0 0,-5 10-51 0 0,1-3 52 0 0,-1 1 0 0 0,1 0 1 0 0,-2-1-1 0 0,5-13 0 0 0,-8 22-198 0 0,0 1 0 0 0,0 0-1 0 0,0 0 1 0 0,0 0 0 0 0,0-1 0 0 0,0 1 0 0 0,0 0 0 0 0,0 0-1 0 0,0 0 1 0 0,0-1 0 0 0,0 1 0 0 0,0 0 0 0 0,0 0 0 0 0,0 0-1 0 0,0-1 1 0 0,0 1 0 0 0,0 0 0 0 0,0 0 0 0 0,1 0-1 0 0,-1 0 1 0 0,0-1 0 0 0,0 1 0 0 0,0 0 0 0 0,0 0 0 0 0,0 0-1 0 0,1 0 1 0 0,-1 0 0 0 0,0-1 0 0 0,0 1 0 0 0,0 0 0 0 0,0 0-1 0 0,1 0 1 0 0,-1 0 0 0 0,0 0 0 0 0,0 0 0 0 0,0 0-1 0 0,1 0 1 0 0,-1 0 0 0 0,0 0 0 0 0,0 0 0 0 0,1 0 0 0 0,-1 0-1 0 0,0 0 1 0 0,0 0 0 0 0,0 0 0 0 0,1 0 0 0 0,-1 0-1 0 0,0 0 1 0 0,0 0 0 0 0,0 0 0 0 0,1 0 0 0 0,-1 0 0 0 0,0 1-1 0 0,0-1 1 0 0,0 0 0 0 0,0 0 0 0 0,1 0 0 0 0,-1 0 0 0 0,0 1-1 0 0,9 11 535 0 0,21 85-564 0 0,-20-63-13 0 0,16 41 0 0 0,-18-54-38 0 0,-6-14-74 0 0,0-1 0 0 0,1 0 0 0 0,0 1 0 0 0,4 5 0 0 0,-7-12 123 0 0,0 0-1 0 0,0 0 1 0 0,-1 0 0 0 0,1 0 0 0 0,0 0 0 0 0,0-1 0 0 0,0 1 0 0 0,0 0 0 0 0,0 0-1 0 0,0 0 1 0 0,0 0 0 0 0,0 0 0 0 0,0 0 0 0 0,0 0 0 0 0,0-1 0 0 0,0 1-1 0 0,0 0 1 0 0,1 0 0 0 0,-1 0 0 0 0,0 0 0 0 0,0 0 0 0 0,0 0 0 0 0,0 0 0 0 0,0 0-1 0 0,0-1 1 0 0,0 1 0 0 0,0 0 0 0 0,0 0 0 0 0,0 0 0 0 0,0 0 0 0 0,0 0-1 0 0,0 0 1 0 0,1 0 0 0 0,-1 0 0 0 0,0 0 0 0 0,0 0 0 0 0,0 0 0 0 0,0 0 0 0 0,0 0-1 0 0,0-1 1 0 0,0 1 0 0 0,1 0 0 0 0,-1 0 0 0 0,0 0 0 0 0,0 0 0 0 0,0 0-1 0 0,0 0 1 0 0,0 0 0 0 0,0 0 0 0 0,0 0 0 0 0,1 0 0 0 0,-1 0 0 0 0,0 1 0 0 0,0-1-1 0 0,0 0 1 0 0,0 0 0 0 0,0 0 0 0 0,0 0 0 0 0,0 0 0 0 0,0 0 0 0 0,1 0-1 0 0,-1 0 1 0 0,0 0 0 0 0,0 0 0 0 0,0 0 0 0 0,0 0 0 0 0,0 1 0 0 0,1-13-903 0 0,-1-70-2700 0 0,0 26-1606 0 0,0 23-97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14493 0 0,'0'0'4126'0'0,"3"8"-3373"0"0,7 22-86 0 0,-2 1-1 0 0,5 39 0 0 0,27 441-2911 0 0,-36-459 1278 0 0,12 66 1 0 0,-10-102-758 0 0,-6-16 1518 0 0,1 0-1 0 0,-1 1 1 0 0,0-1 0 0 0,1 0 0 0 0,-1 1 0 0 0,1-1 0 0 0,-1 0-1 0 0,1 0 1 0 0,-1 1 0 0 0,1-1 0 0 0,-1 0 0 0 0,0 0-1 0 0,1 0 1 0 0,-1 0 0 0 0,1 0 0 0 0,-1 0 0 0 0,1 0 0 0 0,0 0-1 0 0,-1 0 1 0 0,1 0 0 0 0,-1 0 0 0 0,1 0 0 0 0,-1 0-1 0 0,1 0 1 0 0,-1 0 0 0 0,0 0 0 0 0,1-1 0 0 0,0 1 0 0 0,7-4-5884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4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320 377 10709 0 0,'0'0'3250'0'0,"-6"8"-3486"0"0,3-5 224 0 0,1 0 9 0 0,0 0 0 0 0,0 0 0 0 0,0-1 0 0 0,-1 1-1 0 0,1-1 1 0 0,-1 0 0 0 0,1 0 0 0 0,-1 0 0 0 0,0 0 0 0 0,0 0 0 0 0,0 0-1 0 0,0-1 1 0 0,0 1 0 0 0,0-1 0 0 0,0 0 0 0 0,0 0 0 0 0,-1 0 0 0 0,1 0 0 0 0,0-1-1 0 0,-7 1 1 0 0,-11-1-24 0 0,1-1 0 0 0,-1 0-1 0 0,1-2 1 0 0,-21-5 0 0 0,34 7 18 0 0,0-1 0 0 0,0-1 0 0 0,0 0 0 0 0,0 0 0 0 0,1 0 0 0 0,-1-1 0 0 0,1 0 0 0 0,0 0 0 0 0,0 0 0 0 0,0-1 0 0 0,1 0 0 0 0,-1 0 0 0 0,1 0 1 0 0,-7-11-1 0 0,8 10 40 0 0,1 0 0 0 0,0 0 1 0 0,1 0-1 0 0,0 0 1 0 0,0 0-1 0 0,0 0 1 0 0,0-1-1 0 0,1 1 1 0 0,0-1-1 0 0,1 1 0 0 0,-1-1 1 0 0,1 1-1 0 0,0-1 1 0 0,1 0-1 0 0,0 1 1 0 0,0-1-1 0 0,0 1 0 0 0,1 0 1 0 0,0-1-1 0 0,4-8 1 0 0,0 0 115 0 0,1 1-1 0 0,1-1 1 0 0,0 1 0 0 0,1 1 0 0 0,1-1-1 0 0,0 2 1 0 0,13-13 0 0 0,-16 17-71 0 0,0 0 0 0 0,1 1 1 0 0,0 1-1 0 0,1-1 0 0 0,0 2 1 0 0,0-1-1 0 0,0 1 0 0 0,0 0 0 0 0,1 1 1 0 0,0 0-1 0 0,0 0 0 0 0,0 1 1 0 0,0 1-1 0 0,1 0 0 0 0,-1 0 1 0 0,1 1-1 0 0,10 0 0 0 0,-20 1-70 0 0,1 0-1 0 0,-1 0 0 0 0,1 0 0 0 0,-1 0 1 0 0,0 0-1 0 0,0 1 0 0 0,1-1 1 0 0,-1 0-1 0 0,0 1 0 0 0,1-1 1 0 0,-1 1-1 0 0,1 0 0 0 0,-1 0-23 0 0,-1-1 0 0 0,1 0 0 0 0,-1 1 0 0 0,0-1 0 0 0,1 1-1 0 0,-1-1 1 0 0,0 1 0 0 0,0-1 0 0 0,1 1 0 0 0,-1 0 0 0 0,0-1 0 0 0,0 1-1 0 0,0-1 1 0 0,0 1 0 0 0,0-1 0 0 0,0 1 0 0 0,1 0 0 0 0,-1-1 0 0 0,0 1 0 0 0,-1-1-1 0 0,1 1 1 0 0,0-1 0 0 0,0 1 0 0 0,0 0 0 0 0,0-1 0 0 0,0 1 0 0 0,-1-1-1 0 0,1 1 1 0 0,0-1 0 0 0,0 1 0 0 0,-1 0 0 0 0,-2 4-48 0 0,0 0 0 0 0,0-1 0 0 0,0 0 0 0 0,-1 1-1 0 0,1-1 1 0 0,-1 0 0 0 0,-5 4 0 0 0,-34 24-567 0 0,31-23 424 0 0,-143 82-4417 0 0,118-71 653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0 300 13269 0 0,'0'0'2718'0'0,"9"-4"-1843"0"0,-6 2-791 0 0,7-2 100 0 0,0-1 1 0 0,-1 0-1 0 0,0-1 0 0 0,0 1 1 0 0,11-11-1 0 0,43-48 685 0 0,-36 34-764 0 0,56-45-1 0 0,-12 27 6 0 0,-60 41-90 0 0,1 1 0 0 0,0 0 0 0 0,0 1 0 0 0,18-5 0 0 0,-29 10-7 0 0,-1 0 0 0 0,1-1 0 0 0,-1 1 0 0 0,1 0 1 0 0,-1 0-1 0 0,1 0 0 0 0,-1 0 0 0 0,0 0 0 0 0,1 0 0 0 0,-1 0 0 0 0,1 0 1 0 0,-1 0-1 0 0,1 0 0 0 0,-1 0 0 0 0,1 0 0 0 0,-1 0 0 0 0,1 0 0 0 0,-1 0 1 0 0,1 0-1 0 0,-1 0 0 0 0,0 1 0 0 0,1-1 0 0 0,-1 0 0 0 0,1 0 0 0 0,-1 1 1 0 0,0-1-1 0 0,1 0 0 0 0,-1 1 0 0 0,1-1 0 0 0,-1 0 0 0 0,0 1 1 0 0,1 0-1 0 0,-1 0 0 0 0,0 0-1 0 0,1 0 1 0 0,-1 0 0 0 0,0 1 0 0 0,0-1 0 0 0,0 0 0 0 0,0 0 0 0 0,0 0 0 0 0,-1 1-1 0 0,1-1 1 0 0,0 0 0 0 0,-1 2 0 0 0,-2 5-54 0 0,0-1 0 0 0,-1 0 0 0 0,-4 7-1 0 0,-102 143-115 0 0,6-10 208 0 0,101-142-48 0 0,-16 24 13 0 0,-21 46 0 0 0,38-71-30 0 0,-6 13 29 0 0,1 0 0 0 0,-7 25 0 0 0,13-37-59 0 0,0 1 0 0 0,0 0 1 0 0,1 0-1 0 0,-1 0 1 0 0,1 0-1 0 0,0 0 0 0 0,1 0 1 0 0,-1 0-1 0 0,1 0 1 0 0,1 0-1 0 0,2 8 0 0 0,-4-13-13 0 0,1 0-1 0 0,0 0 1 0 0,0 0 0 0 0,-1 0-1 0 0,1 0 1 0 0,0 0-1 0 0,0 0 1 0 0,0 0-1 0 0,0 0 1 0 0,0 0-1 0 0,0 0 1 0 0,1-1-1 0 0,-1 1 1 0 0,0-1-1 0 0,0 1 1 0 0,0-1-1 0 0,1 1 1 0 0,1 0 0 0 0,24 3-6066 0 0,-20-4 1082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14853 0 0,'0'0'5693'0'0,"5"17"-6533"0"0,-5-30 432 0 0,5-10-1640 0 0,-5 5 483 0 0,7 0-2371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0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 0 12541 0 0,'0'0'5034'0'0,"2"2"-4517"0"0,3 3-157 0 0,-8-1 905 0 0,-9 9-255 0 0,-35 59-234 0 0,-40 67-407 0 0,-29 74-380 0 0,-79 134-1007 0 0,181-322 901 0 0,-18 26-602 0 0,28-45 361 0 0,-1 0-1 0 0,1-1 1 0 0,-1 0-1 0 0,0 0 1 0 0,-11 9-1 0 0,12-12-1979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1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43 155 8673 0 0,'0'0'11342'0'0,"2"1"-10652"0"0,-1 0-641 0 0,0-1 0 0 0,0 1 0 0 0,0-1 0 0 0,0 1 0 0 0,-1 0-1 0 0,1 0 1 0 0,0-1 0 0 0,-1 1 0 0 0,1 0 0 0 0,0 0 0 0 0,-1 0 0 0 0,1 0-1 0 0,-1 0 1 0 0,0 0 0 0 0,1-1 0 0 0,-1 1 0 0 0,0 0 0 0 0,1 0 0 0 0,-1 0 0 0 0,0 2-1 0 0,1 26 292 0 0,-2-15-274 0 0,-12 179-90 0 0,-16-1-458 0 0,14-84-369 0 0,16-120-10 0 0,0-25 0 0 0,0-8 855 0 0,41-371-52 0 0,-39 396 58 0 0,0 0 1 0 0,1 0-1 0 0,9-25 1 0 0,-11 39 4 0 0,1 0 1 0 0,0-1-1 0 0,-1 1 1 0 0,2 1-1 0 0,-1-1 1 0 0,1 0-1 0 0,0 1 1 0 0,0 0-1 0 0,0 0 1 0 0,1 0-1 0 0,0 0 1 0 0,0 1-1 0 0,10-7 0 0 0,-10 8 59 0 0,0 1 0 0 0,0 0-1 0 0,1 1 1 0 0,-1-1-1 0 0,0 1 1 0 0,0 0 0 0 0,1 0-1 0 0,-1 1 1 0 0,1-1-1 0 0,-1 1 1 0 0,0 0 0 0 0,1 1-1 0 0,7 1 1 0 0,6 1 101 0 0,-1 2 1 0 0,27 10-1 0 0,-36-12-144 0 0,-1 1 0 0 0,1 0 0 0 0,-1 0 0 0 0,0 0 0 0 0,0 1 0 0 0,-1 1 0 0 0,0-1 0 0 0,8 8 0 0 0,-12-10-20 0 0,0 0 1 0 0,-1 0-1 0 0,1 1 0 0 0,-1-1 1 0 0,0 1-1 0 0,0-1 0 0 0,0 1 1 0 0,0 0-1 0 0,0 0 0 0 0,-1 0 1 0 0,0 0-1 0 0,0 0 0 0 0,0 0 1 0 0,0 0-1 0 0,-1 0 0 0 0,1 0 1 0 0,-1 1-1 0 0,0-1 0 0 0,-1 0 1 0 0,0 6-1 0 0,-1-2-17 0 0,0 0 0 0 0,-1-1 1 0 0,1 1-1 0 0,-2-1 0 0 0,1 1 1 0 0,-1-1-1 0 0,0 0 0 0 0,-1 0 0 0 0,-5 6 1 0 0,-4 4-78 0 0,-1-1 1 0 0,-20 17 0 0 0,20-21-19 0 0,1-1 0 0 0,-1-1 0 0 0,-1 0 0 0 0,0-1 0 0 0,-1-1 0 0 0,1 0 0 0 0,-2-1 0 0 0,1-1 0 0 0,0-1 0 0 0,-1-1 0 0 0,0 0 0 0 0,0-1 0 0 0,-32 1 0 0 0,56-8-1682 0 0,24-7-225 0 0,0 2 0 0 0,0 1 0 0 0,37-4 0 0 0,-19 5-6637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15 279 6941 0 0,'0'0'5220'0'0,"-1"-10"-4208"0"0,0-4-736 0 0,-10-69 3403 0 0,10 79-3572 0 0,1 0 0 0 0,0 1 0 0 0,0-1 0 0 0,0 0 0 0 0,1 0 0 0 0,-1 1 0 0 0,1-1 0 0 0,0 0 0 0 0,0 1 1 0 0,0-1-1 0 0,0 1 0 0 0,0-1 0 0 0,1 1 0 0 0,0-1 0 0 0,0 1 0 0 0,2-3 0 0 0,5-6-100 0 0,0 1 0 0 0,18-17 0 0 0,-22 23 51 0 0,1 0-79 0 0,0-1-1 0 0,1 1 1 0 0,-1 0-1 0 0,1 1 1 0 0,1 0-1 0 0,-1 0 1 0 0,0 0-1 0 0,1 1 1 0 0,11-3-1 0 0,-15 4-82 0 0,0 1-1 0 0,0 1 0 0 0,0-1 0 0 0,0 0 1 0 0,0 1-1 0 0,0 0 0 0 0,0 0 0 0 0,0 0 1 0 0,0 1-1 0 0,0-1 0 0 0,0 1 0 0 0,0 0 0 0 0,0 0 1 0 0,0 0-1 0 0,-1 0 0 0 0,1 1 0 0 0,0 0 1 0 0,-1 0-1 0 0,1 0 0 0 0,-1 0 0 0 0,5 4 1 0 0,-7-5-16 0 0,1 1 0 0 0,-1-1 1 0 0,0 1-1 0 0,1 0 1 0 0,-1 0-1 0 0,0 0 1 0 0,0 0-1 0 0,0 0 1 0 0,0 0-1 0 0,0 0 0 0 0,-1 0 1 0 0,1 0-1 0 0,-1 0 1 0 0,1 0-1 0 0,-1 1 1 0 0,0-1-1 0 0,0 0 1 0 0,0 4-1 0 0,-4 17-2991 0 0,-3-3-3360 0 0,4-11 1817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11309 0 0,'0'0'7084'0'0,"8"6"-6699"0"0,22 18-219 0 0,-28-22-162 0 0,0-1 0 0 0,-1 0 0 0 0,1 1 0 0 0,-1 0 0 0 0,0-1 0 0 0,1 1-1 0 0,-1 0 1 0 0,0 0 0 0 0,0-1 0 0 0,0 1 0 0 0,0 0 0 0 0,-1 0-1 0 0,1 0 1 0 0,0 0 0 0 0,-1 0 0 0 0,0 0 0 0 0,1 0 0 0 0,-1 1 0 0 0,0 2-1 0 0,0-2-2 0 0,1 1-46 0 0,-1 0 1 0 0,0-1-1 0 0,-1 1 0 0 0,1 0 1 0 0,-1 0-1 0 0,1 0 1 0 0,-1 0-1 0 0,0-1 0 0 0,-1 1 1 0 0,1 0-1 0 0,-1-1 0 0 0,1 1 1 0 0,-1-1-1 0 0,0 1 1 0 0,0-1-1 0 0,-1 0 0 0 0,-3 5 1 0 0,1-4-47 0 0,0 0 0 0 0,0 0 1 0 0,0 0-1 0 0,0 0 0 0 0,-1-1 1 0 0,0 0-1 0 0,1 0 0 0 0,-1-1 0 0 0,0 1 1 0 0,-8 1-1 0 0,6-2 4 0 0,1 0 0 0 0,-1-1 0 0 0,1 0-1 0 0,-1 0 1 0 0,0 0 0 0 0,1-1 0 0 0,-16-2 0 0 0,21 2 80 0 0,0-1 0 0 0,0 1 0 0 0,0-1 0 0 0,0 1-1 0 0,0-1 1 0 0,0 0 0 0 0,0 0 0 0 0,0 0 0 0 0,0 0 0 0 0,0 0 0 0 0,0 0 0 0 0,1 0 0 0 0,-1-1-1 0 0,0 1 1 0 0,1-1 0 0 0,-1 1 0 0 0,1-1 0 0 0,0 1 0 0 0,-1-1 0 0 0,1 0 0 0 0,0 0 0 0 0,0 0-1 0 0,0 0 1 0 0,0 0 0 0 0,1 0 0 0 0,-1 0 0 0 0,0 0 0 0 0,1 0 0 0 0,-1 0 0 0 0,1 0 0 0 0,0 0-1 0 0,0 0 1 0 0,0-4 0 0 0,0 1 72 0 0,1 1 0 0 0,0-1-1 0 0,0 0 1 0 0,0 0 0 0 0,1 1-1 0 0,0-1 1 0 0,0 1 0 0 0,0-1-1 0 0,0 1 1 0 0,1 0 0 0 0,-1 0 0 0 0,1 0-1 0 0,0 0 1 0 0,0 0 0 0 0,7-5-1 0 0,-5 3-41 0 0,1 1-1 0 0,0 1 0 0 0,0-1 1 0 0,0 1-1 0 0,1 0 0 0 0,-1 1 0 0 0,1-1 1 0 0,0 1-1 0 0,14-4 0 0 0,-14 6-346 0 0,0 0-1 0 0,0 0 1 0 0,0 0 0 0 0,15 1-1 0 0,-17 1-685 0 0,1 0-1 0 0,-1 0 1 0 0,1 0-1 0 0,6 3 1 0 0,6 4-7696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12 5396 0 0,'0'0'13250'0'0,"-3"9"-12896"0"0,1-1-233 0 0,-2 5 50 0 0,1 1-1 0 0,1-1 1 0 0,-3 26 0 0 0,4-8-170 0 0,0-22-127 0 0,1 0 0 0 0,0 0 0 0 0,0 0 0 0 0,1 0 0 0 0,0 1 0 0 0,3 11 0 0 0,-1-2-1657 0 0,-2-30 1773 0 0,0 1 0 0 0,0-1 0 0 0,1 1 0 0 0,1 0 0 0 0,-1 0-1 0 0,7-15 1 0 0,3-1 298 0 0,18-31-1 0 0,-26 50-185 0 0,1-1 0 0 0,0 1 0 0 0,0 0 0 0 0,11-11 0 0 0,-15 16-65 0 0,0 1 0 0 0,1-1-1 0 0,0 1 1 0 0,-1 0 0 0 0,1 0 0 0 0,0-1 0 0 0,0 1 0 0 0,-1 0 0 0 0,1 1-1 0 0,0-1 1 0 0,0 0 0 0 0,0 0 0 0 0,0 1 0 0 0,0-1 0 0 0,0 1 0 0 0,0 0-1 0 0,0 0 1 0 0,1-1 0 0 0,-1 1 0 0 0,0 0 0 0 0,0 1 0 0 0,0-1 0 0 0,0 0-1 0 0,0 1 1 0 0,0-1 0 0 0,3 2 0 0 0,-3-1-11 0 0,0 0-1 0 0,0 1 1 0 0,0-1 0 0 0,0 1-1 0 0,0 0 1 0 0,0 0-1 0 0,0 0 1 0 0,-1-1 0 0 0,1 2-1 0 0,-1-1 1 0 0,1 0-1 0 0,1 4 1 0 0,12 29-142 0 0,-12-22-54 0 0,0 0 0 0 0,-1-1-1 0 0,0 1 1 0 0,-1 1-1 0 0,-1 24 1 0 0,0-23 24 0 0,0-8-255 0 0,-1-1 0 0 0,1 0 0 0 0,-1 0 0 0 0,-1 1 0 0 0,1-1 0 0 0,-1 0 0 0 0,0 0 0 0 0,-3 7 0 0 0,0-8-1712 0 0,1-2-794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124 37 1708 0 0,'0'0'13592'0'0,"5"9"-13129"0"0,2 2-362 0 0,-4-6-8 0 0,0 1 1 0 0,1-1 0 0 0,0 0-1 0 0,7 7 1 0 0,2 2 65 0 0,-7-9-195 0 0,0 1 1 0 0,0 0 0 0 0,0 0 0 0 0,6 11 0 0 0,-11-15-25 0 0,0 0-1 0 0,0 0 1 0 0,0 0 0 0 0,0 0 0 0 0,-1 0 0 0 0,1 0 0 0 0,0 0-1 0 0,-1 0 1 0 0,0 0 0 0 0,1 0 0 0 0,-1 0 0 0 0,0 0 0 0 0,0 0-1 0 0,0 0 1 0 0,-1 0 0 0 0,1 0 0 0 0,0 0 0 0 0,-1 0 0 0 0,1 0-1 0 0,-1 0 1 0 0,0 0 0 0 0,1 0 0 0 0,-3 3 0 0 0,-1 1-47 0 0,0-1 1 0 0,0 1-1 0 0,0-1 1 0 0,-1 0-1 0 0,0 0 0 0 0,0 0 1 0 0,0-1-1 0 0,-1 0 1 0 0,1 0-1 0 0,-1 0 1 0 0,0-1-1 0 0,-9 5 1 0 0,6-5 48 0 0,1 0-1 0 0,-1 0 1 0 0,0 0 0 0 0,0-1 0 0 0,0-1 0 0 0,0 0 0 0 0,-1 0 0 0 0,-16-1 0 0 0,24 0 52 0 0,0 0 1 0 0,1-1 0 0 0,-1 1 0 0 0,0-1 0 0 0,1 1 0 0 0,-1-1 0 0 0,0 0-1 0 0,1 1 1 0 0,-1-1 0 0 0,1 0 0 0 0,-1 0 0 0 0,1 0 0 0 0,-1 0 0 0 0,1-1-1 0 0,0 1 1 0 0,-1 0 0 0 0,1 0 0 0 0,0-1 0 0 0,0 1 0 0 0,0-1 0 0 0,0 1-1 0 0,0-1 1 0 0,1 1 0 0 0,-1-1 0 0 0,0 0 0 0 0,1 1 0 0 0,-1-1 0 0 0,1 0-1 0 0,-1 0 1 0 0,1-2 0 0 0,-1-3 73 0 0,0 0 0 0 0,1-1 0 0 0,0 1 0 0 0,0 0 0 0 0,1 0 0 0 0,2-10 0 0 0,-1 8-42 0 0,1 0 1 0 0,0 1-1 0 0,1-1 0 0 0,0 1 0 0 0,0 0 0 0 0,1 0 1 0 0,0 0-1 0 0,0 1 0 0 0,8-9 0 0 0,-3 5-541 0 0,0 1 1 0 0,1 0-1 0 0,0 0 0 0 0,1 1 0 0 0,12-8 0 0 0,-1 6-1624 0 0,-4 2-2182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0 12509 0 0,'0'0'6158'0'0,"6"8"-5927"0"0,3 3-223 0 0,0-1-1 0 0,1 1 0 0 0,20 15 1 0 0,-24-22-162 0 0,-1 1 0 0 0,0 0 1 0 0,0-1-1 0 0,0 2 1 0 0,-1-1-1 0 0,1 1 0 0 0,-1-1 1 0 0,-1 1-1 0 0,1 0 0 0 0,-1 0 1 0 0,3 8-1 0 0,-6-14 124 0 0,0 0-1 0 0,0 1 1 0 0,0-1-1 0 0,0 1 1 0 0,0-1-1 0 0,0 1 0 0 0,0-1 1 0 0,0 1-1 0 0,0-1 1 0 0,0 0-1 0 0,0 1 1 0 0,0-1-1 0 0,-1 1 1 0 0,1-1-1 0 0,0 1 1 0 0,0-1-1 0 0,0 0 1 0 0,-1 1-1 0 0,1-1 0 0 0,0 0 1 0 0,-1 1-1 0 0,1-1 1 0 0,0 0-1 0 0,0 1 1 0 0,-1-1-1 0 0,1 0 1 0 0,-1 1-1 0 0,1-1 1 0 0,0 0-1 0 0,-1 0 1 0 0,1 0-1 0 0,-1 1 0 0 0,1-1 1 0 0,0 0-1 0 0,-1 0 1 0 0,1 0-1 0 0,-1 0 1 0 0,1 0-1 0 0,-1 0 1 0 0,1 0-1 0 0,-1 0 1 0 0,-22 2-609 0 0,20-2 491 0 0,-4 0 117 0 0,0 0-1 0 0,-1-1 0 0 0,1 0 0 0 0,0 0 0 0 0,0 0 0 0 0,0-1 0 0 0,0 0 1 0 0,0 0-1 0 0,1-1 0 0 0,-1 0 0 0 0,1 0 0 0 0,-1-1 0 0 0,1 0 1 0 0,0 0-1 0 0,0 0 0 0 0,-5-5 0 0 0,9 7 31 0 0,1 0-1 0 0,-1-1 1 0 0,0 1-1 0 0,1 0 1 0 0,0-1-1 0 0,-1 1 1 0 0,1-1-1 0 0,0 1 1 0 0,0-1-1 0 0,0 1 1 0 0,0-6-1 0 0,0 7-112 0 0,1 0 0 0 0,0 0 0 0 0,0 0 0 0 0,0-1 0 0 0,0 1 0 0 0,0 0 0 0 0,1 0 0 0 0,-1 0 0 0 0,0 0 0 0 0,0 0 0 0 0,1 0 0 0 0,-1 0 0 0 0,1 0 1 0 0,-1 0-1 0 0,1 0 0 0 0,-1 0 0 0 0,1 0 0 0 0,-1 0 0 0 0,1 0 0 0 0,0 1 0 0 0,0-1 0 0 0,-1 0 0 0 0,1 0 0 0 0,0 1 0 0 0,0-1 0 0 0,0 0 0 0 0,0 1 0 0 0,0-1 0 0 0,0 1 0 0 0,1-1 0 0 0,14-4-2712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10 13665 0 0,'0'0'984'0'0,"-2"10"-330"0"0,-15 67 427 0 0,5-49-1003 0 0,10-25-141 0 0,0 1 1 0 0,0-1-1 0 0,0 0 1 0 0,1 1-1 0 0,0-1 1 0 0,0 1-1 0 0,0 0 1 0 0,0-1-1 0 0,0 1 1 0 0,0 5-1 0 0,1-4 38 0 0,0 0-1 0 0,0 0 1 0 0,1 0 0 0 0,0-1 0 0 0,-1 1-1 0 0,2 0 1 0 0,-1 0 0 0 0,0-1-1 0 0,4 6 1 0 0,-5-8 0 0 0,1-1 1 0 0,0 1-1 0 0,1-1 0 0 0,-1 1 1 0 0,0-1-1 0 0,0 0 0 0 0,1 0 1 0 0,-1 0-1 0 0,0 1 0 0 0,1-1 1 0 0,-1-1-1 0 0,1 1 0 0 0,0 0 1 0 0,-1 0-1 0 0,1-1 1 0 0,-1 1-1 0 0,1 0 0 0 0,0-1 1 0 0,0 0-1 0 0,-1 1 0 0 0,1-1 1 0 0,0 0-1 0 0,0 0 0 0 0,0 0 1 0 0,-1 0-1 0 0,1 0 0 0 0,0 0 1 0 0,0-1-1 0 0,1 0 0 0 0,0 0 22 0 0,-1 0 0 0 0,1 0 0 0 0,0 0 0 0 0,-1 0 0 0 0,0-1-1 0 0,1 1 1 0 0,-1-1 0 0 0,0 0 0 0 0,0 0 0 0 0,0 0 0 0 0,0 0-1 0 0,0 0 1 0 0,0 0 0 0 0,-1 0 0 0 0,1-1 0 0 0,-1 1 0 0 0,2-4-1 0 0,3-5 125 0 0,0-1-1 0 0,4-17 0 0 0,-5 11 5 0 0,0 0-1 0 0,1-22 1 0 0,-3 21 9 0 0,8-34 0 0 0,-11 53-107 0 0,0 0 1 0 0,0 0-1 0 0,0-1 0 0 0,0 1 0 0 0,0 0 0 0 0,0 0 0 0 0,0 0 0 0 0,0 0 0 0 0,0-1 0 0 0,0 1 0 0 0,0 0 0 0 0,0 0 0 0 0,0 0 0 0 0,0-1 0 0 0,0 1 0 0 0,0 0 0 0 0,1 0 0 0 0,-1 0 0 0 0,0 0 0 0 0,0-1 0 0 0,0 1 0 0 0,0 0 0 0 0,0 0 0 0 0,0 0 0 0 0,0 0 0 0 0,1 0 0 0 0,-1 0 0 0 0,0-1 0 0 0,0 1 1 0 0,0 0-1 0 0,0 0 0 0 0,1 0 0 0 0,-1 0 0 0 0,0 0 0 0 0,0 0 0 0 0,0 0 0 0 0,0 0 0 0 0,1 0 0 0 0,-1 0 0 0 0,0 0 0 0 0,0 0 0 0 0,0 0 0 0 0,1 0 0 0 0,-1 0 0 0 0,0 0 0 0 0,0 0 0 0 0,0 0 0 0 0,0 0 0 0 0,1 0 0 0 0,-1 0 0 0 0,0 0 0 0 0,0 0 0 0 0,0 0 0 0 0,0 0 0 0 0,1 0 0 0 0,-1 1 1 0 0,0-1-1 0 0,8 15 286 0 0,4 24-400 0 0,-8-18-376 0 0,0 0 0 0 0,0 29 1 0 0,-3-9-7813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 11717 0 0,'0'0'1099'0'0,"0"11"-366"0"0,0-4-566 0 0,0 4 170 0 0,-1 0 0 0 0,0 0 1 0 0,0 0-1 0 0,-5 17 0 0 0,5-25-351 0 0,-1-1 0 0 0,1 1 0 0 0,0-1 0 0 0,-1 1 0 0 0,1-1 0 0 0,-1 1 0 0 0,0-1 0 0 0,0 0 0 0 0,-3 3 0 0 0,-3 4-644 0 0,36-24-48 0 0,24-27 753 0 0,-35 27 263 0 0,0 1 0 0 0,27-17 0 0 0,-41 30-257 0 0,0-1 0 0 0,-1 1 0 0 0,1 0-1 0 0,0 0 1 0 0,0 0 0 0 0,0 0-1 0 0,-1 0 1 0 0,1 1 0 0 0,0-1 0 0 0,0 1-1 0 0,0-1 1 0 0,0 1 0 0 0,0 0 0 0 0,0 1-1 0 0,0-1 1 0 0,0 0 0 0 0,0 1-1 0 0,0 0 1 0 0,0-1 0 0 0,0 1 0 0 0,0 1-1 0 0,3 0 1 0 0,-3 0-22 0 0,0 1 0 0 0,1-1-1 0 0,-1 0 1 0 0,-1 1 0 0 0,1 0 0 0 0,0 0-1 0 0,-1 0 1 0 0,1 0 0 0 0,-1 0 0 0 0,0 0-1 0 0,0 1 1 0 0,0-1 0 0 0,0 1 0 0 0,-1-1-1 0 0,1 1 1 0 0,-1 0 0 0 0,1 3 0 0 0,3 26-75 0 0,-1-1 0 0 0,-1 1 0 0 0,-2 44 0 0 0,-1-59-17 0 0,0 6-378 0 0,-1 0 0 0 0,-7 39-1 0 0,7-57-1848 0 0,2-13-1003 0 0,-1-11-692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6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6733 0 0,'0'0'12709'0'0,"2"2"-12546"0"0,8 6-146 0 0,-5-5 1552 0 0,-5-3-1534 0 0,0 0 1 0 0,0 0-1 0 0,1 1 1 0 0,-1-1-1 0 0,0 0 1 0 0,0 0-1 0 0,1 0 0 0 0,-1 0 1 0 0,0 1-1 0 0,0-1 1 0 0,1 0-1 0 0,-1 0 0 0 0,0 0 1 0 0,0 1-1 0 0,0-1 1 0 0,0 0-1 0 0,1 1 1 0 0,-1-1-1 0 0,0 0 0 0 0,0 0 1 0 0,0 1-1 0 0,0-1 1 0 0,0 0-1 0 0,0 0 0 0 0,0 1 1 0 0,0-1-1 0 0,0 1 1 0 0,65 173 835 0 0,70 151-884 0 0,-108-265 6 0 0,76 162-123 0 0,15 32-408 0 0,-94-201 514 0 0,32 83-316 0 0,-54-127-641 0 0,-8-22 279 0 0,-29-58-2319 0 0,20 45-3557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15 206 13549 0 0,'0'0'5594'0'0,"0"8"-5287"0"0,0 26-129 0 0,0-30-151 0 0,0-1-1 0 0,0 1 1 0 0,1 0 0 0 0,-1 0 0 0 0,1 0 0 0 0,0-1-1 0 0,3 8 1 0 0,1 6-25 0 0,9 57 8 0 0,4 16 43 0 0,-11-59-60 0 0,10 33 97 0 0,-15-57-71 0 0,1 0 0 0 0,0 0 0 0 0,1-1 0 0 0,-1 1 0 0 0,1-1 0 0 0,8 10 0 0 0,-10-14-10 0 0,-1-1 0 0 0,0 1 0 0 0,1-1 0 0 0,-1 1 0 0 0,1-1 0 0 0,0 0 0 0 0,-1 0 1 0 0,1 0-1 0 0,0 0 0 0 0,0 0 0 0 0,0 0 0 0 0,-1-1 0 0 0,1 1 0 0 0,0-1 1 0 0,0 1-1 0 0,0-1 0 0 0,0 0 0 0 0,0 1 0 0 0,0-1 0 0 0,0 0 0 0 0,0 0 1 0 0,3-1-1 0 0,-3 1-25 0 0,1-1 1 0 0,-1 0 0 0 0,1 0 0 0 0,-1 0 0 0 0,1 0-1 0 0,-1 0 1 0 0,0 0 0 0 0,0-1 0 0 0,0 1-1 0 0,1-1 1 0 0,-1 1 0 0 0,-1-1 0 0 0,1 0 0 0 0,0 0-1 0 0,0 0 1 0 0,2-4 0 0 0,28-46-143 0 0,-14 22 255 0 0,24-30 1 0 0,-19 32 9 0 0,61-71 89 0 0,-68 84-178 0 0,7-7-42 0 0,35-45 0 0 0,-53 60 9 0 0,0 0 0 0 0,0-1 0 0 0,-1 1 0 0 0,0-1-1 0 0,0 0 1 0 0,-1 0 0 0 0,0 0 0 0 0,0-1-1 0 0,-1 1 1 0 0,0-1 0 0 0,1-13 0 0 0,-3 17-16 0 0,0 0 1 0 0,0 0-1 0 0,0-1 1 0 0,-1 1-1 0 0,0 0 1 0 0,0-1-1 0 0,0 1 1 0 0,-4-10-1 0 0,3 12 1 0 0,0-1 0 0 0,0 1 0 0 0,0 0-1 0 0,0 0 1 0 0,-1 0 0 0 0,0 0 0 0 0,1 1-1 0 0,-1-1 1 0 0,0 1 0 0 0,0-1 0 0 0,0 1-1 0 0,-1 0 1 0 0,-3-2 0 0 0,-4-1 4 0 0,0 1 1 0 0,0 0 0 0 0,0 0-1 0 0,0 1 1 0 0,-1 1 0 0 0,1 0-1 0 0,-1 0 1 0 0,0 1 0 0 0,0 1-1 0 0,-12 0 1 0 0,0 2 37 0 0,0 1-1 0 0,1 0 1 0 0,-1 2 0 0 0,-22 8 0 0 0,-55 25-50 0 0,87-31-2 0 0,1 0 0 0 0,-1 1 0 0 0,1 0-1 0 0,-22 19 1 0 0,34-26 17 0 0,-1 1 0 0 0,1-1 0 0 0,-1 1 0 0 0,1-1 0 0 0,0 1-1 0 0,0 0 1 0 0,0-1 0 0 0,0 1 0 0 0,0 0 0 0 0,0 0 0 0 0,0 0 0 0 0,0 0 0 0 0,0 4 0 0 0,1-5-16 0 0,0 0 0 0 0,0 0 0 0 0,0 0 0 0 0,0 0 0 0 0,0 0 0 0 0,1 0 0 0 0,-1-1 0 0 0,0 1 0 0 0,1 0 0 0 0,-1 0 0 0 0,1 0 0 0 0,-1 0 0 0 0,1 0 0 0 0,-1-1 0 0 0,1 1 0 0 0,-1 0 0 0 0,1 0 1 0 0,0-1-1 0 0,0 1 0 0 0,-1 0 0 0 0,1-1 0 0 0,0 1 0 0 0,0-1 0 0 0,0 1 0 0 0,-1-1 0 0 0,1 1 0 0 0,0-1 0 0 0,0 0 0 0 0,0 0 0 0 0,0 1 0 0 0,0-1 0 0 0,1 0 0 0 0,14 4-905 0 0,-1-1-1 0 0,1-1 1 0 0,27 1-1 0 0,52-5-4399 0 0,-46-2-1334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329 164 860 0 0,'0'0'13811'0'0,"-6"8"-13511"0"0,2-2-263 0 0,2-3-26 0 0,1 0 0 0 0,-1 0 0 0 0,0-1 0 0 0,0 1-1 0 0,0-1 1 0 0,0 0 0 0 0,0 1 0 0 0,0-1 0 0 0,0 0 0 0 0,-1 0 0 0 0,1-1 0 0 0,-1 1 0 0 0,0 0 0 0 0,1-1 0 0 0,-1 0 0 0 0,0 1 0 0 0,0-1 0 0 0,0 0 0 0 0,0 0-1 0 0,-3 0 1 0 0,-7 0-19 0 0,1-1 0 0 0,0-1 0 0 0,-1 0 0 0 0,1 0 0 0 0,0-1 0 0 0,0-1 0 0 0,0 0 0 0 0,0-1 0 0 0,1 0 0 0 0,-1 0 0 0 0,-17-11 0 0 0,27 14 16 0 0,0 0 0 0 0,0 0 0 0 0,0 0 0 0 0,1 0-1 0 0,-1 0 1 0 0,0 0 0 0 0,1-1 0 0 0,-1 1 0 0 0,1-1 0 0 0,-1 1-1 0 0,1-1 1 0 0,0 1 0 0 0,0-1 0 0 0,0 0 0 0 0,0 0 0 0 0,0 0-1 0 0,0 1 1 0 0,0-1 0 0 0,0 0 0 0 0,1 0 0 0 0,-1 0-1 0 0,1 0 1 0 0,-1 0 0 0 0,1-1 0 0 0,0 1 0 0 0,0 0 0 0 0,0 0-1 0 0,0 0 1 0 0,0 0 0 0 0,1 0 0 0 0,-1 0 0 0 0,0 0-1 0 0,1 0 1 0 0,0 0 0 0 0,-1 0 0 0 0,1 0 0 0 0,1-2 0 0 0,2-3 35 0 0,0 0 1 0 0,0 1 0 0 0,1-1 0 0 0,-1 1 0 0 0,1 0-1 0 0,1 0 1 0 0,-1 1 0 0 0,11-8 0 0 0,-1 1 131 0 0,-9 6-93 0 0,0 1-1 0 0,1 0 0 0 0,0 0 1 0 0,0 0-1 0 0,15-6 0 0 0,-22 11-76 0 0,0 0 1 0 0,1 0-1 0 0,-1 0 0 0 0,0 0 0 0 0,0 0 0 0 0,0 0 0 0 0,0 0 1 0 0,0 0-1 0 0,0 0 0 0 0,0 0 0 0 0,0 0 0 0 0,0 0 1 0 0,0 0-1 0 0,1 0 0 0 0,-1 0 0 0 0,0 0 0 0 0,0 0 1 0 0,0 0-1 0 0,0 0 0 0 0,0 0 0 0 0,0 0 0 0 0,0 0 1 0 0,0 0-1 0 0,0 0 0 0 0,0 0 0 0 0,0 0 0 0 0,0 0 0 0 0,1 1 1 0 0,-1-1-1 0 0,0 0 0 0 0,0 0 0 0 0,0 0 0 0 0,0 0 1 0 0,0 0-1 0 0,0 0 0 0 0,0 0 0 0 0,0 0 0 0 0,0 0 1 0 0,0 0-1 0 0,0 0 0 0 0,0 0 0 0 0,0 1 0 0 0,0-1 0 0 0,0 0 1 0 0,0 0-1 0 0,0 0 0 0 0,0 0 0 0 0,0 0 0 0 0,0 0 1 0 0,0 0-1 0 0,0 0 0 0 0,-2 8-61 0 0,-5 8-210 0 0,-6-2 84 0 0,0 0 1 0 0,-28 23-1 0 0,15-15-178 0 0,20-16 310 0 0,-2 1-93 0 0,0 1-1 0 0,0-1 1 0 0,0-1-1 0 0,-1 0 0 0 0,0 0 1 0 0,0-1-1 0 0,-18 8 1 0 0,26-13-54 0 0,1 1-1 0 0,-1-1 1 0 0,1 0 0 0 0,0 0 0 0 0,-1 0 0 0 0,1 0 0 0 0,-1 0 0 0 0,1 0 0 0 0,-1 0-1 0 0,1 0 1 0 0,-1 0 0 0 0,1 0 0 0 0,-1 0 0 0 0,1 0 0 0 0,0 0 0 0 0,-1 0 0 0 0,1 0 0 0 0,-1 0-1 0 0,1 0 1 0 0,-1 0 0 0 0,1-1 0 0 0,-1 1 0 0 0,4-8-4510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0 6597 0 0,'0'0'7724'0'0,"-4"10"-6500"0"0,3-8-1143 0 0,-3 7 265 0 0,0 0 0 0 0,0 0-1 0 0,1 0 1 0 0,0 0-1 0 0,1 1 1 0 0,0-1-1 0 0,-1 15 1 0 0,6 41 430 0 0,11 65-1 0 0,3 32-859 0 0,-14-105 86 0 0,0-1-123 0 0,-4 62-1 0 0,0-115 33 0 0,1 1 0 0 0,-1-1 1 0 0,1 1-1 0 0,-1-1 0 0 0,0 0 0 0 0,0 1 0 0 0,-1-1 0 0 0,1 0 0 0 0,-1 0 1 0 0,-2 5-1 0 0,3-7-94 0 0,0 0 1 0 0,0 0 0 0 0,0 0-1 0 0,1 0 1 0 0,-1 0 0 0 0,0-1-1 0 0,0 1 1 0 0,0 0 0 0 0,0-1-1 0 0,0 1 1 0 0,-1-1 0 0 0,1 1-1 0 0,0-1 1 0 0,0 1 0 0 0,0-1-1 0 0,0 0 1 0 0,0 0 0 0 0,-1 1-1 0 0,1-1 1 0 0,0 0 0 0 0,0 0-1 0 0,0 0 1 0 0,-1 0 0 0 0,1-1-1 0 0,0 1 1 0 0,0 0 0 0 0,0 0-1 0 0,-1-1 1 0 0,1 1 0 0 0,0-1-1 0 0,0 1 1 0 0,-1-2-1 0 0,-7-6-2309 0 0,3-6-221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8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 40 14605 0 0,'0'0'3505'0'0,"-55"38"-3025"0"0,18-37-332 0 0,-7-1 588 0 0,0-3-588 0 0,5-7 148 0 0,7-2-240 0 0,-5-2-56 0 0,12-1-1672 0 0,2 1 696 0 0,4 3-829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9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1010 13313 0 0,'0'0'5725'0'0,"3"-11"-5541"0"0,-1 4-125 0 0,1-4 16 0 0,0-1 0 0 0,0 1 0 0 0,-2-1 0 0 0,2-22 0 0 0,3-195 248 0 0,-2 184-291 0 0,2-1 0 0 0,2 1 0 0 0,13-44 0 0 0,-16 72-39 0 0,9-31 161 0 0,2 0-1 0 0,30-61 1 0 0,-46 109-135 0 0,0 0-1 0 0,0-1 0 0 0,0 1 1 0 0,0 0-1 0 0,0 0 1 0 0,1-1-1 0 0,-1 1 0 0 0,0 0 1 0 0,0 0-1 0 0,0 0 1 0 0,0-1-1 0 0,0 1 0 0 0,1 0 1 0 0,-1 0-1 0 0,0 0 1 0 0,0-1-1 0 0,0 1 0 0 0,1 0 1 0 0,-1 0-1 0 0,0 0 1 0 0,0 0-1 0 0,1 0 0 0 0,-1-1 1 0 0,0 1-1 0 0,0 0 1 0 0,0 0-1 0 0,1 0 0 0 0,-1 0 1 0 0,0 0-1 0 0,1 0 1 0 0,-1 0-1 0 0,0 0 0 0 0,0 0 1 0 0,1 0-1 0 0,-1 0 1 0 0,0 0-1 0 0,0 0 0 0 0,1 0 1 0 0,-1 0-1 0 0,0 0 1 0 0,0 0-1 0 0,1 1 0 0 0,-1-1 1 0 0,0 0-1 0 0,0 0 1 0 0,1 0-1 0 0,-1 0 0 0 0,0 0 1 0 0,0 1-1 0 0,0-1 1 0 0,0 0-1 0 0,1 0 0 0 0,-1 0 1 0 0,0 1-1 0 0,0-1 0 0 0,0 0 1 0 0,0 0-1 0 0,0 1 1 0 0,1-1-1 0 0,-1 0 0 0 0,0 0 1 0 0,0 1-1 0 0,0-1 1 0 0,0 0-1 0 0,0 0 0 0 0,0 1 1 0 0,0-1-1 0 0,0 0 1 0 0,6 23 593 0 0,10 120-403 0 0,2 14-568 0 0,18-5-96 0 0,-30-132 303 0 0,1-1 0 0 0,1-1-1 0 0,0 1 1 0 0,1-1-1 0 0,21 29 1 0 0,-25-41 104 0 0,0 1 1 0 0,0-1-1 0 0,1-1 1 0 0,0 1-1 0 0,0-1 1 0 0,1 0-1 0 0,-1-1 0 0 0,1 1 1 0 0,0-1-1 0 0,0-1 1 0 0,1 1-1 0 0,-1-1 1 0 0,1 0-1 0 0,0-1 0 0 0,-1 0 1 0 0,1 0-1 0 0,0-1 1 0 0,0 0-1 0 0,0 0 1 0 0,0-1-1 0 0,0 0 0 0 0,1 0 1 0 0,-1-1-1 0 0,0 0 1 0 0,0 0-1 0 0,0-1 1 0 0,-1 0-1 0 0,1-1 0 0 0,0 0 1 0 0,-1 0-1 0 0,9-5 1 0 0,-14 7 29 0 0,-1 0 0 0 0,1 0 0 0 0,-1-1 0 0 0,0 1 1 0 0,0 0-1 0 0,1-1 0 0 0,-1 1 0 0 0,0-1 0 0 0,0 1 0 0 0,0-1 0 0 0,-1 0 1 0 0,1 1-1 0 0,0-1 0 0 0,-1 0 0 0 0,2-3 0 0 0,2-29 186 0 0,-3 26-153 0 0,0-33 180 0 0,-6-75-1 0 0,-1 8 10 0 0,5 45 129 0 0,4 0-1 0 0,14-90 0 0 0,26-19 180 0 0,-12 54-215 0 0,-32 141-887 0 0,-4 25 0 0 0,-3 32-3389 0 0,5-44-368 0 0,3-11-1592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2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6 1708 0 0,'0'0'15701'0'0,"-4"-6"-11331"0"0,6 7-4309 0 0,-1 0 0 0 0,1 0-1 0 0,-1 0 1 0 0,1 0 0 0 0,-1 0-1 0 0,1 0 1 0 0,-1 0 0 0 0,0 0-1 0 0,0 1 1 0 0,1-1 0 0 0,-1 0-1 0 0,0 1 1 0 0,0-1 0 0 0,0 1-1 0 0,0 1 1 0 0,18 29 100 0 0,-18-30-117 0 0,47 88 26 0 0,4-3 0 0 0,81 103-1 0 0,-73-114-80 0 0,114 148-397 0 0,-132-164 242 0 0,63 118 0 0 0,-97-164 152 0 0,-6-12 7 0 0,-1 1 0 0 0,0-1 0 0 0,1 0 0 0 0,-1 0 1 0 0,0 1-1 0 0,0-1 0 0 0,0 0 0 0 0,0 4 0 0 0,0-3-118 0 0,0 0 0 0 0,0 0 0 0 0,0 1 0 0 0,0-1 0 0 0,3 5 1 0 0,1 6 62 0 0,13 52-310 0 0,-18-66 364 0 0,1 0 0 0 0,-1 0 1 0 0,0-1-1 0 0,0 1 0 0 0,0 0 1 0 0,0 0-1 0 0,0 0 0 0 0,0 0 0 0 0,0 0 1 0 0,1 0-1 0 0,-1 0 0 0 0,0 0 0 0 0,0-1 1 0 0,0 1-1 0 0,0 0 0 0 0,0 0 0 0 0,0 0 1 0 0,1 0-1 0 0,-1 0 0 0 0,0 0 1 0 0,0 0-1 0 0,0 0 0 0 0,0 0 0 0 0,1 0 1 0 0,-1 0-1 0 0,0 0 0 0 0,0 0 0 0 0,0 0 1 0 0,0 0-1 0 0,0 0 0 0 0,1 0 1 0 0,-1 0-1 0 0,0 0 0 0 0,0 0 0 0 0,0 1 1 0 0,0-1-1 0 0,0 0 0 0 0,1 0 0 0 0,-1 0 1 0 0,0 0-1 0 0,0 0 0 0 0,0 0 0 0 0,0 0 1 0 0,0 0-1 0 0,0 1 0 0 0,0-1 1 0 0,1 0-1 0 0,-1 0 0 0 0,0 0 0 0 0,0 0 1 0 0,0 0-1 0 0,0 1 0 0 0,0-1 0 0 0,0 0 1 0 0,0 0-1 0 0,0 0 0 0 0,0 0 0 0 0,0 0 1 0 0,0 1-1 0 0,0-1 0 0 0,0 0 1 0 0,0 0-1 0 0,0 0 0 0 0,0 0 0 0 0,0 1 1 0 0,0-1-1 0 0,4-10-510 0 0,-2 2 459 0 0,2-22-771 0 0,-4 29 759 0 0,0-1 0 0 0,0 1 0 0 0,0 0 1 0 0,0-1-1 0 0,0 1 0 0 0,0 0 0 0 0,-1 0 0 0 0,1-1 0 0 0,0 1 1 0 0,-1 0-1 0 0,1 0 0 0 0,-1 0 0 0 0,0-1 0 0 0,1 1 0 0 0,-1 0 0 0 0,0 0 1 0 0,0 0-1 0 0,-1-2 0 0 0,-17-10-3513 0 0,6 7-2804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73 10425 0 0,'0'0'741'0'0,"0"10"-443"0"0,0 77 646 0 0,-1-80-976 0 0,1 1-1 0 0,1-1 1 0 0,-1 0-1 0 0,1 0 1 0 0,0 0-1 0 0,1 1 1 0 0,0-1-1 0 0,0 0 1 0 0,0-1-1 0 0,6 11 0 0 0,-8-16 14 0 0,1 1-1 0 0,0-1 0 0 0,0 0 0 0 0,0 0 0 0 0,0 0 1 0 0,0 0-1 0 0,0 0 0 0 0,0 0 0 0 0,0 0 1 0 0,0 0-1 0 0,0 0 0 0 0,0-1 0 0 0,0 1 0 0 0,1 0 1 0 0,-1-1-1 0 0,0 1 0 0 0,1-1 0 0 0,-1 1 0 0 0,0-1 1 0 0,1 0-1 0 0,-1 1 0 0 0,1-1 0 0 0,-1 0 0 0 0,1 0 1 0 0,-1 0-1 0 0,0 0 0 0 0,1 0 0 0 0,1-1 0 0 0,0 1-21 0 0,-1-1 0 0 0,1 0 0 0 0,-1 0 0 0 0,1 0 0 0 0,-1 0 0 0 0,0 0 0 0 0,1 0-1 0 0,-1-1 1 0 0,0 1 0 0 0,0-1 0 0 0,0 0 0 0 0,0 1 0 0 0,0-1 0 0 0,0 0-1 0 0,1-2 1 0 0,14-23 419 0 0,-1-1 0 0 0,23-57-1 0 0,-18 38 656 0 0,-14 30-709 0 0,-4 11-81 0 0,-1-1-1 0 0,1 1 1 0 0,1-1 0 0 0,7-10 0 0 0,-11 17-209 0 0,0 0 0 0 0,1-1 0 0 0,-1 1 0 0 0,0 0 1 0 0,1-1-1 0 0,-1 1 0 0 0,0 0 0 0 0,1-1 0 0 0,-1 1 0 0 0,1 0 0 0 0,-1 0 0 0 0,1 0 0 0 0,-1-1 0 0 0,0 1 1 0 0,1 0-1 0 0,-1 0 0 0 0,1 0 0 0 0,-1 0 0 0 0,1 0 0 0 0,-1 0 0 0 0,1 0 0 0 0,-1 0 0 0 0,1 0 1 0 0,-1 0-1 0 0,1 0 0 0 0,-1 0 0 0 0,1 0 0 0 0,-1 0 0 0 0,1 1 0 0 0,-1-1 0 0 0,0 0 0 0 0,1 0 0 0 0,-1 0 1 0 0,1 1-1 0 0,-1-1 0 0 0,0 0 0 0 0,1 1 0 0 0,-1-1 0 0 0,1 0 0 0 0,-1 1 0 0 0,0-1 0 0 0,0 0 1 0 0,1 1-1 0 0,-1 0 0 0 0,12 19 405 0 0,-8-8-465 0 0,-1 1 0 0 0,0-1 0 0 0,-1 1 1 0 0,0 0-1 0 0,-1-1 0 0 0,-1 1 0 0 0,0 0 0 0 0,0 0 0 0 0,-1 0 0 0 0,-1 0 0 0 0,0-1 0 0 0,-5 16 0 0 0,-1-2-349 0 0,4-12-509 0 0,-10 22 0 0 0,4-25-1534 0 0,2-6-3239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0 13817 0 0,'0'0'5371'0'0,"0"9"-4940"0"0,-2 2-324 0 0,1-5-103 0 0,1 0 0 0 0,0-1 0 0 0,-1 1 0 0 0,2 0 0 0 0,-1 0 0 0 0,1-1 0 0 0,1 7 0 0 0,4 22-68 0 0,-1-3-200 0 0,17 55-1 0 0,-13-52 203 0 0,-8-26 86 0 0,1-1-1 0 0,0 0 0 0 0,0 0 0 0 0,0 0 0 0 0,1 0 0 0 0,0 0 1 0 0,1-1-1 0 0,0 1 0 0 0,5 6 0 0 0,-9-12-25 0 0,1-1 0 0 0,-1 1 0 0 0,0-1 0 0 0,1 1 0 0 0,0-1 0 0 0,-1 1 0 0 0,1-1 0 0 0,-1 0-1 0 0,1 0 1 0 0,-1 1 0 0 0,1-1 0 0 0,-1 0 0 0 0,1 0 0 0 0,0 1 0 0 0,-1-1 0 0 0,1 0 0 0 0,0 0 0 0 0,-1 0 0 0 0,1 0 0 0 0,0 0 0 0 0,-1 0-1 0 0,1 0 1 0 0,-1 0 0 0 0,1 0 0 0 0,0 0 0 0 0,-1 0 0 0 0,2-1 0 0 0,-1 0-17 0 0,1 0 0 0 0,0 0 1 0 0,-1 0-1 0 0,1 0 0 0 0,-1 0 0 0 0,1 0 1 0 0,-1-1-1 0 0,0 1 0 0 0,2-2 0 0 0,2-4-54 0 0,0 0 1 0 0,-1 0-1 0 0,4-8 0 0 0,6-22 1035 0 0,-13 47-872 0 0,1 0 0 0 0,0 0 0 0 0,0-1 0 0 0,1 1 0 0 0,7 15 0 0 0,-2-3-56 0 0,-3-8-82 0 0,0-1 0 0 0,1 0 0 0 0,1 0 0 0 0,0 0 0 0 0,0-1 0 0 0,12 14 0 0 0,-17-23 16 0 0,2 1 1 0 0,-1-1 0 0 0,0 0-1 0 0,1 0 1 0 0,-1 0 0 0 0,1-1-1 0 0,0 1 1 0 0,0-1 0 0 0,0 0-1 0 0,6 3 1 0 0,-7-5-7 0 0,0 1-1 0 0,0 0 1 0 0,0-1 0 0 0,1 1 0 0 0,-1-1-1 0 0,0 0 1 0 0,0 0 0 0 0,1 0 0 0 0,-1-1-1 0 0,0 1 1 0 0,0-1 0 0 0,0 0-1 0 0,0 1 1 0 0,0-2 0 0 0,0 1 0 0 0,4-2-1 0 0,-1 0-4 0 0,0-1-1 0 0,0 0 1 0 0,0 0-1 0 0,-1-1 1 0 0,0 0-1 0 0,0 0 1 0 0,0 0-1 0 0,0 0 1 0 0,-1-1-1 0 0,0 0 1 0 0,7-11 0 0 0,1-7 212 0 0,15-45 0 0 0,-20 50 52 0 0,1-1-173 0 0,-2-1-1 0 0,0 0 0 0 0,-1 0 0 0 0,-2 0 0 0 0,0 0 0 0 0,0-32 0 0 0,-3 52-131 0 0,0 1 0 0 0,0-1 0 0 0,0 0 0 0 0,0 0 0 0 0,-1 1 0 0 0,1-1 0 0 0,0 0 0 0 0,-1 1 0 0 0,1-1 0 0 0,0 0 0 0 0,-1 1 0 0 0,1-1 0 0 0,-1 1 0 0 0,0-2 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9773 0 0,'0'0'9945'0'0,"1"-2"-9294"0"0,-1 2-628 0 0,0 0 0 0 0,0-1 0 0 0,0 1 0 0 0,0 0 0 0 0,0 0 0 0 0,0 0 0 0 0,0 0 0 0 0,0-1 0 0 0,0 1 1 0 0,0 0-1 0 0,0 0 0 0 0,0 0 0 0 0,0 0 0 0 0,0-1 0 0 0,0 1 0 0 0,0 0 0 0 0,0 0 0 0 0,0 0 0 0 0,1 0 1 0 0,-1 0-1 0 0,0-1 0 0 0,0 1 0 0 0,0 0 0 0 0,0 0 0 0 0,0 0 0 0 0,0 0 0 0 0,0 0 0 0 0,1 0 1 0 0,-1 0-1 0 0,0 0 0 0 0,0-1 0 0 0,0 1 0 0 0,0 0 0 0 0,0 0 0 0 0,1 0 0 0 0,-1 0 0 0 0,0 0 0 0 0,0 0 1 0 0,0 0-1 0 0,0 0 0 0 0,1 0 0 0 0,-1 0 0 0 0,0 0 0 0 0,0 0 0 0 0,0 0 0 0 0,0 0 0 0 0,1 0 1 0 0,4 13 499 0 0,-4-12-571 0 0,13 42 52 0 0,-2-1 0 0 0,8 55 1 0 0,4 90-1016 0 0,-23-180 958 0 0,6 79-186 0 0,-3-38 10 0 0,1 0 0 0 0,16 64-1 0 0,-21-111 218 0 0,0-1 0 0 0,0 1 0 0 0,0-1-1 0 0,0 0 1 0 0,0 1 0 0 0,0-1 0 0 0,0 1 0 0 0,0-1 0 0 0,1 0-1 0 0,-1 1 1 0 0,0-1 0 0 0,0 0 0 0 0,0 1 0 0 0,1-1-1 0 0,-1 0 1 0 0,0 1 0 0 0,0-1 0 0 0,1 0 0 0 0,-1 1-1 0 0,0-1 1 0 0,1 0 0 0 0,-1 0 0 0 0,0 1 0 0 0,1-1 0 0 0,-1 0-1 0 0,1 0 1 0 0,-1 0 0 0 0,0 0 0 0 0,1 1 0 0 0,-1-1-1 0 0,1 0 1 0 0,-1 0 0 0 0,0 0 0 0 0,1 0 0 0 0,-1 0 0 0 0,1 0-1 0 0,-1 0 1 0 0,0 0 0 0 0,1 0 0 0 0,-1 0 0 0 0,1 0-1 0 0,-1-1 1 0 0,0 1 0 0 0,1 0 0 0 0,-1 0 0 0 0,1 0-1 0 0,1-1-41 0 0,0-1-1 0 0,-1 1 1 0 0,1 0-1 0 0,0-1 1 0 0,-1 1-1 0 0,1 0 1 0 0,2-4-1 0 0,3-7-36 0 0,0-1 0 0 0,0 0 0 0 0,-2 0 0 0 0,1 0 0 0 0,3-15 0 0 0,-5 15 111 0 0,28-115 371 0 0,-11 33 428 0 0,-20 94-783 0 0,-1 0 0 0 0,0 1-1 0 0,0-1 1 0 0,1 0 0 0 0,-1 1-1 0 0,1-1 1 0 0,-1 0-1 0 0,1 1 1 0 0,-1-1 0 0 0,1 1-1 0 0,-1-1 1 0 0,1 1-1 0 0,-1-1 1 0 0,1 1 0 0 0,0-1-1 0 0,-1 1 1 0 0,1 0-1 0 0,0-1 1 0 0,-1 1 0 0 0,1 0-1 0 0,0 0 1 0 0,-1-1 0 0 0,1 1-1 0 0,0 0 1 0 0,0 0-1 0 0,-1 0 1 0 0,1 0 0 0 0,0 0-1 0 0,0 0 1 0 0,-1 0-1 0 0,2 0 1 0 0,-1 0 0 0 0,1 0-1 0 0,-1 1 1 0 0,1-1 0 0 0,-1 0 0 0 0,1 1-1 0 0,-1-1 1 0 0,1 1 0 0 0,-1 0 0 0 0,1-1-1 0 0,-1 1 1 0 0,0 0 0 0 0,1 0 0 0 0,-1 0-1 0 0,1 1 1 0 0,7 7-46 0 0,0 1 0 0 0,0 1 0 0 0,-1-1 1 0 0,-1 2-1 0 0,0-1 0 0 0,0 1 0 0 0,-1 0 0 0 0,-1 0 0 0 0,0 0 1 0 0,-1 1-1 0 0,5 23 0 0 0,-5-15 6 0 0,-2-7-357 0 0,2 30 1 0 0,1-35-1253 0 0,-5-9 1533 0 0,0-1-1 0 0,0 1 1 0 0,-1 0-1 0 0,1 0 1 0 0,0 0 0 0 0,0 0-1 0 0,0 0 1 0 0,0 0-1 0 0,0 0 1 0 0,0-1-1 0 0,0 1 1 0 0,0 0-1 0 0,0 0 1 0 0,0 0-1 0 0,0 0 1 0 0,1 0 0 0 0,-1 0-1 0 0,0 0 1 0 0,0-1-1 0 0,0 1 1 0 0,0 0-1 0 0,0 0 1 0 0,0 0-1 0 0,0 0 1 0 0,1-1-1127 0 0,-1 1 1127 0 0,1 0-1 0 0,-1 0 1 0 0,0 0-1 0 0,0 0 1 0 0,0 0 0 0 0,0 0-1 0 0,0 0 1 0 0,0 0-1 0 0,0 0 1 0 0,1 0-1 0 0,-1 0 1 0 0,0 0-1 0 0,0 0 1 0 0,0 0 0 0 0,0 0-1 0 0,0 0 1 0 0,0 0-1 0 0,0 0 1 0 0,0 0-1 0 0,1 0 1 0 0,-1 1-564 0 0,9-15-11071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14749 0 0,'0'0'6836'0'0,"3"9"-6406"0"0,18 62-438 0 0,-11-42-2189 0 0,10 47 1 0 0,-20-75 1918 0 0,0-1 1 0 0,0 1-1 0 0,0-1 1 0 0,1 1-1 0 0,-1-1 1 0 0,0 0 0 0 0,1 1-1 0 0,-1-1 1 0 0,0 1-1 0 0,1-1 1 0 0,-1 0-1 0 0,0 1 1 0 0,1-1-1 0 0,-1 0 1 0 0,1 0 0 0 0,-1 1-1 0 0,0-1 1 0 0,1 0-1 0 0,-1 0 1 0 0,1 1-1 0 0,-1-1 1 0 0,1 0-1 0 0,-1 0 1 0 0,1 0 0 0 0,-1 0-1 0 0,1 0 1 0 0,-1 0-1 0 0,1 0 1 0 0,-1 0-1 0 0,1 0 1 0 0,-1 0-1 0 0,2 0 1 0 0,-2 0 217 0 0,11 0-8010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286 0 13521 0 0,'0'0'2335'0'0,"-12"7"-2202"0"0,8-4-108 0 0,-89 48 423 0 0,67-38-329 0 0,-43 29 0 0 0,61-36-149 0 0,-1 0 1 0 0,1 1-1 0 0,1 0 1 0 0,-1 1-1 0 0,1 0 0 0 0,0 0 1 0 0,1 0-1 0 0,-8 13 1 0 0,13-19 19 0 0,0 0 1 0 0,0 0-1 0 0,0 0 1 0 0,0 0 0 0 0,1 0-1 0 0,-1 1 1 0 0,1-1 0 0 0,-1 0-1 0 0,1 0 1 0 0,0 0 0 0 0,0 1-1 0 0,0-1 1 0 0,0 0 0 0 0,0 0-1 0 0,0 1 1 0 0,0-1 0 0 0,1 0-1 0 0,-1 0 1 0 0,1 0 0 0 0,0 1-1 0 0,0-1 1 0 0,0 0 0 0 0,0 0-1 0 0,0 0 1 0 0,0 0-1 0 0,0-1 1 0 0,1 1 0 0 0,-1 0-1 0 0,1 0 1 0 0,-1-1 0 0 0,3 3-1 0 0,4 2-21 0 0,1 0 0 0 0,-1 0-1 0 0,1-1 1 0 0,0 0 0 0 0,18 6-1 0 0,-12-5 3 0 0,1 0 0 0 0,0-1 0 0 0,0-1 0 0 0,0-1 0 0 0,1-1-1 0 0,-1 0 1 0 0,27 0 0 0 0,-33-3-287 0 0,0 1 1 0 0,0-1-1 0 0,-1-1 1 0 0,1 0-1 0 0,-1 0 0 0 0,1-1 1 0 0,-1 0-1 0 0,0-1 0 0 0,0 0 1 0 0,0 0-1 0 0,0-1 0 0 0,-1 0 1 0 0,0-1-1 0 0,10-7 0 0 0,-10 4-1626 0 0,15-17-1 0 0,-16 17 493 0 0,10-11-3533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14633 0 0,'0'0'1368'0'0,"6"11"-349"0"0,-5-9-974 0 0,47 101 1541 0 0,30 142-706 0 0,-63-192-1160 0 0,3 19-163 0 0,-3 0 1 0 0,7 86-1 0 0,-18-133 397 0 0,1 9 37 0 0,-5-33 13 0 0,0-1 1 0 0,0 0 0 0 0,0 0-1 0 0,0 1 1 0 0,0-1-1 0 0,0 0 1 0 0,0 1 0 0 0,0-1-1 0 0,0 0 1 0 0,0 0-1 0 0,0 1 1 0 0,0-1 0 0 0,0 0-1 0 0,0 0 1 0 0,0 1 0 0 0,1-1-1 0 0,-1 0 1 0 0,0 0-1 0 0,0 0 1 0 0,0 1 0 0 0,0-1-1 0 0,1 0 1 0 0,-1 0 0 0 0,0 0-1 0 0,0 1 1 0 0,0-1-1 0 0,1 0 1 0 0,-1 0 0 0 0,0 0-1 0 0,0 0 1 0 0,1 1-1 0 0,8-4-65 0 0,11-13-121 0 0,-15 12 256 0 0,8-6-21 0 0,2-3 107 0 0,0 2 1 0 0,0 0-1 0 0,30-16 0 0 0,-40 25-117 0 0,0 0 0 0 0,0 0 0 0 0,0 1 0 0 0,0-1 0 0 0,0 1 1 0 0,0 0-1 0 0,0 0 0 0 0,0 1 0 0 0,1-1 0 0 0,-1 1 0 0 0,0 1 0 0 0,0-1 0 0 0,0 0 0 0 0,1 1 0 0 0,-1 0 0 0 0,0 1 0 0 0,0-1 0 0 0,8 4 0 0 0,-4 0-69 0 0,-1 0-1 0 0,0 0 1 0 0,0 1-1 0 0,0 0 1 0 0,0 1-1 0 0,-1-1 1 0 0,0 1-1 0 0,-1 0 0 0 0,0 1 1 0 0,0 0-1 0 0,0 0 1 0 0,-1 0-1 0 0,0 1 1 0 0,6 16-1 0 0,-4-8-191 0 0,-2 1-1 0 0,0-1 1 0 0,0 1 0 0 0,-2 0-1 0 0,0 0 1 0 0,-1 0 0 0 0,-1 19 0 0 0,-1-33 110 0 0,0 0 1 0 0,0-1 0 0 0,-1 1 0 0 0,1 0 0 0 0,-1 0 0 0 0,0 0 0 0 0,0-1-1 0 0,-3 8 1 0 0,3-9-158 0 0,0-1-1 0 0,0 0 1 0 0,0 1 0 0 0,0-1-1 0 0,0 0 1 0 0,0 1-1 0 0,-1-1 1 0 0,1 0-1 0 0,0 0 1 0 0,-1 0-1 0 0,1 0 1 0 0,-1 0 0 0 0,1 0-1 0 0,-1-1 1 0 0,1 1-1 0 0,-1 0 1 0 0,0-1-1 0 0,1 1 1 0 0,-1-1 0 0 0,0 0-1 0 0,-2 1 1 0 0,-8-1-5001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19098 0 0,'9'53'380'0'0,"0"-14"-144"0"0,0-6-52 0 0,1-13 48 0 0,-3-9-232 0 0,-5-7-712 0 0,2-3 296 0 0,3-5-868 0 0,16-25-13982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1 824 4456 0 0,'0'0'13798'0'0,"4"-12"-13634"0"0,17-55 21 0 0,23-135-1 0 0,-43 191-205 0 0,40-342-279 0 0,-41 353 353 0 0,3-18-122 0 0,-3 17 109 0 0,0 1 0 0 0,0 0 1 0 0,0 0-1 0 0,0 0 0 0 0,0-1 0 0 0,0 1 0 0 0,0 0 1 0 0,0 0-1 0 0,0-1 0 0 0,1 1 0 0 0,-1 0 0 0 0,0 0 0 0 0,0 0 1 0 0,0-1-1 0 0,0 1 0 0 0,0 0 0 0 0,1 0 0 0 0,-1 0 1 0 0,0 0-1 0 0,0-1 0 0 0,0 1 0 0 0,1 0 0 0 0,-1 0 1 0 0,0 0-1 0 0,0 0 0 0 0,0 0 0 0 0,1 0 0 0 0,-1 0 1 0 0,0 0-1 0 0,0-1 0 0 0,1 1 0 0 0,-1 0 0 0 0,0 0 1 0 0,0 0-1 0 0,1 0 0 0 0,-1 0 0 0 0,0 0 0 0 0,0 0 1 0 0,1 1-1 0 0,-1-1 0 0 0,0 0 0 0 0,0 0 0 0 0,1 0 1 0 0,-1 0-1 0 0,0 0 0 0 0,0 0 0 0 0,0 0 0 0 0,1 0 1 0 0,-1 1-1 0 0,0-1 0 0 0,0 0 0 0 0,0 0 0 0 0,1 0 1 0 0,-1 0-1 0 0,0 1 0 0 0,0-1 0 0 0,0 0 0 0 0,0 0 1 0 0,0 0-1 0 0,0 1 0 0 0,1-1 0 0 0,-1 0 0 0 0,0 0 0 0 0,0 1 1 0 0,0-1-1 0 0,0 0 0 0 0,0 1 0 0 0,8 12 113 0 0,-1 1 1 0 0,0 0-1 0 0,-1 0 0 0 0,-1 1 0 0 0,0 0 0 0 0,4 25 0 0 0,-1-9-144 0 0,13 54-110 0 0,19 63-298 0 0,-30-119 62 0 0,1 0 0 0 0,28 53 0 0 0,-34-73 256 0 0,1 0 0 0 0,0-1 0 0 0,0 0 0 0 0,1 0 0 0 0,0 0 0 0 0,0-1 0 0 0,1 0 0 0 0,0-1 0 0 0,12 9 1 0 0,-17-13 41 0 0,0 0 1 0 0,1-1-1 0 0,-1 1 1 0 0,1-1-1 0 0,-1 1 1 0 0,1-1 0 0 0,0 0-1 0 0,-1-1 1 0 0,1 1-1 0 0,0 0 1 0 0,0-1-1 0 0,-1 0 1 0 0,1 0-1 0 0,0 0 1 0 0,0 0 0 0 0,-1-1-1 0 0,1 0 1 0 0,0 0-1 0 0,0 1 1 0 0,-1-2-1 0 0,1 1 1 0 0,-1 0 0 0 0,1-1-1 0 0,-1 0 1 0 0,0 0-1 0 0,0 0 1 0 0,0 0-1 0 0,5-4 1 0 0,0-2 23 0 0,-1 0 1 0 0,0 0-1 0 0,-1 0 0 0 0,1-1 0 0 0,-1 0 1 0 0,-1 0-1 0 0,0-1 0 0 0,0 0 0 0 0,-1 0 1 0 0,-1 0-1 0 0,4-11 0 0 0,0-6 246 0 0,-2-1 1 0 0,0 0-1 0 0,0-29 0 0 0,-1-185 638 0 0,-6 214-815 0 0,-1 0 0 0 0,-2 1 0 0 0,0-1 0 0 0,-2 1-1 0 0,-1 0 1 0 0,-18-41 0 0 0,26 68-87 0 0,-11-19-70 0 0,11 18 20 0 0,-1 0 0 0 0,1 0 0 0 0,-1 1 1 0 0,1-1-1 0 0,-1 0 0 0 0,1 1 0 0 0,-1-1 1 0 0,0 0-1 0 0,1 1 0 0 0,-1-1 0 0 0,0 1 1 0 0,1-1-1 0 0,-1 1 0 0 0,0 0 0 0 0,0-1 1 0 0,0 1-1 0 0,1 0 0 0 0,-1-1 0 0 0,-1 1 1 0 0,1 6-1739 0 0,1-3 1326 0 0,0-1-1 0 0,1 1 1 0 0,-1 0 0 0 0,1 0 0 0 0,-1 0-1 0 0,1-1 1 0 0,0 1 0 0 0,0 0 0 0 0,0-1-1 0 0,2 3 1 0 0,11 20-5083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1 13397 0 0,'0'0'6946'0'0,"-1"9"-6367"0"0,-9 147 85 0 0,5-78-1069 0 0,10 118 0 0 0,2-132 40 0 0,15 69 0 0 0,-13-101 328 0 0,-7-27-506 0 0,-3-8-855 0 0,-19-53 811 0 0,-28-92 349 0 0,40 118 303 0 0,2 0 1 0 0,0 0-1 0 0,0-33 0 0 0,4 40 122 0 0,2 1-1 0 0,1 0 0 0 0,5-34 1 0 0,-4 47-135 0 0,0 0 0 0 0,0 1 0 0 0,1-1 0 0 0,1 1 0 0 0,-1-1 0 0 0,1 1 0 0 0,1 0 0 0 0,-1 1 0 0 0,2-1 0 0 0,-1 1 0 0 0,9-10 0 0 0,-6 9 16 0 0,1 1 0 0 0,0 0 0 0 0,0 0-1 0 0,0 1 1 0 0,1 0 0 0 0,0 1 0 0 0,0 0-1 0 0,0 1 1 0 0,1-1 0 0 0,-1 2-1 0 0,1 0 1 0 0,13-2 0 0 0,4 1 10 0 0,1 1-1 0 0,-1 1 1 0 0,45 3 0 0 0,-71-1-79 0 0,1 0 0 0 0,0 0 0 0 0,0 0 0 0 0,0 1 0 0 0,0-1 0 0 0,0 1 0 0 0,0 0 0 0 0,-1 0 0 0 0,1 0 0 0 0,3 1 0 0 0,-5-1-3 0 0,0 0 0 0 0,0 0 0 0 0,0 1 0 0 0,0-1 0 0 0,-1 0 0 0 0,1 0 0 0 0,0 0 0 0 0,0 0 0 0 0,-1 1 0 0 0,1-1 0 0 0,0 0 0 0 0,-1 1 0 0 0,0-1 0 0 0,1 1 1 0 0,-1-1-1 0 0,0 0 0 0 0,0 1 0 0 0,1-1 0 0 0,-1 1 0 0 0,0-1 0 0 0,-1 2 0 0 0,1 4-68 0 0,-1-1 1 0 0,0 0-1 0 0,0 0 0 0 0,-1 0 1 0 0,0 0-1 0 0,0 0 0 0 0,0 0 1 0 0,-1 0-1 0 0,0-1 1 0 0,0 1-1 0 0,0-1 0 0 0,-5 6 1 0 0,-7 7-95 0 0,-32 32-1 0 0,24-29 33 0 0,0-1 1 0 0,-1-1-1 0 0,-1-1 0 0 0,-1-1 0 0 0,-1-2 0 0 0,0-1 0 0 0,-1 0 0 0 0,0-2 0 0 0,-33 9 1 0 0,46-17-402 0 0,-27 3 0 0 0,37-6 63 0 0,0-1 0 0 0,0 0 0 0 0,0 0 0 0 0,0 0 0 0 0,0-1 0 0 0,0 1 0 0 0,0-1 0 0 0,0 0 0 0 0,-6-3 0 0 0,-5-5-2459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98 13625 0 0,'0'0'5647'0'0,"0"8"-5111"0"0,-1-3-428 0 0,0 13 31 0 0,1 1 1 0 0,0 0 0 0 0,1-1-1 0 0,6 30 1 0 0,40 113-677 0 0,-47-176-552 0 0,-5-25 1 0 0,3 29 1157 0 0,0-1 0 0 0,1 1 0 0 0,0-1 0 0 0,1 1 0 0 0,0-1 0 0 0,1 1 0 0 0,0 0 0 0 0,1-1 0 0 0,1 1 0 0 0,-1 0 1 0 0,5-11-1 0 0,1 2 67 0 0,1 1 0 0 0,0 0 0 0 0,1 1 0 0 0,1 0-1 0 0,15-19 1 0 0,-21 31-102 0 0,0-1-1 0 0,1 1 0 0 0,-1 0 0 0 0,1 0 1 0 0,1 0-1 0 0,10-7 0 0 0,-15 12-26 0 0,1 0-1 0 0,-1-1 1 0 0,1 1 0 0 0,0 0-1 0 0,-1 0 1 0 0,1 0 0 0 0,0 1-1 0 0,-1-1 1 0 0,1 0 0 0 0,0 1-1 0 0,0 0 1 0 0,0 0-1 0 0,0 0 1 0 0,-1 0 0 0 0,1 0-1 0 0,0 1 1 0 0,0-1 0 0 0,0 1-1 0 0,-1 0 1 0 0,1-1 0 0 0,0 1-1 0 0,4 3 1 0 0,-2-1-302 0 0,0 0-1 0 0,-1 0 1 0 0,1 0 0 0 0,-1 1 0 0 0,0-1-1 0 0,0 1 1 0 0,0 0 0 0 0,0 1 0 0 0,0-1-1 0 0,-1 1 1 0 0,0-1 0 0 0,0 1 0 0 0,0 0-1 0 0,-1 0 1 0 0,0 0 0 0 0,0 1 0 0 0,0-1-1 0 0,0 1 1 0 0,-1-1 0 0 0,0 1 0 0 0,0-1-1 0 0,0 7 1 0 0,-1 6-4067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14869 0 0,'0'0'2705'0'0,"2"9"-2551"0"0,1 0-134 0 0,-1-1-20 0 0,0 0-1 0 0,0-1 1 0 0,-1 1-1 0 0,0 0 0 0 0,0 12 1 0 0,-1-5-124 0 0,0 1 0 0 0,2-1 0 0 0,-1 1 0 0 0,2-1 0 0 0,0 0 0 0 0,1 0 0 0 0,7 17 1 0 0,-10-29 118 0 0,1-1 1 0 0,-1 1-1 0 0,1-1 1 0 0,0 1-1 0 0,0-1 1 0 0,0 0-1 0 0,0 1 1 0 0,0-1-1 0 0,0 0 1 0 0,0 0-1 0 0,1-1 1 0 0,-1 1-1 0 0,1-1 1 0 0,0 1 0 0 0,5 1-1 0 0,-6-2 2 0 0,0 0-1 0 0,0-1 1 0 0,0 1-1 0 0,0-1 1 0 0,1 0 0 0 0,-1 1-1 0 0,0-1 1 0 0,1 0 0 0 0,-1 0-1 0 0,0-1 1 0 0,0 1-1 0 0,1 0 1 0 0,-1-1 0 0 0,0 0-1 0 0,0 1 1 0 0,0-1-1 0 0,0 0 1 0 0,0 0 0 0 0,0 0-1 0 0,0 0 1 0 0,4-3 0 0 0,3-5 24 0 0,1 0 1 0 0,-1 0 0 0 0,-1-1 0 0 0,0 0 0 0 0,0-1 0 0 0,-1 0 0 0 0,0 0 0 0 0,9-21 0 0 0,-2-1 262 0 0,17-68 1 0 0,-30 92-448 0 0,1 2 1974 0 0,3 13-770 0 0,-2 1-1032 0 0,-1 0 0 0 0,0 0-1 0 0,0 0 1 0 0,0 1 0 0 0,-1-1 0 0 0,1 10-1 0 0,0-3-14 0 0,0 5-117 0 0,1 6-1051 0 0,1 1 0 0 0,2 0 0 0 0,15 46 0 0 0,-19-68-2035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8657 0 0,'0'0'2973'0'0,"2"10"-2052"0"0,2 10 27 0 0,0 0-1 0 0,0 35 1 0 0,-4-53-961 0 0,0-1 17 0 0,0 0 0 0 0,-1 0 0 0 0,1 0 0 0 0,0 0 0 0 0,1 0 0 0 0,-1 0-1 0 0,0 0 1 0 0,0 0 0 0 0,0-1 0 0 0,0 1 0 0 0,1 0 0 0 0,-1 0 0 0 0,1 2 0 0 0,0-3-5 0 0,0 0 1 0 0,0 0 0 0 0,-1 1 0 0 0,1-1 0 0 0,0 0-1 0 0,0 0 1 0 0,-1 0 0 0 0,1 0 0 0 0,0 0-1 0 0,0 0 1 0 0,0 0 0 0 0,-1 0 0 0 0,1 0 0 0 0,0-1-1 0 0,0 1 1 0 0,0 0 0 0 0,-1 0 0 0 0,1-1-1 0 0,0 1 1 0 0,-1-1 0 0 0,2 1 0 0 0,22-11-140 0 0,-14 6 141 0 0,1 0 0 0 0,0 1 0 0 0,17-4 1 0 0,-25 7 17 0 0,0 0 0 0 0,0 1 0 0 0,1 0 0 0 0,-1 0 0 0 0,0 0 0 0 0,0 0 0 0 0,0 0 0 0 0,0 0 0 0 0,0 1 0 0 0,0 0 0 0 0,1-1 1 0 0,-1 1-1 0 0,-1 0 0 0 0,1 1 0 0 0,0-1 0 0 0,0 0 0 0 0,0 1 0 0 0,2 2 0 0 0,0 0-4 0 0,0 0-1 0 0,-1 1 1 0 0,0 0-1 0 0,0 0 1 0 0,0 0-1 0 0,0 0 1 0 0,-1 0-1 0 0,0 1 1 0 0,0 0-1 0 0,0 0 1 0 0,-1-1-1 0 0,0 2 1 0 0,0-1-1 0 0,1 8 1 0 0,1 10-92 0 0,-1 0 1 0 0,0 35-1 0 0,-3-54 73 0 0,0 48-357 0 0,-13 94 1 0 0,-1-91-1970 0 0,10-63-3670 0 0,3-9-71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12765 0 0,'0'0'2506'0'0,"5"12"-942"0"0,13 25-33 0 0,20 65 1 0 0,-28-62-1449 0 0,-2 0-1 0 0,3 59 1 0 0,-4 83-389 0 0,-7-152 312 0 0,0 283-301 0 0,0-184-8236 0 0,0-143 5578 0 0,2-2 106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263 340 4304 0 0,'0'0'6816'0'0,"5"9"-6149"0"0,12 27 108 0 0,-16-35-766 0 0,-1-1-1 0 0,0 1 1 0 0,0 0 0 0 0,1-1 0 0 0,-1 1 0 0 0,0-1-1 0 0,0 1 1 0 0,0 0 0 0 0,0-1 0 0 0,0 1 0 0 0,0-1-1 0 0,0 1 1 0 0,0 0 0 0 0,0-1 0 0 0,0 1 0 0 0,0-1-1 0 0,0 1 1 0 0,0-1 0 0 0,0 1 0 0 0,-1 0 0 0 0,1-1 0 0 0,0 1-1 0 0,0-1 1 0 0,-1 1 0 0 0,1-1 0 0 0,0 1 0 0 0,-1-1-1 0 0,1 1 1 0 0,0-1 0 0 0,-1 1 0 0 0,1-1 0 0 0,-1 0-1 0 0,1 1 1 0 0,-1-1 0 0 0,1 1 0 0 0,-1-1 0 0 0,1 0-1 0 0,-1 0 1 0 0,1 1 0 0 0,-1-1 0 0 0,1 0 0 0 0,-1 0-1 0 0,0 0 1 0 0,1 0 0 0 0,-1 1 0 0 0,1-1 0 0 0,-2 0-1 0 0,-1 1-36 0 0,-11 3-46 0 0,0-1 1 0 0,0 0-1 0 0,0 0 1 0 0,0-2-1 0 0,0 1 1 0 0,-1-2 0 0 0,1 0-1 0 0,-1-1 1 0 0,-26-4-1 0 0,37 3 67 0 0,-1 1 0 0 0,1-1 0 0 0,-1 0 0 0 0,1 0 0 0 0,-1 0 0 0 0,1 0 0 0 0,0-1 0 0 0,0 1 0 0 0,0-1 0 0 0,1 0 0 0 0,-1-1 0 0 0,1 1 0 0 0,0 0 0 0 0,-1-1 0 0 0,1 0 0 0 0,1 0 0 0 0,-1 0-1 0 0,1 0 1 0 0,-1 0 0 0 0,1-1 0 0 0,1 1 0 0 0,-1 0 0 0 0,0-1 0 0 0,1 0 0 0 0,0 1 0 0 0,0-1 0 0 0,1 0 0 0 0,-1-5 0 0 0,1-2 97 0 0,0 0 1 0 0,1 1-1 0 0,0-1 0 0 0,1 0 1 0 0,0 0-1 0 0,1 1 0 0 0,1-1 1 0 0,5-12-1 0 0,-1 6 210 0 0,1 1 1 0 0,1-1 0 0 0,1 1-1 0 0,13-15 1 0 0,-14 19-40 0 0,0 0 1 0 0,1 0 0 0 0,15-12-1 0 0,-22 22-165 0 0,1 0-1 0 0,-1 0 0 0 0,0 0 0 0 0,1 0 0 0 0,0 1 0 0 0,-1 0 0 0 0,1 0 0 0 0,0 0 1 0 0,0 1-1 0 0,0-1 0 0 0,0 1 0 0 0,1 0 0 0 0,-1 1 0 0 0,7-1 0 0 0,-12 1-101 0 0,1 0 0 0 0,-1 0-1 0 0,1 0 1 0 0,-1 0 0 0 0,1 0-1 0 0,-1 0 1 0 0,1 0 0 0 0,-1 0-1 0 0,1 1 1 0 0,-1-1 0 0 0,1 0 0 0 0,-1 0-1 0 0,1 0 1 0 0,-1 1 0 0 0,1-1-1 0 0,-1 0 1 0 0,0 1 0 0 0,1-1-1 0 0,-1 0 1 0 0,1 1 0 0 0,-1-1 0 0 0,0 0-1 0 0,1 1 1 0 0,-1-1 0 0 0,0 1-1 0 0,0-1 1 0 0,1 1 0 0 0,-1 0-1 0 0,1 0-22 0 0,-1 0 0 0 0,0 1 0 0 0,0-1 0 0 0,0 0 0 0 0,0 1 0 0 0,0-1 0 0 0,0 0 0 0 0,0 1 0 0 0,0-1 0 0 0,0 0 0 0 0,-1 2 0 0 0,-1 2-145 0 0,1-1 0 0 0,-1 1 0 0 0,0 0 0 0 0,0-1 0 0 0,-5 7 0 0 0,-2 0 20 0 0,0 0 0 0 0,-1-1 0 0 0,0 0 0 0 0,-1 0 0 0 0,0-1-1 0 0,-23 14 1 0 0,23-17-384 0 0,-1 0 1 0 0,1 0-1 0 0,-15 3 0 0 0,17-6-827 0 0,0 0 0 0 0,-1-1 0 0 0,1-1-1 0 0,-16 1 1 0 0,8-1-3406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42 14381 0 0,'0'0'2490'0'0,"11"7"-2193"0"0,37 19-49 0 0,-46-25-261 0 0,1 0 1 0 0,-1 0 0 0 0,0 0 0 0 0,1-1 0 0 0,-1 1-1 0 0,0-1 1 0 0,1 0 0 0 0,-1 0 0 0 0,1 0 0 0 0,-1 0-1 0 0,1 0 1 0 0,-1 0 0 0 0,0-1 0 0 0,1 1 0 0 0,-1-1-1 0 0,0 1 1 0 0,1-1 0 0 0,-1 0 0 0 0,0 0 0 0 0,4-2-1 0 0,1-1-64 0 0,117-43-71 0 0,-105 42 171 0 0,0 0-1 0 0,0 2 1 0 0,1 0-1 0 0,32-1 1 0 0,-51 4-20 0 0,-1 0 0 0 0,1 0 0 0 0,0 0 1 0 0,0 0-1 0 0,0 0 0 0 0,-1 0 0 0 0,1 0 0 0 0,0 0 0 0 0,0 1 0 0 0,-1-1 1 0 0,1 0-1 0 0,0 1 0 0 0,0-1 0 0 0,-1 0 0 0 0,1 1 0 0 0,0-1 1 0 0,-1 1-1 0 0,1-1 0 0 0,0 1 0 0 0,-1-1 0 0 0,1 1 0 0 0,-1-1 1 0 0,1 1-1 0 0,-1 0 0 0 0,1 0 0 0 0,0 0-14 0 0,-1 1 0 0 0,0-1 0 0 0,1 1 0 0 0,-1-1 1 0 0,0 0-1 0 0,0 1 0 0 0,0-1 0 0 0,0 1 0 0 0,0-1 0 0 0,0 1 0 0 0,0-1 0 0 0,-1 3 0 0 0,-1 2-34 0 0,0 1 0 0 0,0-1-1 0 0,-1 0 1 0 0,0-1-1 0 0,-5 9 1 0 0,-8 7-180 0 0,-1-1 1 0 0,-1-1 0 0 0,0-1-1 0 0,-31 23 1 0 0,-4 4 211 0 0,18-13-63 0 0,-48 45 29 0 0,72-65 113 0 0,0 0 1 0 0,1 1 0 0 0,1 0 0 0 0,-14 25 0 0 0,19-31-13 0 0,1-1-1 0 0,1 1 1 0 0,-1 0 0 0 0,1 0 0 0 0,0 0 0 0 0,1 0 0 0 0,0 1-1 0 0,0-1 1 0 0,0 13 0 0 0,2-14-130 0 0,0-1 0 0 0,-1 1 1 0 0,2-1-1 0 0,-1 1 0 0 0,1-1 0 0 0,-1 0 0 0 0,1 0 0 0 0,1 0 0 0 0,-1 0 0 0 0,1 0 0 0 0,0 0 1 0 0,0-1-1 0 0,4 5 0 0 0,28 28-2739 0 0,-17-21-809 0 0,3-1-4632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13461 0 0,'0'0'3081'0'0,"11"-63"-14519"0"0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2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647 1 6597 0 0,'0'0'13790'0'0,"0"0"-13754"0"0,0 0 1 0 0,0 0 0 0 0,1 0 0 0 0,-1 0 0 0 0,0 0 0 0 0,0 1 0 0 0,0-1 0 0 0,1 0 0 0 0,-1 0 0 0 0,0 0 0 0 0,0 0 0 0 0,0 1 0 0 0,1-1 0 0 0,-1 0 0 0 0,0 0 0 0 0,0 1 0 0 0,0-1 0 0 0,0 0 0 0 0,1 0-1 0 0,-1 1 1 0 0,0-1 0 0 0,0 0 0 0 0,0 0 0 0 0,0 1 0 0 0,0-1 0 0 0,0 0 0 0 0,0 0 0 0 0,0 1 0 0 0,0-1 0 0 0,0 0 0 0 0,0 1 0 0 0,0-1 0 0 0,0 0 0 0 0,0 0 0 0 0,0 1 0 0 0,-10 20 157 0 0,-1 0 0 0 0,-23 32 1 0 0,17-26-191 0 0,-50 75-218 0 0,-28 45-601 0 0,-3 10-580 0 0,-131 160 1 0 0,225-313 997 0 0,-35 41-359 0 0,16-28-983 0 0,21-15 976 0 0,-1 0 1 0 0,0-1 0 0 0,0 0-1 0 0,0 0 1 0 0,0 0 0 0 0,-3 1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3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28 12765 0 0,'0'0'7544'0'0,"6"8"-7077"0"0,18 27-318 0 0,-22-33-138 0 0,-1 0-1 0 0,-1 0 1 0 0,1 0 0 0 0,0 0 0 0 0,0 0 0 0 0,-1 0 0 0 0,1 1 0 0 0,-1-1 0 0 0,0 0 0 0 0,0 0 0 0 0,1 1 0 0 0,-1-1 0 0 0,-1 0-1 0 0,1 0 1 0 0,0 0 0 0 0,-1 1 0 0 0,0 3 0 0 0,-1 2-14 0 0,-3 16-33 0 0,-28 176 35 0 0,25-137-43 0 0,0 75 0 0 0,10-26-1101 0 0,-3-129 920 0 0,-1 1 0 0 0,-1-1 0 0 0,0 1 0 0 0,-12-31 1 0 0,-2-13 122 0 0,12 34 26 0 0,0-1 0 0 0,2 1-1 0 0,1-1 1 0 0,1 0 0 0 0,1 0-1 0 0,1 0 1 0 0,6-33-1 0 0,-4 47 86 0 0,0 0 0 0 0,0 1 0 0 0,1-1 0 0 0,1 1 0 0 0,0 0 0 0 0,0 0 0 0 0,1 1-1 0 0,1-1 1 0 0,0 1 0 0 0,0 1 0 0 0,1 0 0 0 0,1 0 0 0 0,0 0 0 0 0,0 1 0 0 0,0 0-1 0 0,22-14 1 0 0,-21 17 59 0 0,-1 1 1 0 0,1 1-1 0 0,0 0 0 0 0,0 0 0 0 0,1 1 0 0 0,-1 1 0 0 0,1-1 0 0 0,18 0 0 0 0,-4 1 131 0 0,0 2 0 0 0,40 4 0 0 0,-50-2-102 0 0,0 0 0 0 0,19 6 0 0 0,-29-6-78 0 0,0-1 1 0 0,0 1-1 0 0,0 0 1 0 0,-1 1 0 0 0,1-1-1 0 0,0 1 1 0 0,-1 0 0 0 0,0 0-1 0 0,0 0 1 0 0,5 5-1 0 0,-8-7-24 0 0,0 0-1 0 0,0 0 0 0 0,0 1 0 0 0,-1-1 0 0 0,1 0 0 0 0,0 0 0 0 0,-1 1 0 0 0,1-1 0 0 0,-1 0 0 0 0,1 1 0 0 0,-1-1 0 0 0,0 0 0 0 0,1 1 0 0 0,-1-1 0 0 0,0 1 0 0 0,0-1 0 0 0,0 0 0 0 0,0 1 1 0 0,0-1-1 0 0,0 1 0 0 0,-1-1 0 0 0,1 1 0 0 0,0-1 0 0 0,-1 0 0 0 0,1 1 0 0 0,-1-1 0 0 0,0 0 0 0 0,1 1 0 0 0,-1-1 0 0 0,0 0 0 0 0,0 0 0 0 0,1 0 0 0 0,-1 0 0 0 0,-2 2 0 0 0,-3 3-73 0 0,0 0-1 0 0,0-1 0 0 0,-1 1 1 0 0,-11 6-1 0 0,10-7 63 0 0,-36 23-406 0 0,-89 42-1 0 0,-53 8-3648 0 0,183-77 3965 0 0,-24 9-6275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9745 0 0,'0'0'9902'0'0,"0"2"-9432"0"0,0 227-58 0 0,0-235-1626 0 0,2-28 1197 0 0,2-1 0 0 0,1 1-1 0 0,1 1 1 0 0,2-1 0 0 0,23-63 0 0 0,-27 89 46 0 0,-1-1 0 0 0,2 0 0 0 0,-1 1 0 0 0,9-13 0 0 0,-12 20-52 0 0,0 0 0 0 0,0 0 0 0 0,0 1-1 0 0,0-1 1 0 0,0 0 0 0 0,0 1 0 0 0,0-1 0 0 0,0 1 0 0 0,0-1-1 0 0,0 1 1 0 0,0-1 0 0 0,1 1 0 0 0,-1 0 0 0 0,0 0 0 0 0,0 0-1 0 0,0-1 1 0 0,0 1 0 0 0,1 0 0 0 0,-1 0 0 0 0,0 0 0 0 0,0 1 0 0 0,2-1-1 0 0,1 1-163 0 0,1 0 0 0 0,-1 0 0 0 0,-1 1-1 0 0,1-1 1 0 0,6 4 0 0 0,-4-3-567 0 0,-1 2 0 0 0,0-1-1 0 0,0 0 1 0 0,0 1 0 0 0,0 0 0 0 0,-1 0 0 0 0,0 0-1 0 0,1 1 1 0 0,5 8 0 0 0,-3 2-5981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36 13997 0 0,'0'0'3813'0'0,"8"5"-3233"0"0,29 12-18 0 0,-33-16-494 0 0,-1 1 0 0 0,0 0 0 0 0,1 0 1 0 0,-1 0-1 0 0,0 1 0 0 0,0-1 0 0 0,0 1 0 0 0,4 4 1 0 0,-6-6-113 0 0,0 1 1 0 0,0-1 0 0 0,0 1 0 0 0,0 0-1 0 0,0 0 1 0 0,0 0 0 0 0,-1-1-1 0 0,1 1 1 0 0,0 0 0 0 0,-1 0 0 0 0,0 0-1 0 0,1 0 1 0 0,-1 2 0 0 0,0 0-56 0 0,-1-1 1 0 0,1 1-1 0 0,-1-1 1 0 0,0 1-1 0 0,0-1 1 0 0,0 1-1 0 0,-1-1 1 0 0,1 0-1 0 0,-1 1 1 0 0,0-1-1 0 0,0 0 1 0 0,0 0-1 0 0,0 0 1 0 0,-5 5-1 0 0,-2 1-176 0 0,0-1-1 0 0,0 0 1 0 0,-1 0-1 0 0,1-1 1 0 0,-2 0-1 0 0,-16 8 1 0 0,20-12 156 0 0,0 0 0 0 0,0 0 0 0 0,0 0 0 0 0,0-1 0 0 0,0 0 0 0 0,0-1 0 0 0,0 0 1 0 0,-1 0-1 0 0,1 0 0 0 0,0-1 0 0 0,-1 0 0 0 0,-9-1 0 0 0,15 0 101 0 0,-1 0 0 0 0,0 0-1 0 0,0 0 1 0 0,1 0 0 0 0,-1 0 0 0 0,1-1 0 0 0,-1 1-1 0 0,1-1 1 0 0,-1 1 0 0 0,1-1 0 0 0,0 0-1 0 0,0 0 1 0 0,0 0 0 0 0,0 0 0 0 0,0 0 0 0 0,0-1-1 0 0,1 1 1 0 0,-1-1 0 0 0,1 1 0 0 0,0-1 0 0 0,-1 1-1 0 0,1-1 1 0 0,0 0 0 0 0,0-4 0 0 0,-1 2 116 0 0,1-1 1 0 0,0 0-1 0 0,1 0 1 0 0,-1 1 0 0 0,1-1-1 0 0,0 0 1 0 0,1 0-1 0 0,-1 1 1 0 0,1-1-1 0 0,0 0 1 0 0,3-7-1 0 0,-1 5 49 0 0,0 1-1 0 0,1-1 0 0 0,0 0 0 0 0,1 1 1 0 0,-1 0-1 0 0,1 0 0 0 0,0 0 0 0 0,1 1 0 0 0,0 0 1 0 0,6-6-1 0 0,-7 8-226 0 0,0 0 1 0 0,-1 1 0 0 0,1 0-1 0 0,0 0 1 0 0,0 0-1 0 0,1 1 1 0 0,-1-1-1 0 0,1 1 1 0 0,-1 1-1 0 0,1-1 1 0 0,0 1 0 0 0,-1 0-1 0 0,1 0 1 0 0,0 0-1 0 0,8 1 1 0 0,-9 0-928 0 0,0 1 0 0 0,0-1 0 0 0,0 1 0 0 0,0 0 0 0 0,0 0 0 0 0,0 1 0 0 0,5 1 0 0 0,14 10-5766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12017 0 0,'0'0'4126'0'0,"3"9"-3137"0"0,-1-2-827 0 0,2 5 70 0 0,0 0 0 0 0,-1 1 1 0 0,-1-1-1 0 0,3 27 0 0 0,-5-19-283 0 0,1 0 0 0 0,1 0 0 0 0,9 38 0 0 0,-9-48-137 0 0,0 0 0 0 0,-1-1 0 0 0,0 1-1 0 0,-1 15 1 0 0,0-36-803 0 0,0 7 997 0 0,0 0 0 0 0,0 0 0 0 0,0 0 0 0 0,0-1 0 0 0,1 1 0 0 0,0 0 0 0 0,-1 0-1 0 0,2 0 1 0 0,-1 0 0 0 0,3-5 0 0 0,5-8 123 0 0,1 1 0 0 0,1 0-1 0 0,1 1 1 0 0,0 1 0 0 0,1-1 0 0 0,1 2 0 0 0,22-19-1 0 0,-34 31-95 0 0,0 1-1 0 0,0-1 1 0 0,-1 1-1 0 0,1-1 1 0 0,0 1-1 0 0,0-1 1 0 0,0 1-1 0 0,0 0 1 0 0,0 0-1 0 0,0 0 1 0 0,-1 0-1 0 0,1 0 1 0 0,0 0-1 0 0,0 1 1 0 0,0-1-1 0 0,0 1 1 0 0,0-1-1 0 0,-1 1 1 0 0,1 0-1 0 0,0 0 1 0 0,-1-1-1 0 0,1 1 1 0 0,0 0-1 0 0,-1 0 1 0 0,1 1-1 0 0,1 0 1 0 0,0 2-46 0 0,-1 0 0 0 0,1 0 0 0 0,0 0 0 0 0,-1 0 0 0 0,0 1 0 0 0,0-1 0 0 0,0 1 0 0 0,-1-1 0 0 0,1 1 0 0 0,-1 0 0 0 0,0 0 0 0 0,0 9 0 0 0,0 0-290 0 0,-2 0 0 0 0,1 0 0 0 0,-4 18 1 0 0,3-27 81 0 0,0 1 1 0 0,-1-1 0 0 0,0 1-1 0 0,0-1 1 0 0,-4 10 0 0 0,4-13-430 0 0,1 1 0 0 0,-1 0 0 0 0,0-1 0 0 0,0 1 0 0 0,0-1 0 0 0,0 0 0 0 0,-3 3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16 10905 0 0,'0'0'5006'0'0,"8"7"-4469"0"0,25 21 25 0 0,-31-27-531 0 0,-1 0-1 0 0,0 0 0 0 0,1 0 1 0 0,-1 0-1 0 0,0-1 1 0 0,1 1-1 0 0,-1 0 1 0 0,1 0-1 0 0,-1-1 0 0 0,1 1 1 0 0,0-1-1 0 0,-1 1 1 0 0,1-1-1 0 0,-1 0 0 0 0,1 0 1 0 0,0 0-1 0 0,2 0 1 0 0,6 1 221 0 0,-4 0-254 0 0,0 1 0 0 0,0 0 0 0 0,0 1 0 0 0,-1-1 0 0 0,1 1 0 0 0,-1 0 0 0 0,1 0 0 0 0,-1 1 1 0 0,0 0-1 0 0,0 0 0 0 0,0 0 0 0 0,-1 0 0 0 0,0 1 0 0 0,1 0 0 0 0,-2 0 0 0 0,1 0 0 0 0,0 0 0 0 0,-1 0 1 0 0,4 10-1 0 0,-6-13-45 0 0,0 0 1 0 0,-1 0 0 0 0,1 0-1 0 0,0 0 1 0 0,-1 0 0 0 0,0 0-1 0 0,1 0 1 0 0,-1 1-1 0 0,0-1 1 0 0,0 0 0 0 0,0 0-1 0 0,0 0 1 0 0,-1 0 0 0 0,1 1-1 0 0,-1-1 1 0 0,1 0 0 0 0,-1 0-1 0 0,0 0 1 0 0,1 0 0 0 0,-1 0-1 0 0,0 0 1 0 0,0 0-1 0 0,-1 0 1 0 0,1-1 0 0 0,0 1-1 0 0,-1 0 1 0 0,1-1 0 0 0,-1 1-1 0 0,1-1 1 0 0,-1 1 0 0 0,0-1-1 0 0,0 0 1 0 0,1 1 0 0 0,-1-1-1 0 0,-4 1 1 0 0,-2 2-45 0 0,0 0 0 0 0,-1-1 0 0 0,1 0-1 0 0,-1-1 1 0 0,0 0 0 0 0,0 0 0 0 0,-11 0 0 0 0,10-1 14 0 0,0-1 1 0 0,0 0-1 0 0,0-1 0 0 0,0 0 1 0 0,0 0-1 0 0,0-1 0 0 0,0 0 1 0 0,-13-6-1 0 0,19 6 63 0 0,0 1 1 0 0,0-1-1 0 0,1 0 0 0 0,-1 0 1 0 0,1 0-1 0 0,-1-1 0 0 0,1 1 0 0 0,0-1 1 0 0,0 0-1 0 0,0 0 0 0 0,0 0 1 0 0,1 0-1 0 0,-1-1 0 0 0,1 1 0 0 0,0-1 1 0 0,0 1-1 0 0,0-1 0 0 0,0 0 0 0 0,1 0 1 0 0,0 0-1 0 0,-1 1 0 0 0,0-9 1 0 0,1 6 23 0 0,1 1-1 0 0,-1-1 1 0 0,1 1 0 0 0,1-1 0 0 0,-1 1 0 0 0,1-1 0 0 0,0 1 0 0 0,0-1 0 0 0,0 1 0 0 0,1 0-1 0 0,0-1 1 0 0,0 1 0 0 0,0 0 0 0 0,0 0 0 0 0,1 0 0 0 0,0 1 0 0 0,0-1 0 0 0,1 1 0 0 0,-1-1-1 0 0,1 1 1 0 0,0 0 0 0 0,7-6 0 0 0,-7 7-548 0 0,1 0 0 0 0,-1 1-1 0 0,1 0 1 0 0,0-1 0 0 0,-1 2 0 0 0,1-1-1 0 0,0 0 1 0 0,0 1 0 0 0,9-2 0 0 0,5 2-3648 0 0,0 0-498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5.7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0 130 14881 0 0,'0'0'5860'0'0,"1"3"-5797"0"0,2 6-8 0 0,-2-1 1 0 0,1 1 0 0 0,-1 0-1 0 0,0 0 1 0 0,-1 1-1 0 0,-1 16 1 0 0,0 4 3 0 0,9 187-76 0 0,0 1-44 0 0,-8-191 59 0 0,-1-11-2 0 0,1 0-1 0 0,0 1 0 0 0,2-1 0 0 0,0 0 1 0 0,5 19-1 0 0,-7-34 4 0 0,0-1 0 0 0,0 0 1 0 0,0 1-1 0 0,0-1 0 0 0,0 0 0 0 0,0 1 1 0 0,0-1-1 0 0,0 0 0 0 0,1 0 0 0 0,-1 1 1 0 0,0-1-1 0 0,0 0 0 0 0,0 0 0 0 0,0 1 1 0 0,1-1-1 0 0,-1 0 0 0 0,0 0 0 0 0,0 0 1 0 0,1 1-1 0 0,-1-1 0 0 0,0 0 1 0 0,0 0-1 0 0,1 0 0 0 0,-1 0 0 0 0,0 1 1 0 0,1-1-1 0 0,-1 0 0 0 0,0 0 0 0 0,0 0 1 0 0,1 0-1 0 0,-1 0 0 0 0,0 0 0 0 0,1 0 1 0 0,-1 0-1 0 0,0 0 0 0 0,1 0 0 0 0,-1 0 1 0 0,0 0-1 0 0,0 0 0 0 0,1 0 0 0 0,-1 0 1 0 0,0 0-1 0 0,1-1 0 0 0,-1 1 0 0 0,0 0 1 0 0,0 0-1 0 0,1 0 0 0 0,-1-1 0 0 0,13-11-116 0 0,-2-1-33 0 0,-1 0 0 0 0,-1-1 1 0 0,10-20-1 0 0,21-51 208 0 0,-31 64-107 0 0,239-475 1155 0 0,-239 480-1097 0 0,29-48 2 0 0,-33 57-8 0 0,1 0 1 0 0,-1 0-1 0 0,1 0 1 0 0,0 1-1 0 0,1 0 0 0 0,7-6 1 0 0,-13 11-15 0 0,0 0 1 0 0,-1 1-1 0 0,1-1 0 0 0,0 1 0 0 0,-1 0 1 0 0,1-1-1 0 0,0 1 0 0 0,-1 0 1 0 0,1-1-1 0 0,0 1 0 0 0,0 0 1 0 0,-1 0-1 0 0,1-1 0 0 0,0 1 1 0 0,0 0-1 0 0,0 0 0 0 0,-1 0 0 0 0,1 0 1 0 0,0 0-1 0 0,0 0 0 0 0,0 0 1 0 0,0 1-1 0 0,0-1-21 0 0,-1 1 0 0 0,1-1 0 0 0,0 1 0 0 0,-1-1 0 0 0,1 1 0 0 0,-1-1 1 0 0,1 1-1 0 0,-1 0 0 0 0,0-1 0 0 0,1 1 0 0 0,-1-1 0 0 0,0 1 0 0 0,1 0 0 0 0,-1 0 0 0 0,0-1 0 0 0,0 1 0 0 0,1 0 0 0 0,-1 1 1 0 0,0 3-178 0 0,1 0 0 0 0,-1 1 0 0 0,0-1 0 0 0,-2 11 0 0 0,-7 26-1402 0 0,0-20-267 0 0,-4-5-4186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5.6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5533 0 0,'0'0'11386'0'0,"1"2"-10605"0"0,21 107 2044 0 0,6 60-2689 0 0,-2-13-195 0 0,59 523-175 0 0,-77-576 218 0 0,13 110-1515 0 0,-19-210 1254 0 0,0-8-37 0 0,0-9-382 0 0,-1 0 1 0 0,-1 0 0 0 0,-1 0-1 0 0,-3-26 1 0 0,2 27 1 0 0,-4-34-3425 0 0,1 4-1289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10845 0 0,'0'0'2302'0'0,"2"9"-1498"0"0,3 13-189 0 0,-2 0 0 0 0,1 27-1 0 0,-5-14-553 0 0,0-21-118 0 0,1 26 0 0 0,0-38 44 0 0,1 0 0 0 0,-1-1 0 0 0,1 1 0 0 0,-1 0 0 0 0,1-1 0 0 0,-1 1-1 0 0,1-1 1 0 0,0 1 0 0 0,0-1 0 0 0,-1 1 0 0 0,1-1 0 0 0,0 0 0 0 0,1 1 0 0 0,-1-1 0 0 0,0 0 0 0 0,0 0 0 0 0,0 0 0 0 0,3 2-1 0 0,-3-2-26 0 0,0-1-1 0 0,0 1 0 0 0,0-1 0 0 0,0 0 0 0 0,0 1 0 0 0,0-1 0 0 0,0 0 0 0 0,0 0 1 0 0,1 1-1 0 0,-1-1 0 0 0,0 0 0 0 0,0 0 0 0 0,0 0 0 0 0,0 0 0 0 0,0 0 0 0 0,0-1 1 0 0,0 1-1 0 0,0 0 0 0 0,1 0 0 0 0,-1-1 0 0 0,0 1 0 0 0,0-1 0 0 0,0 1 0 0 0,0-1 0 0 0,0 1 1 0 0,0-1-1 0 0,-1 1 0 0 0,3-3 0 0 0,10-10 48 0 0,0-2 0 0 0,-1 1 0 0 0,0-2 0 0 0,10-19 0 0 0,-9 15 337 0 0,28-34 0 0 0,-40 53-285 0 0,0 0 0 0 0,-1 0 0 0 0,1 1-1 0 0,0-1 1 0 0,0 0 0 0 0,-1 1-1 0 0,1-1 1 0 0,0 0 0 0 0,0 1-1 0 0,0-1 1 0 0,0 1 0 0 0,0-1 0 0 0,0 1-1 0 0,0 0 1 0 0,0-1 0 0 0,0 1-1 0 0,1 0 1 0 0,-1 0-37 0 0,-1 0-1 0 0,1 0 1 0 0,-1 0-1 0 0,1 0 1 0 0,-1 1-1 0 0,1-1 1 0 0,-1 0-1 0 0,1 0 1 0 0,-1 1-1 0 0,1-1 1 0 0,-1 0-1 0 0,0 1 1 0 0,1-1-1 0 0,-1 1 1 0 0,0-1-1 0 0,1 0 1 0 0,-1 1-1 0 0,0-1 1 0 0,1 1-1 0 0,-1-1 1 0 0,0 1-1 0 0,0-1 1 0 0,1 1 0 0 0,1 5-5 0 0,-1-1 0 0 0,0 1 1 0 0,0 0-1 0 0,1 10 1 0 0,-2-10-61 0 0,2 10-192 0 0,2 43-456 0 0,2-42 520 0 0,-1-10-1351 0 0,2-6-4163 0 0,-2-4 1248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6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10033 0 0,'0'0'6690'0'0,"8"7"-6523"0"0,25 24-197 0 0,-32-30 12 0 0,0 0 0 0 0,1 1 0 0 0,-1-1 0 0 0,0 0 0 0 0,0 1 0 0 0,0-1 0 0 0,0 1 0 0 0,0-1 0 0 0,0 1 0 0 0,0-1 0 0 0,0 1 0 0 0,-1 0 1 0 0,1-1-1 0 0,-1 1 0 0 0,1 0 0 0 0,-1 0 0 0 0,1 3 0 0 0,2 8-197 0 0,0-2 62 0 0,3 8-227 0 0,-6-18 363 0 0,1-1 0 0 0,-1 1 0 0 0,0-1 1 0 0,1 1-1 0 0,-1-1 0 0 0,1 0 0 0 0,-1 1 0 0 0,1-1 0 0 0,-1 0 0 0 0,1 1 0 0 0,-1-1 1 0 0,1 0-1 0 0,-1 0 0 0 0,1 1 0 0 0,-1-1 0 0 0,1 0 0 0 0,-1 0 0 0 0,1 0 0 0 0,-1 0 1 0 0,1 0-1 0 0,0 0 0 0 0,-1 0 0 0 0,1 0 0 0 0,-1 0 0 0 0,1 0 0 0 0,-1 0 0 0 0,1 0 0 0 0,0 0 1 0 0,-1 0-1 0 0,1 0 0 0 0,-1-1 0 0 0,1 1 0 0 0,9-5-105 0 0,-1 1 0 0 0,0-2-1 0 0,0 1 1 0 0,16-14 0 0 0,-13 10 552 0 0,23-14 0 0 0,-33 21-385 0 0,0 2 1 0 0,0-1 0 0 0,1 0-1 0 0,-1 0 1 0 0,0 1 0 0 0,1-1-1 0 0,-1 1 1 0 0,0-1 0 0 0,1 1-1 0 0,-1 0 1 0 0,0 0 0 0 0,1 0-1 0 0,-1 1 1 0 0,1-1 0 0 0,-1 0-1 0 0,0 1 1 0 0,1 0 0 0 0,-1-1-1 0 0,0 1 1 0 0,0 0 0 0 0,0 0-1 0 0,0 0 1 0 0,1 1 0 0 0,-1-1-1 0 0,-1 0 1 0 0,1 1 0 0 0,0-1 0 0 0,0 1-1 0 0,0 0 1 0 0,-1 0 0 0 0,3 2-1 0 0,1 3-48 0 0,0 0 0 0 0,0 1-1 0 0,0 0 1 0 0,-1-1 0 0 0,0 1 0 0 0,5 16 0 0 0,-6-8-182 0 0,0-1 1 0 0,-1 0 0 0 0,0 1 0 0 0,-2 0 0 0 0,-1 28 0 0 0,0-5-1062 0 0,1-35 529 0 0,0 4 1150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7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1708 0 0,'0'0'18236'0'0,"7"1"-18042"0"0,3 1-34 0 0,-5 0-25 0 0,0-1 1 0 0,0 0 0 0 0,1-1-1 0 0,-1 1 1 0 0,7-1-1 0 0,-10 0-35 0 0,0 1 0 0 0,1-1-1 0 0,-1 1 1 0 0,0-1 0 0 0,0 1-1 0 0,0 0 1 0 0,0 0 0 0 0,0 0-1 0 0,0 0 1 0 0,0 0 0 0 0,3 3-1 0 0,21 18 106 0 0,-21-16-163 0 0,50 47 76 0 0,52 68 0 0 0,38 68-154 0 0,-143-187 36 0 0,79 111-151 0 0,81 148 0 0 0,-117-176-6 0 0,-4 2 0 0 0,49 150 0 0 0,-82-208 67 0 0,-1 0 1 0 0,3 37 0 0 0,-8-57 16 0 0,0-3-5 0 0,-25-46-2900 0 0,17 28 2406 0 0,0 0-1 0 0,0 1 0 0 0,-2 0 0 0 0,1 0 1 0 0,-1 0-1 0 0,-1 1 0 0 0,-14-14 1 0 0,6 12-2484 0 0,-1 8-2991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1 256 13461 0 0,'0'0'6885'0'0,"1"3"-6662"0"0,0 0-158 0 0,-1-2-51 0 0,0 0 1 0 0,0 0-1 0 0,1 0 0 0 0,-1 0 0 0 0,1 0 1 0 0,-1 0-1 0 0,1 0 0 0 0,-1 0 1 0 0,1 0-1 0 0,-1 0 0 0 0,1 0 1 0 0,0 0-1 0 0,-1-1 0 0 0,2 2 1 0 0,3 13 245 0 0,4 15-197 0 0,6 41 1 0 0,-2-9-30 0 0,-5-25-34 0 0,-5-23-4 0 0,0 0 0 0 0,0-1 1 0 0,1 1-1 0 0,1-1 0 0 0,0 0 1 0 0,9 15-1 0 0,-13-27-12 0 0,0 0-1 0 0,0 1 1 0 0,0-1-1 0 0,0 0 1 0 0,0 0 0 0 0,1 0-1 0 0,-1 0 1 0 0,0-1-1 0 0,1 1 1 0 0,-1 0 0 0 0,0 0-1 0 0,1-1 1 0 0,-1 1-1 0 0,1-1 1 0 0,-1 1 0 0 0,1-1-1 0 0,0 0 1 0 0,-1 0-1 0 0,1 1 1 0 0,-1-1 0 0 0,1 0-1 0 0,-1 0 1 0 0,3-1-1 0 0,2 0-18 0 0,0 1-1 0 0,0-2 0 0 0,0 1 0 0 0,9-4 0 0 0,9-7 20 0 0,0 0-1 0 0,-1-1 1 0 0,-1-1-1 0 0,22-19 1 0 0,14-9 41 0 0,62-40 3 0 0,-91 60-55 0 0,-2-1 0 0 0,26-27 0 0 0,-48 44-3 0 0,1-1 0 0 0,-2 1 0 0 0,1-1 0 0 0,-1 1 0 0 0,0-2 0 0 0,0 1 0 0 0,-1 0 0 0 0,0-1 0 0 0,0 1 0 0 0,-1-1 0 0 0,3-10-1 0 0,-4 13-5 0 0,-1-1-1 0 0,1 0 1 0 0,-1 1-1 0 0,0-1 1 0 0,0 0-1 0 0,-1 1 1 0 0,0-1-1 0 0,0 1 1 0 0,0-1-1 0 0,-1 1 0 0 0,1-1 1 0 0,-1 1-1 0 0,-1 0 1 0 0,1 0-1 0 0,-1 0 1 0 0,-6-9-1 0 0,2 5 18 0 0,-1 1 0 0 0,0 0 1 0 0,0 0-1 0 0,-1 1 0 0 0,0 1 0 0 0,0-1 0 0 0,-1 1 0 0 0,1 1 0 0 0,-1 0 0 0 0,-1 0 1 0 0,1 1-1 0 0,-22-6 0 0 0,7 4 4 0 0,0 1 1 0 0,-1 2 0 0 0,0 0-1 0 0,-39 1 1 0 0,49 3-65 0 0,0 0 0 0 0,1 1-1 0 0,0 1 1 0 0,-1 0 0 0 0,1 1 0 0 0,0 1 0 0 0,1 0 0 0 0,-1 1 0 0 0,1 1 0 0 0,0 0-1 0 0,1 1 1 0 0,-1 0 0 0 0,1 1 0 0 0,-14 14 0 0 0,24-21 19 0 0,1 1 1 0 0,-1 0-1 0 0,1 0 0 0 0,0 0 0 0 0,0 0 1 0 0,0 0-1 0 0,0 1 0 0 0,1-1 0 0 0,-3 7 1 0 0,4-9-33 0 0,-1 1 0 0 0,1 0 1 0 0,-1 0-1 0 0,1-1 0 0 0,0 1 1 0 0,0 0-1 0 0,0 0 0 0 0,0 0 1 0 0,0-1-1 0 0,0 1 0 0 0,0 0 1 0 0,0 0-1 0 0,1 0 0 0 0,-1-1 0 0 0,1 1 1 0 0,-1 0-1 0 0,1-1 0 0 0,0 1 1 0 0,0 0-1 0 0,0-1 0 0 0,1 4 1 0 0,3-1-780 0 0,0 0 1 0 0,0 0 0 0 0,1-1-1 0 0,-1 0 1 0 0,1 1-1 0 0,10 3 1 0 0,-6-3-1612 0 0,16 9-3712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292 264 11117 0 0,'0'0'3470'0'0,"-10"3"-3326"0"0,4-2-128 0 0,-3 2 27 0 0,0-1 0 0 0,0-1-1 0 0,-1 1 1 0 0,1-1 0 0 0,0-1 0 0 0,-14 0 0 0 0,9-2-18 0 0,0 0 1 0 0,0-1-1 0 0,0-1 1 0 0,1 0-1 0 0,-15-7 1 0 0,21 8-30 0 0,0 0 1 0 0,0-1-1 0 0,0 0 1 0 0,0-1 0 0 0,0 0-1 0 0,1 0 1 0 0,0 0-1 0 0,0 0 1 0 0,0-1-1 0 0,-5-7 1 0 0,9 9 20 0 0,0 0-1 0 0,0 0 1 0 0,0 0 0 0 0,0 0-1 0 0,1 0 1 0 0,-1 0-1 0 0,1 0 1 0 0,0-1 0 0 0,0 1-1 0 0,1 0 1 0 0,-1-1 0 0 0,1 1-1 0 0,0-1 1 0 0,0 1 0 0 0,1 0-1 0 0,-1-1 1 0 0,1 1-1 0 0,0 0 1 0 0,0-1 0 0 0,0 1-1 0 0,3-5 1 0 0,-1 1 58 0 0,1 0 0 0 0,0 0 1 0 0,1 0-1 0 0,0 1 0 0 0,0 0 0 0 0,0 0 1 0 0,1 0-1 0 0,0 0 0 0 0,9-6 0 0 0,-8 5 51 0 0,1 1 136 0 0,-8 7 56 0 0,0 7-26 0 0,-3 1-509 0 0,0 0 1 0 0,0 0 0 0 0,-1 0 0 0 0,0-1 0 0 0,0 0-1 0 0,-7 10 1 0 0,-3 0-805 0 0,-18 19 1 0 0,21-27-4864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 9565 0 0,'0'0'8468'0'0,"1"0"-8457"0"0,-1 0 0 0 0,0 0 0 0 0,0 0 0 0 0,0 0-1 0 0,0 0 1 0 0,0 0 0 0 0,0 0 0 0 0,0 0 0 0 0,0 0 0 0 0,0-1 0 0 0,0 1 0 0 0,1 0-1 0 0,-1 0 1 0 0,0 0 0 0 0,0 0 0 0 0,0 0 0 0 0,0 0 0 0 0,0 0 0 0 0,0 0 0 0 0,1 0-1 0 0,-1 0 1 0 0,0 0 0 0 0,0 0 0 0 0,0 0 0 0 0,0 0 0 0 0,0 0 0 0 0,0 0 0 0 0,1 0 0 0 0,-1 0-1 0 0,0 0 1 0 0,0 0 0 0 0,0 0 0 0 0,0 0 0 0 0,0 0 0 0 0,0 0 0 0 0,1 0 0 0 0,-1 0-1 0 0,0 1 1 0 0,0-1 0 0 0,0 0 0 0 0,0 0 0 0 0,0 0 0 0 0,0 0 0 0 0,0 0 0 0 0,0 0-1 0 0,0 0 1 0 0,1 0 0 0 0,-1 0 0 0 0,0 1 0 0 0,0-1 0 0 0,0 0 0 0 0,0 0 0 0 0,0 0 0 0 0,0 0-1 0 0,0 0 1 0 0,0 0 0 0 0,0 1 0 0 0,0-1 0 0 0,0 0 0 0 0,0 0 0 0 0,0 0 0 0 0,0 0-1 0 0,0 0 1 0 0,0 0 0 0 0,0 1 0 0 0,0 5 58 0 0,0 0 1 0 0,0 0-1 0 0,0 1 1 0 0,-1-1-1 0 0,0 0 0 0 0,-2 9 1 0 0,-3 18 48 0 0,3-7-81 0 0,-7 142-194 0 0,3 162-1164 0 0,7-195 311 0 0,1-132 943 0 0,-1-1 0 0 0,0 1 0 0 0,1 0 0 0 0,-1 0 0 0 0,1 0 1 0 0,1 2-1 0 0,-2-5-34 0 0,0 1 1 0 0,0-1 0 0 0,0 1 0 0 0,1-1-1 0 0,-1 0 1 0 0,0 1 0 0 0,0-1 0 0 0,1 0-1 0 0,-1 0 1 0 0,0 1 0 0 0,0-1 0 0 0,1 0-1 0 0,-1 1 1 0 0,0-1 0 0 0,1 0-1 0 0,-1 0 1 0 0,0 0 0 0 0,1 1 0 0 0,0-1-1 0 0,0 0-179 0 0,-1 0 0 0 0,1 0 0 0 0,-1 0 0 0 0,1 0-1 0 0,-1 0 1 0 0,1-1 0 0 0,0 1 0 0 0,-1 0 0 0 0,1 0 0 0 0,-1 0-1 0 0,1-1 1 0 0,-1 1 0 0 0,1 0 0 0 0,-1-1 0 0 0,1 1-1 0 0,-1 0 1 0 0,1-1 0 0 0,0 0 0 0 0,9-11-7087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43 14365 0 0,'0'0'2857'0'0,"-86"4"-2757"0"0,33-9 580 0 0,-9-4-384 0 0,7-1-172 0 0,2 3 72 0 0,5 1-196 0 0,-1 0-924 0 0,5 3 164 0 0,7 2-557 0 0,14 1-3515 0 0,14 0-1513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20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1032 13061 0 0,'0'0'5151'0'0,"0"4"-5235"0"0,0 10 3 0 0,0-11 53 0 0,0-10 23 0 0,3-55 243 0 0,2 1 1 0 0,15-69 0 0 0,-14 92-211 0 0,13-58-14 0 0,-2 21-4 0 0,-11 42 27 0 0,11-34 0 0 0,-17 68-13 0 0,0-1 1 0 0,0 0 0 0 0,0 0-1 0 0,1 0 1 0 0,-1 1-1 0 0,0-1 1 0 0,0 0 0 0 0,0 0-1 0 0,0 0 1 0 0,0 0-1 0 0,0 1 1 0 0,0-1 0 0 0,0 0-1 0 0,0 0 1 0 0,1 0 0 0 0,-1 0-1 0 0,0 1 1 0 0,0-1-1 0 0,0 0 1 0 0,0 0 0 0 0,0 0-1 0 0,1 0 1 0 0,-1 0-1 0 0,0 0 1 0 0,0 0 0 0 0,0 0-1 0 0,1 0 1 0 0,-1 1 0 0 0,0-1-1 0 0,0 0 1 0 0,0 0-1 0 0,1 0 1 0 0,-1 0 0 0 0,0 0-1 0 0,0 0 1 0 0,0 0-1 0 0,1 0 1 0 0,-1 0 0 0 0,0 0-1 0 0,0 0 1 0 0,0-1-1 0 0,0 1 1 0 0,1 0 0 0 0,-1 0-1 0 0,0 0 1 0 0,0 0 0 0 0,0 0-1 0 0,1 0 1 0 0,-1 0-1 0 0,0 0 1 0 0,0-1 0 0 0,0 1-1 0 0,0 0 1 0 0,0 0-1 0 0,1 0 1 0 0,-1 0 0 0 0,0 0-1 0 0,0-1 1 0 0,0 1-1 0 0,0 0 1 0 0,0 0 0 0 0,0 0-1 0 0,0-1 1 0 0,0 1 0 0 0,0 0-1 0 0,0 0 1 0 0,0 0-1 0 0,0 0 1 0 0,0-1 0 0 0,7 15 673 0 0,-7-13-723 0 0,9 21 107 0 0,-2 0 1 0 0,0 1-1 0 0,5 36 1 0 0,-8-25-117 0 0,15 112-584 0 0,-13-113 411 0 0,1 1-1 0 0,15 39 1 0 0,-17-61 145 0 0,0 0 0 0 0,0-1 0 0 0,1 0 0 0 0,1 0 0 0 0,0 0 0 0 0,0-1 0 0 0,1 0 0 0 0,1-1 0 0 0,-1 0 0 0 0,1 0 0 0 0,1-1 0 0 0,0 0 0 0 0,0 0 0 0 0,1-1 0 0 0,-1 0 0 0 0,1-1 0 0 0,1-1 0 0 0,-1 0 0 0 0,1 0 0 0 0,0-1 0 0 0,0 0 0 0 0,1-1 0 0 0,-1-1 0 0 0,0 0 0 0 0,26 1 0 0 0,-32-3 32 0 0,0 0-1 0 0,0-1 1 0 0,0 0-1 0 0,0 0 0 0 0,0 0 1 0 0,0-1-1 0 0,-1 0 0 0 0,1 0 1 0 0,0 0-1 0 0,-1-1 1 0 0,1 1-1 0 0,-1-1 0 0 0,0-1 1 0 0,9-6-1 0 0,-6 2 59 0 0,0 0 0 0 0,0-1 0 0 0,-1 0 0 0 0,0 0 1 0 0,0-1-1 0 0,9-19 0 0 0,-7 11 39 0 0,-2 0 1 0 0,0-1 0 0 0,-1 1 0 0 0,0-2-1 0 0,3-29 1 0 0,4-102 322 0 0,-10 94-261 0 0,3-348 568 0 0,-7 250-458 0 0,1 137-324 0 0,-2 0 0 0 0,0-1 0 0 0,-6-24-1 0 0,4 32-192 0 0,0 9-906 0 0,3 3 1065 0 0,0 0 0 0 0,0 0-1 0 0,0 0 1 0 0,0 0 0 0 0,0 0 0 0 0,1 0-1 0 0,-1 0 1 0 0,0 0 0 0 0,1 0 0 0 0,-1 0 0 0 0,1 1-1 0 0,-2 1 1 0 0,-2 8-344 0 0,-1-2-1654 0 0,2 1 0 0 0,-5 16 0 0 0,4 10-5875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2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0 766 12517 0 0,'0'0'5687'0'0,"2"3"-5293"0"0,0 0-365 0 0,3 5-82 0 0,-3-9 23 0 0,-1-6 40 0 0,2-49 274 0 0,3 0 0 0 0,18-78-1 0 0,-10 60-150 0 0,45-197-107 0 0,-57 259 1 0 0,0 6-10 0 0,-1 0-1 0 0,1 0 0 0 0,3-8 0 0 0,-5 13 5 0 0,0 1-1 0 0,0 0 0 0 0,0 0 0 0 0,0 0 1 0 0,0 0-1 0 0,0 0 0 0 0,0 0 0 0 0,0-1 1 0 0,1 1-1 0 0,-1 0 0 0 0,0 0 0 0 0,0 0 1 0 0,0 0-1 0 0,0 0 0 0 0,0 0 0 0 0,0 0 1 0 0,0-1-1 0 0,0 1 0 0 0,0 0 0 0 0,0 0 1 0 0,1 0-1 0 0,-1 0 0 0 0,0 0 0 0 0,0 0 1 0 0,0 0-1 0 0,0 0 0 0 0,0 0 0 0 0,0 0 1 0 0,1 0-1 0 0,-1 0 0 0 0,0 0 0 0 0,0 0 1 0 0,0 0-1 0 0,0 0 0 0 0,0 0 0 0 0,0 0 1 0 0,1 0-1 0 0,-1 0 0 0 0,0 0 0 0 0,0 0 1 0 0,0 0-1 0 0,0 0 0 0 0,0 0 0 0 0,0 0 1 0 0,1 0-1 0 0,-1 0 0 0 0,0 0 0 0 0,0 0 0 0 0,0 0 1 0 0,0 0-1 0 0,0 0 0 0 0,0 1 0 0 0,0-1 1 0 0,0 0-1 0 0,1 0 0 0 0,-1 0 0 0 0,0 0 1 0 0,0 0-1 0 0,0 0 0 0 0,0 0 0 0 0,0 0 1 0 0,0 1-1 0 0,0-1 0 0 0,0 0 0 0 0,0 0 1 0 0,4 11 1268 0 0,-3-8-1578 0 0,57 206 547 0 0,-10-32-984 0 0,-33-129 538 0 0,2 0 0 0 0,2-1 0 0 0,38 67 0 0 0,-53-107 149 0 0,0-1 1 0 0,0 0-1 0 0,1 0 0 0 0,9 7 0 0 0,-13-11 32 0 0,0-1 0 0 0,1 0 0 0 0,-1 0 0 0 0,0 0 0 0 0,1 0 0 0 0,-1-1 0 0 0,1 1 0 0 0,0 0 0 0 0,-1-1 0 0 0,1 1 0 0 0,2 0 0 0 0,-3-1-4 0 0,0 0 0 0 0,0 0 0 0 0,-1 0-1 0 0,1 0 1 0 0,0-1 0 0 0,0 1 0 0 0,0 0 0 0 0,0 0-1 0 0,0-1 1 0 0,-1 1 0 0 0,1 0 0 0 0,0-1 0 0 0,0 1-1 0 0,0-1 1 0 0,-1 1 0 0 0,1-1 0 0 0,0 1 0 0 0,-1-1-1 0 0,1 1 1 0 0,0-1 0 0 0,-1 0 0 0 0,1 1 0 0 0,0-2 0 0 0,7-10-97 0 0,-1 0 1 0 0,0-1 0 0 0,-1 0 0 0 0,0 0 0 0 0,6-20 0 0 0,13-73 163 0 0,-11 11 256 0 0,2-160-1 0 0,-5 44 5 0 0,-10 189-297 0 0,-1 15-181 0 0,1 0 1 0 0,-1 0 0 0 0,1-1-1 0 0,2-7 1 0 0,0 13-1455 0 0,-1 6 340 0 0,2 12-2513 0 0,2 9-2052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134 131 4744 0 0,'0'0'13482'0'0,"1"8"-12858"0"0,15 83-212 0 0,-4 1 0 0 0,0 164 0 0 0,-13-227-457 0 0,-6 29 0 0 0,2-7-30 0 0,3-41-112 0 0,2-9 175 0 0,0-1-1 0 0,0 0 1 0 0,0 0 0 0 0,0 0 0 0 0,0 0-1 0 0,0 0 1 0 0,0 0 0 0 0,0 1 0 0 0,0-1-1 0 0,0 0 1 0 0,0 0 0 0 0,0 0 0 0 0,0 0-1 0 0,0 0 1 0 0,0 0 0 0 0,0 0-1 0 0,-1 1 1 0 0,1-1 0 0 0,0 0 0 0 0,0 0-1 0 0,0 0 1 0 0,0 0 0 0 0,0 0 0 0 0,0 0-1 0 0,0 0 1 0 0,-1 0 0 0 0,1 0 0 0 0,0 0-1 0 0,0 0 1 0 0,0 0 0 0 0,0 0 0 0 0,0 0-1 0 0,0 0 1 0 0,-1 0 0 0 0,1 0 0 0 0,0 0-1 0 0,0 0 1 0 0,0 0 0 0 0,0 0 0 0 0,0 0-1 0 0,-1 0 1 0 0,1 0 0 0 0,0 0 0 0 0,0 0-1 0 0,0 0 1 0 0,0 0 0 0 0,0 0 0 0 0,0 0-1 0 0,0 0 1 0 0,-1 0 0 0 0,1 0 0 0 0,0 0-1 0 0,0 0 1 0 0,0-1 0 0 0,0 1 0 0 0,0 0-1 0 0,0 0 1 0 0,-3-4-385 0 0,-5-13 294 0 0,1 1 0 0 0,1-1 0 0 0,1 1 1 0 0,0-2-1 0 0,1 1 0 0 0,-2-24 0 0 0,2-6 161 0 0,3-56 0 0 0,3 73 18 0 0,1-1 1 0 0,2 1 0 0 0,0 0 0 0 0,2 1 0 0 0,2-1 0 0 0,0 1-1 0 0,2 1 1 0 0,21-40 0 0 0,-26 57-28 0 0,0 0 1 0 0,1 1-1 0 0,0 0 0 0 0,1 0 0 0 0,0 1 0 0 0,16-15 1 0 0,-18 19-2 0 0,0 1 0 0 0,0-1 0 0 0,0 2 0 0 0,1-1 0 0 0,-1 1 0 0 0,1 0 0 0 0,0 0 0 0 0,-1 1 0 0 0,1-1 0 0 0,1 2 0 0 0,-1-1 0 0 0,12 0 0 0 0,-8 1 1 0 0,1 1 0 0 0,-1 0 0 0 0,0 1 0 0 0,0 0 0 0 0,1 1 0 0 0,-1 0 0 0 0,0 1 0 0 0,-1 0 0 0 0,1 1 0 0 0,11 5 0 0 0,-18-7-68 0 0,1 0 1 0 0,-1 1-1 0 0,0 0 1 0 0,0 0-1 0 0,0 0 1 0 0,0 0 0 0 0,0 1-1 0 0,-1 0 1 0 0,1-1-1 0 0,-1 1 1 0 0,0 1-1 0 0,0-1 1 0 0,-1 0 0 0 0,1 1-1 0 0,-1-1 1 0 0,0 1-1 0 0,0 0 1 0 0,0-1-1 0 0,-1 1 1 0 0,0 0 0 0 0,0 0-1 0 0,0 0 1 0 0,0 0-1 0 0,-1 8 1 0 0,-1-8-17 0 0,1 1-1 0 0,-1-1 1 0 0,-1 0 0 0 0,1 0 0 0 0,-1 1 0 0 0,0-1-1 0 0,0 0 1 0 0,0 0 0 0 0,-1-1 0 0 0,1 1 0 0 0,-1-1 0 0 0,0 1-1 0 0,-1-1 1 0 0,1 0 0 0 0,-1 0 0 0 0,0 0 0 0 0,-4 3-1 0 0,-6 4-85 0 0,0 0 0 0 0,0-1 0 0 0,-1-1 0 0 0,-16 8-1 0 0,-25 8-107 0 0,-2-2 0 0 0,0-3 0 0 0,-119 24 0 0 0,124-37 548 0 0,37-5-3626 0 0,39-2-10621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6.7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68 117 11685 0 0,'0'0'1932'0'0,"-2"10"-808"0"0,-1 3-899 0 0,-18 74 2712 0 0,12-56-2662 0 0,0 1 0 0 0,-5 45 0 0 0,11-54-263 0 0,2-1 1 0 0,0 0-1 0 0,3 24 1 0 0,-2-43-11 0 0,0 0-1 0 0,0 0 1 0 0,0 0 0 0 0,1 0 0 0 0,0-1 0 0 0,-1 1 0 0 0,1 0-1 0 0,0 0 1 0 0,0-1 0 0 0,1 1 0 0 0,-1-1 0 0 0,0 1-1 0 0,1-1 1 0 0,0 1 0 0 0,-1-1 0 0 0,1 0 0 0 0,0 0 0 0 0,0 0-1 0 0,0 0 1 0 0,1 0 0 0 0,-1 0 0 0 0,0-1 0 0 0,1 1 0 0 0,-1-1-1 0 0,1 0 1 0 0,-1 1 0 0 0,1-1 0 0 0,0 0 0 0 0,0-1 0 0 0,-1 1-1 0 0,1 0 1 0 0,0-1 0 0 0,0 1 0 0 0,4-1 0 0 0,-1 0 18 0 0,-1 0 0 0 0,1-1 0 0 0,0 0 0 0 0,0 0 0 0 0,0 0 0 0 0,0-1 0 0 0,-1 0 0 0 0,1 0 0 0 0,-1 0 0 0 0,1-1 0 0 0,-1 1 0 0 0,9-8 0 0 0,4-3-43 0 0,-1-1 0 0 0,17-17-1 0 0,-31 27 6 0 0,22-21 29 0 0,-1-2 1 0 0,38-55 0 0 0,27-69-11 0 0,-56 83-26 0 0,-29 60 1 0 0,-2-1-1 0 0,1 1 1 0 0,-1-1-1 0 0,0 0 1 0 0,-1 1-1 0 0,1-14 1 0 0,-2 21 17 0 0,0 0 0 0 0,0 0 0 0 0,-1 0 0 0 0,1 1 0 0 0,0-1 0 0 0,0 0 1 0 0,-1 0-1 0 0,1 0 0 0 0,0 0 0 0 0,-1 1 0 0 0,1-1 0 0 0,-1 0 0 0 0,1 0 1 0 0,-1 1-1 0 0,1-1 0 0 0,-1 0 0 0 0,0 1 0 0 0,1-1 0 0 0,-1 0 0 0 0,0 1 0 0 0,1-1 1 0 0,-1 1-1 0 0,0-1 0 0 0,0 1 0 0 0,-1-1 0 0 0,-24-6-15 0 0,23 7 25 0 0,-19-3 7 0 0,0 1 0 0 0,0 1 0 0 0,0 1 1 0 0,0 1-1 0 0,0 1 0 0 0,-36 8 0 0 0,-128 43 62 0 0,167-47-89 0 0,-19 5-860 0 0,42-11-2057 0 0,31-6-3929 0 0,-6-1 1923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8869 0 0,'0'0'11357'0'0,"3"-2"-11196"0"0,0 0-133 0 0,5-3 180 0 0,-8 5-201 0 0,1 0-1 0 0,-1 0 1 0 0,0 0 0 0 0,1 0-1 0 0,-1 1 1 0 0,0-1-1 0 0,0 0 1 0 0,1 0-1 0 0,-1 0 1 0 0,0 0-1 0 0,0 1 1 0 0,0-1 0 0 0,1 0-1 0 0,-1 0 1 0 0,0 0-1 0 0,0 1 1 0 0,0-1-1 0 0,0 0 1 0 0,1 0 0 0 0,-1 1-1 0 0,0-1 1 0 0,0 0-1 0 0,0 0 1 0 0,0 1-1 0 0,0-1 1 0 0,0 0 0 0 0,0 1-1 0 0,0-1 1 0 0,0 0-1 0 0,0 0 1 0 0,0 1-1 0 0,0-1 1 0 0,0 0-1 0 0,0 1 1 0 0,0-1 0 0 0,0 0-1 0 0,0 0 1 0 0,0 1-1 0 0,0-1 1 0 0,17 340 148 0 0,-16-317-215 0 0,4 44-16 0 0,3 1 0 0 0,18 69 1 0 0,-24-128 82 0 0,1 0 0 0 0,0 0 0 0 0,0 0 0 0 0,1 0 0 0 0,5 8 0 0 0,-8-15-8 0 0,0-1 0 0 0,0 1 0 0 0,0-1 0 0 0,0 1 0 0 0,0-1 0 0 0,0 0 0 0 0,0 0 0 0 0,0 0 0 0 0,0 1 0 0 0,1-1 0 0 0,-1 0 0 0 0,0 0 0 0 0,1-1 0 0 0,-1 1 0 0 0,1 0 0 0 0,-1 0 0 0 0,1-1 0 0 0,-1 1 0 0 0,1-1 0 0 0,0 1 0 0 0,-1-1 0 0 0,1 0 0 0 0,0 0 0 0 0,-1 0 0 0 0,1 0 0 0 0,0 0 0 0 0,-1 0 0 0 0,1 0 0 0 0,0 0 0 0 0,-1 0 0 0 0,1-1 0 0 0,-1 1 0 0 0,1-1 0 0 0,0 0 0 0 0,-1 1 0 0 0,3-2 0 0 0,1-2-34 0 0,1 0 0 0 0,-1 0 0 0 0,0-1 1 0 0,0 0-1 0 0,-1 0 0 0 0,1 0 0 0 0,-1 0 0 0 0,0-1 1 0 0,0 1-1 0 0,5-13 0 0 0,-2 7-84 0 0,9-19 125 0 0,0-1-1 0 0,-3 0 1 0 0,15-47-1 0 0,19-103 345 0 0,14-44-23 0 0,-53 206-284 0 0,0 0 1 0 0,20-32 0 0 0,-27 49-33 0 0,0 1 0 0 0,-1-1 0 0 0,1 1 0 0 0,0 0 0 0 0,0-1 0 0 0,0 1 0 0 0,1 0 1 0 0,-1 0-1 0 0,0 0 0 0 0,0 0 0 0 0,1 0 0 0 0,-1 0 0 0 0,0 0 0 0 0,1 0 0 0 0,-1 0 1 0 0,1 1-1 0 0,-1-1 0 0 0,1 1 0 0 0,0-1 0 0 0,-1 1 0 0 0,1-1 0 0 0,0 1 0 0 0,-1 0 1 0 0,1 0-1 0 0,-1 0 0 0 0,1 0 0 0 0,0 0 0 0 0,-1 0 0 0 0,4 1 0 0 0,-4 0-60 0 0,1-1-1 0 0,0 1 1 0 0,0 0 0 0 0,0 0-1 0 0,-1 0 1 0 0,1 0-1 0 0,-1 1 1 0 0,1-1 0 0 0,0 0-1 0 0,-1 1 1 0 0,0-1-1 0 0,1 1 1 0 0,-1-1 0 0 0,0 1-1 0 0,0 0 1 0 0,0-1-1 0 0,0 1 1 0 0,0 0 0 0 0,0 0-1 0 0,-1 0 1 0 0,1 0-1 0 0,-1 0 1 0 0,1 2 0 0 0,0 2-194 0 0,0 0 1 0 0,-1-1 0 0 0,1 1 0 0 0,-2 0 0 0 0,1 0 0 0 0,0 0 0 0 0,-1 0-1 0 0,-2 8 1 0 0,-1-1-1714 0 0,-1 0 0 0 0,-10 19-1 0 0,4-9-2728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4.5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228 113 8585 0 0,'0'0'9251'0'0,"-2"0"-8843"0"0,1 2-311 0 0,0-1 0 0 0,0 0 0 0 0,0 0 0 0 0,0 0 1 0 0,0 1-1 0 0,0-1 0 0 0,0 1 0 0 0,1-1 0 0 0,-1 0 0 0 0,0 1 1 0 0,1-1-1 0 0,-1 1 0 0 0,1 0 0 0 0,-1-1 0 0 0,1 4 1 0 0,-4 31 153 0 0,3-23-182 0 0,-2 50-36 0 0,2 1 0 0 0,3 0 1 0 0,3 0-1 0 0,3-1 0 0 0,29 116 1 0 0,-35-173-72 0 0,-1-1 46 0 0,0 0 1 0 0,1-1-1 0 0,-1 1 1 0 0,1-1-1 0 0,4 8 1 0 0,-5-11-23 0 0,-1 0 0 0 0,1 0-1 0 0,-1-1 1 0 0,1 1 0 0 0,-1 0 0 0 0,1-1 0 0 0,0 1 0 0 0,0-1 0 0 0,-1 1 0 0 0,1-1 0 0 0,0 1 0 0 0,0-1 0 0 0,0 0 0 0 0,-1 1 0 0 0,1-1 0 0 0,0 0 0 0 0,0 1 0 0 0,0-1 0 0 0,0 0 0 0 0,0 0 0 0 0,0 0 0 0 0,0 0 0 0 0,-1 0-1 0 0,1 0 1 0 0,0 0 0 0 0,0 0 0 0 0,0 0 0 0 0,0 0 0 0 0,0-1 0 0 0,0 1 0 0 0,0 0 0 0 0,-1-1 0 0 0,1 1 0 0 0,0 0 0 0 0,0-1 0 0 0,0 1 0 0 0,0-2 0 0 0,12-7-40 0 0,-1-1-1 0 0,0 0 1 0 0,-1-1 0 0 0,0 0 0 0 0,13-19 0 0 0,-10 14 43 0 0,76-80 70 0 0,-1 4 33 0 0,-74 73-90 0 0,0 0 1 0 0,-1 0 0 0 0,14-29-1 0 0,-18 30-39 0 0,-1 0 1 0 0,-1-1-1 0 0,-1 0 0 0 0,0 0 1 0 0,-2 0-1 0 0,0-1 0 0 0,2-21 1 0 0,-7 37 21 0 0,0-1 1 0 0,-1 1-1 0 0,1 0 0 0 0,-1-1 1 0 0,0 1-1 0 0,0 0 0 0 0,0-1 1 0 0,-1 1-1 0 0,0 0 0 0 0,1 0 1 0 0,-1 0-1 0 0,-1 0 1 0 0,1 0-1 0 0,-1 1 0 0 0,1-1 1 0 0,-1 1-1 0 0,0 0 0 0 0,0-1 1 0 0,0 1-1 0 0,-1 1 1 0 0,-5-5-1 0 0,-2-1 10 0 0,-1 0 0 0 0,-1 1 0 0 0,1 1 0 0 0,-1 0 0 0 0,-20-6 0 0 0,3 3 29 0 0,0 2 1 0 0,0 1 0 0 0,0 1-1 0 0,-1 2 1 0 0,0 1-1 0 0,-46 3 1 0 0,30 3-81 0 0,-1 2 0 0 0,1 2 0 0 0,-68 20 0 0 0,112-27-43 0 0,-1 0 1 0 0,0 0-1 0 0,1 1 1 0 0,-1-1-1 0 0,1 1 1 0 0,-1 0-1 0 0,1 0 1 0 0,0 0-1 0 0,-1 0 1 0 0,-2 3-1 0 0,5-3-171 0 0,0 0 0 0 0,0-1-1 0 0,0 1 1 0 0,0 0 0 0 0,0 0-1 0 0,0 0 1 0 0,0 0 0 0 0,1 0-1 0 0,-1 0 1 0 0,1 0 0 0 0,0 0 0 0 0,-1 0-1 0 0,1 0 1 0 0,0 0 0 0 0,0 0-1 0 0,0 0 1 0 0,0 0 0 0 0,1 0-1 0 0,-1 0 1 0 0,1 3 0 0 0,5 13-6055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0 738 6565 0 0,'0'0'11985'0'0,"8"-13"-11741"0"0,-4 5-212 0 0,4-5-13 0 0,-2-1 0 0 0,1 1 0 0 0,-2-1 0 0 0,0 0 0 0 0,4-18 0 0 0,34-112 221 0 0,-16 63-6 0 0,7-49 64 0 0,9-29-256 0 0,-42 155 57 0 0,0 1 0 0 0,1-1-1 0 0,0 0 1 0 0,0 1 0 0 0,4-7 0 0 0,-5 10-44 0 0,-1-1 1 0 0,0 1-1 0 0,1 0 0 0 0,-1-1 1 0 0,0 1-1 0 0,1 0 0 0 0,-1-1 1 0 0,0 1-1 0 0,1 0 0 0 0,-1-1 1 0 0,1 1-1 0 0,-1 0 0 0 0,1 0 1 0 0,-1 0-1 0 0,1 0 0 0 0,-1-1 1 0 0,1 1-1 0 0,-1 0 1 0 0,1 0-1 0 0,-1 0 0 0 0,1 0 1 0 0,0 0-17 0 0,0 1 1 0 0,-1-1-1 0 0,1 0 1 0 0,0 1-1 0 0,-1-1 1 0 0,1 1-1 0 0,-1-1 1 0 0,1 1-1 0 0,-1-1 1 0 0,1 1 0 0 0,-1-1-1 0 0,1 1 1 0 0,-1 0-1 0 0,1-1 1 0 0,-1 1-1 0 0,0 0 1 0 0,1-1-1 0 0,-1 1 1 0 0,1 1-1 0 0,14 40-46 0 0,-1 1 0 0 0,15 82 0 0 0,-23-93-126 0 0,1-1 0 0 0,2 0 0 0 0,2 0 0 0 0,0-1 0 0 0,2-1 0 0 0,1 0 0 0 0,22 33 0 0 0,-30-54 38 0 0,0 0 0 0 0,0-1 0 0 0,0 1 0 0 0,13 9 0 0 0,-17-15 72 0 0,0 0 1 0 0,1 0-1 0 0,-1-1 0 0 0,0 1 0 0 0,1-1 0 0 0,-1 0 0 0 0,1 0 0 0 0,0 0 1 0 0,-1 0-1 0 0,1 0 0 0 0,0 0 0 0 0,-1-1 0 0 0,1 1 0 0 0,0-1 0 0 0,0 0 1 0 0,0 0-1 0 0,0 0 0 0 0,-1 0 0 0 0,1 0 0 0 0,0-1 0 0 0,3 0 1 0 0,-4 0-19 0 0,1-1 0 0 0,-1 1 0 0 0,0-1 0 0 0,1 1 1 0 0,-1-1-1 0 0,0 0 0 0 0,0 0 0 0 0,0 0 1 0 0,0 0-1 0 0,0 0 0 0 0,-1 0 0 0 0,1-1 1 0 0,-1 1-1 0 0,2-3 0 0 0,17-39-50 0 0,-17 37 117 0 0,5-15 51 0 0,-1-1-1 0 0,-1 1 0 0 0,-1-1 0 0 0,4-46 0 0 0,-6-94 221 0 0,-10 93-282 0 0,1-10-249 0 0,6 77 5 0 0,0 0 1 0 0,0 0-1 0 0,1-1 1 0 0,-1 1-1 0 0,1 0 1 0 0,0-1-1 0 0,0 1 1 0 0,0 0 0 0 0,0 0-1 0 0,0 0 1 0 0,1 0-1 0 0,3-5 1 0 0,-3 5-858 0 0,1 0 0 0 0,-1 1 0 0 0,1-1 0 0 0,-1 1 1 0 0,1 0-1 0 0,0 0 0 0 0,5-3 0 0 0,9-2-5864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154 196 9713 0 0,'0'0'9610'0'0,"-3"12"-8895"0"0,0-3-610 0 0,-38 151 194 0 0,25-64-348 0 0,-6 156 0 0 0,18-211-90 0 0,2-33-281 0 0,1 0 1 0 0,1 14-1 0 0,-14-225-718 0 0,15 162 1394 0 0,1 0 1 0 0,16-81-1 0 0,-7 77-104 0 0,1 1 0 0 0,22-50 0 0 0,-25 73-84 0 0,1 0-1 0 0,1 1 0 0 0,0 1 1 0 0,2 0-1 0 0,0 0 1 0 0,22-22-1 0 0,-29 35-34 0 0,0 1-1 0 0,0 0 0 0 0,1 0 1 0 0,0 1-1 0 0,0-1 1 0 0,0 1-1 0 0,1 1 0 0 0,0 0 1 0 0,-1 0-1 0 0,1 0 0 0 0,0 1 1 0 0,0 0-1 0 0,0 1 1 0 0,0-1-1 0 0,1 2 0 0 0,-1-1 1 0 0,0 1-1 0 0,9 1 1 0 0,-1 1 11 0 0,0 0 1 0 0,0 1 0 0 0,0 1 0 0 0,-1 0-1 0 0,0 1 1 0 0,1 0 0 0 0,-2 2-1 0 0,19 10 1 0 0,-27-14-77 0 0,0 1 0 0 0,0 0 0 0 0,0 0 0 0 0,-1 1 0 0 0,0-1 0 0 0,0 1 0 0 0,0 1 0 0 0,0-1 0 0 0,-1 1 0 0 0,0-1 0 0 0,0 1-1 0 0,0 1 1 0 0,-1-1 0 0 0,4 10 0 0 0,-5-10-37 0 0,-1 0 0 0 0,1 0 1 0 0,-1 1-1 0 0,0-1 0 0 0,-1 0 0 0 0,0 1 0 0 0,0-1 0 0 0,0 0 0 0 0,-1 1 0 0 0,1-1 0 0 0,-2 0 1 0 0,1 0-1 0 0,-1 1 0 0 0,0-1 0 0 0,0 0 0 0 0,-5 9 0 0 0,-1-1 14 0 0,-1 0 0 0 0,0 0 1 0 0,-1-1-1 0 0,-1 0 0 0 0,0-1 0 0 0,0 0 0 0 0,-2-1 0 0 0,1-1 1 0 0,-1 0-1 0 0,-21 13 0 0 0,7-7-66 0 0,-1-2 1 0 0,-1 0 0 0 0,0-2-1 0 0,-48 13 1 0 0,49-18 24 0 0,0-1 0 0 0,-29 3 0 0 0,48-8-18 0 0,-1 0 1 0 0,1-1 0 0 0,0 0-1 0 0,0-1 1 0 0,-1 0-1 0 0,1 0 1 0 0,0-1 0 0 0,0 0-1 0 0,0-1 1 0 0,-10-4 0 0 0,15 5-55 0 0,1 1 0 0 0,0-1 0 0 0,0 0 0 0 0,0 0 0 0 0,1 0 1 0 0,-1 0-1 0 0,0-1 0 0 0,1 1 0 0 0,0-1 0 0 0,-1 0 0 0 0,1 1 0 0 0,-2-5 0 0 0,2 4-276 0 0,1 0-1 0 0,0 1 0 0 0,0-1 0 0 0,0 0 0 0 0,0 0 0 0 0,1 0 1 0 0,-1 0-1 0 0,1 0 0 0 0,0-5 0 0 0,1-11-5355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4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10637 0 0,'0'0'4268'0'0,"7"-7"-4142"0"0,1 0-62 0 0,-4 4-31 0 0,-1 1 0 0 0,0-1 0 0 0,0-1 1 0 0,0 1-1 0 0,0 0 0 0 0,-1-1 1 0 0,1 1-1 0 0,-1-1 0 0 0,0 0 0 0 0,0 1 1 0 0,2-7-1 0 0,15-33 1023 0 0,-14 32-817 0 0,1 0 0 0 0,-2-1 0 0 0,1 1-1 0 0,3-22 1 0 0,30-294-69 0 0,-38 322-166 0 0,14-252-64 0 0,-12 237 283 0 0,-2 20-205 0 0,0 0 0 0 0,0 0 0 0 0,0 0 1 0 0,0 0-1 0 0,0 0 0 0 0,0 0 0 0 0,0-1 0 0 0,0 1 0 0 0,0 0 0 0 0,0 0 0 0 0,0 0 1 0 0,0 0-1 0 0,0 0 0 0 0,0 0 0 0 0,0 0 0 0 0,0-1 0 0 0,0 1 0 0 0,0 0 1 0 0,0 0-1 0 0,0 0 0 0 0,0 0 0 0 0,0 0 0 0 0,0 0 0 0 0,1 0 0 0 0,-1 0 1 0 0,0 0-1 0 0,0 0 0 0 0,0 0 0 0 0,0 0 0 0 0,0 0 0 0 0,0-1 0 0 0,0 1 1 0 0,0 0-1 0 0,1 0 0 0 0,-1 0 0 0 0,0 0 0 0 0,0 0 0 0 0,0 0 0 0 0,0 0 0 0 0,0 0 1 0 0,0 0-1 0 0,0 0 0 0 0,1 0 0 0 0,-1 0 0 0 0,0 0 0 0 0,0 0 0 0 0,0 0 1 0 0,0 1-1 0 0,0-1 0 0 0,0 0 0 0 0,0 0 0 0 0,0 0 0 0 0,1 0 0 0 0,-1 0 1 0 0,0 0-1 0 0,0 0 0 0 0,0 0 0 0 0,0 0 0 0 0,0 0 0 0 0,2 4 89 0 0,0-1 0 0 0,0 1 0 0 0,0 0 0 0 0,-1-1 0 0 0,0 1 0 0 0,2 5 0 0 0,31 177-517 0 0,-20-92 300 0 0,-8-56 118 0 0,34 162-270 0 0,-32-171 185 0 0,0-1 0 0 0,2 0 0 0 0,2 0 0 0 0,25 45-1 0 0,-34-69 85 0 0,0 0-1 0 0,-1 0 0 0 0,2 0 1 0 0,-1 0-1 0 0,0-1 0 0 0,1 1 1 0 0,-1-1-1 0 0,1 0 0 0 0,7 4 1 0 0,-10-6-13 0 0,0 0 0 0 0,1-1 0 0 0,-1 1 0 0 0,1-1 1 0 0,-1 1-1 0 0,0-1 0 0 0,1 0 0 0 0,-1 0 0 0 0,1 1 1 0 0,-1-1-1 0 0,1 0 0 0 0,-1 0 0 0 0,1 0 0 0 0,-1-1 1 0 0,1 1-1 0 0,-1 0 0 0 0,1-1 0 0 0,-1 1 0 0 0,1 0 1 0 0,-1-1-1 0 0,0 0 0 0 0,1 1 0 0 0,-1-1 0 0 0,0 0 0 0 0,1 0 1 0 0,-1 0-1 0 0,0 0 0 0 0,0 0 0 0 0,0 0 0 0 0,0 0 1 0 0,0 0-1 0 0,0 0 0 0 0,0 0 0 0 0,1-2 0 0 0,4-6-108 0 0,-1-1 0 0 0,1 0 0 0 0,-2 0 0 0 0,1 0-1 0 0,-1-1 1 0 0,-1 0 0 0 0,0 1 0 0 0,2-20 0 0 0,5-91 15 0 0,-13-318 333 0 0,3 412-267 0 0,0 16-17 0 0,-1 1 1 0 0,-2-20 0 0 0,3 21-779 0 0,5 10 376 0 0,5 8-490 0 0,-5-2-263 0 0,-1 0-1 0 0,1 1 0 0 0,4 11 0 0 0,0 10-6214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166 187 13741 0 0,'0'0'1709'0'0,"8"8"-824"0"0,27 24-257 0 0,-32-29-586 0 0,0 1 0 0 0,0-1 0 0 0,0 1 0 0 0,0 0 0 0 0,0 0 0 0 0,-1 0 0 0 0,0 0 0 0 0,0 0 0 0 0,0 1 0 0 0,0-1 0 0 0,2 10 0 0 0,-2-4-142 0 0,-1 0 0 0 0,0 1 1 0 0,-1 16-1 0 0,0-13 102 0 0,-13 268-326 0 0,10-258 139 0 0,-7 31 0 0 0,7-45 98 0 0,0 1 0 0 0,-1-1 0 0 0,0 1 1 0 0,0-1-1 0 0,-8 12 0 0 0,12-21 62 0 0,-1 0-1 0 0,0 0 1 0 0,1 0 0 0 0,-1 0 0 0 0,0 0 0 0 0,0 0-1 0 0,0 0 1 0 0,0 0 0 0 0,0 0 0 0 0,0 0 0 0 0,0 0 0 0 0,0 0-1 0 0,0-1 1 0 0,0 1 0 0 0,0 0 0 0 0,-1-1 0 0 0,1 1-1 0 0,0-1 1 0 0,0 1 0 0 0,-1-1 0 0 0,1 0 0 0 0,0 0 0 0 0,-1 1-1 0 0,1-1 1 0 0,0 0 0 0 0,-1 0 0 0 0,1 0 0 0 0,0-1-1 0 0,-1 1 1 0 0,1 0 0 0 0,0 0 0 0 0,-1-1 0 0 0,1 1-1 0 0,0-1 1 0 0,0 1 0 0 0,-1-1 0 0 0,1 1 0 0 0,0-1 0 0 0,0 0-1 0 0,0 1 1 0 0,0-1 0 0 0,0 0 0 0 0,0 0 0 0 0,0 0-1 0 0,0 0 1 0 0,0 0 0 0 0,0 0 0 0 0,1 0 0 0 0,-1 0 0 0 0,0-1-1 0 0,1 1 1 0 0,-2-2 0 0 0,-4-11 14 0 0,1 0 0 0 0,1-1 0 0 0,0 1-1 0 0,1-1 1 0 0,0 1 0 0 0,0-27 0 0 0,5-93 814 0 0,-1 119-743 0 0,29-226 510 0 0,-26 223-500 0 0,0 0 0 0 0,2 0 0 0 0,0 1 0 0 0,0 0 0 0 0,2 0 1 0 0,17-29-1 0 0,-18 35 45 0 0,0 1 1 0 0,0 1 0 0 0,1-1-1 0 0,0 1 1 0 0,1 1 0 0 0,0-1-1 0 0,0 1 1 0 0,1 1 0 0 0,0 0-1 0 0,0 0 1 0 0,13-5 0 0 0,-19 9-74 0 0,1 2 0 0 0,-1-1 1 0 0,1 0-1 0 0,-1 1 0 0 0,1 0 0 0 0,0 0 1 0 0,-1 0-1 0 0,1 1 0 0 0,0 0 1 0 0,0 0-1 0 0,0 0 0 0 0,5 1 1 0 0,-8-1-38 0 0,1 1 1 0 0,-1 0 0 0 0,0 0-1 0 0,0 0 1 0 0,0 0 0 0 0,0 0 0 0 0,0 0-1 0 0,0 1 1 0 0,0-1 0 0 0,0 0-1 0 0,0 1 1 0 0,-1 0 0 0 0,1-1 0 0 0,-1 1-1 0 0,1 0 1 0 0,-1 0 0 0 0,0 0-1 0 0,1 0 1 0 0,-1 0 0 0 0,0 0-1 0 0,0 0 1 0 0,0 0 0 0 0,-1 1 0 0 0,1-1-1 0 0,-1 0 1 0 0,1 3 0 0 0,0 4-71 0 0,0 0-1 0 0,0 0 1 0 0,-1 0 0 0 0,-1 1 0 0 0,1-1 0 0 0,-1 0 0 0 0,-1 0 0 0 0,0 0 0 0 0,0 0 0 0 0,-1-1-1 0 0,0 1 1 0 0,0-1 0 0 0,-1 1 0 0 0,0-1 0 0 0,-9 12 0 0 0,3-4-16 0 0,-1-1 1 0 0,-1-1 0 0 0,0 0-1 0 0,-1-1 1 0 0,-1 0-1 0 0,-24 19 1 0 0,23-22 35 0 0,0-1-1 0 0,-1 0 1 0 0,0 0 0 0 0,0-2-1 0 0,-24 8 1 0 0,28-11-425 0 0,1-1 0 0 0,-1-1 0 0 0,0 0 0 0 0,-1-1 0 0 0,1 0 0 0 0,0 0 0 0 0,0-2 0 0 0,-21-2 0 0 0,14-3-2201 0 0,10-4-1476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12437 0 0,'0'0'4521'0'0,"-1"5"-4259"0"0,-1 0-165 0 0,0 15 808 0 0,2-19-783 0 0,1 1 1 0 0,-1-1-1 0 0,1 0 0 0 0,-1 0 0 0 0,1 1 0 0 0,0-1 0 0 0,0 0 0 0 0,-1 0 1 0 0,1 0-1 0 0,0 0 0 0 0,0 0 0 0 0,0 0 0 0 0,2 2 0 0 0,16 12 191 0 0,-6-7-293 0 0,0-1 1 0 0,0 0-1 0 0,1-1 1 0 0,0 0-1 0 0,20 5 1 0 0,76 15-129 0 0,-89-22 85 0 0,181 29-138 0 0,42 9-105 0 0,201 81 573 0 0,37 9 619 0 0,-166-75-769 0 0,47 11-113 0 0,135 59-75 0 0,-223-53-200 0 0,295 29-448 0 0,-151-43 94 0 0,-320-40 587 0 0,-35-2 4 0 0,-39-16-266 0 0,-42-8-752 0 0,4 0 970 0 0,-39-7 68 0 0,-6-1-646 0 0,23 0-4035 0 0,30 12 2412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8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12537 0 0,'0'0'1276'0'0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2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12333 0 0,'0'0'524'0'0,"53"32"-652"0"0,-51-32-1348 0 0</inkml:trace>
  <inkml:trace contextRef="#ctx0" brushRef="#br0" timeOffset="1">42 279 12769 0 0,'0'0'48'0'0,"19"55"-20"0"0,-19-51 276 0 0,0-2-304 0 0,0 0-188 0 0,-5-2-708 0 0,-4-3-1000 0 0,-7-6 604 0 0,4 0-344 0 0,-2 4-3769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14393 0 0,'0'0'76'0'0,"46"55"-52"0"0,-41-53 216 0 0,0-4-960 0 0,-5-11-976 0 0,0 1-1348 0 0,0-11-6133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261 188 7445 0 0,'0'0'4082'0'0,"-12"6"-3667"0"0,1 0-294 0 0,-6 3 108 0 0,-1-1 0 0 0,-27 9 0 0 0,34-14-136 0 0,-7 4-18 0 0,-1-2 1 0 0,0 0 0 0 0,1-1-1 0 0,-1-1 1 0 0,-21 1 0 0 0,39-4-67 0 0,1 0 1 0 0,-1 0-1 0 0,1 0 1 0 0,0 0-1 0 0,-1 0 1 0 0,1 0-1 0 0,-1 0 1 0 0,1 0-1 0 0,-1 0 1 0 0,1 0-1 0 0,-1 0 1 0 0,1-1-1 0 0,0 1 1 0 0,-1 0-1 0 0,1 0 1 0 0,-1 0-1 0 0,1 0 1 0 0,0-1-1 0 0,-1 1 1 0 0,1 0-1 0 0,0 0 1 0 0,-1-1-1 0 0,1 1 1 0 0,0 0-1 0 0,-1-1 1 0 0,1 1 0 0 0,0 0-1 0 0,0-1 1 0 0,-1 1-1 0 0,1 0 1 0 0,0-1-1 0 0,0 1 1 0 0,0-1-1 0 0,-1 1 1 0 0,1-1-1 0 0,0 1 1 0 0,0 0-1 0 0,0-1 1 0 0,0 1-1 0 0,0-1 1 0 0,0 1-1 0 0,0-1 1 0 0,0 1-1 0 0,0-1 1 0 0,8-20 738 0 0,-8 20-720 0 0,12-22 342 0 0,2 1 0 0 0,0 0 0 0 0,18-20 0 0 0,57-56-154 0 0,-60 75-216 0 0,-43 33-168 0 0,-100 76-2089 0 0,92-68-757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109 0 13717 0 0,'0'0'1644'0'0,"0"51"-1292"0"0,0-46-352 0 0,0 2-152 0 0,-7 1 140 0 0,3-1 12 0 0,-8-2-1072 0 0,-2 0 296 0 0,-9-1-396 0 0,5 2-1700 0 0,-1-3 188 0 0,8 3-1937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1 12209 0 0,'0'0'216'0'0,"-21"49"-216"0"0,10-32-308 0 0,-1-11 168 0 0,7-4-28 0 0,-1-2-616 0 0,3-1-556 0 0,-1-3-828 0 0,-1-6-2165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8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0 11413 0 0,'0'0'0'0'0,"-53"48"-2864"0"0,40-43 1356 0 0,6-3-469 0 0,-3-2-567 0 0</inkml:trace>
  <inkml:trace contextRef="#ctx0" brushRef="#br0" timeOffset="1">0 217 15757 0 0,'0'0'128'0'0,"17"53"-128"0"0,-17-46 256 0 0,0-5-256 0 0,0-8-1624 0 0,0-12-1876 0 0,2 0-1216 0 0,14-8-1585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5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12317 0 0,'0'0'3512'0'0,"33"8"-4280"0"0,-40-5-4488 0 0,0-2 2960 0 0,-5 7-4649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4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13629 0 0,'0'0'536'0'0,"11"54"184"0"0,-9-44-12 0 0,-2-5-160 0 0,5-1-496 0 0,-5 1 229 0 0,2-2-281 0 0,3-11-3157 0 0,-5-8 1273 0 0,0 2-220 0 0,12-4-1024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12869 0 0,'0'0'104'0'0,"49"11"-104"0"0,-31-10 324 0 0,-11-1-316 0 0,0 0 8 0 0,-2-2 148 0 0,2 1-164 0 0,-1 0-148 0 0,1-1 144 0 0,5 2-248 0 0,-3 0-640 0 0,0 3 416 0 0,3 2-672 0 0,4 5-2932 0 0,-7-2-177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6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4180 0 0,'0'0'4737'0'0,"62"38"-4169"0"0,-32-22-180 0 0,-9-6-192 0 0,-3-1 204 0 0,-6-1 204 0 0,-6-4-476 0 0,4 2-128 0 0,-3-3-280 0 0,-1 2-68 0 0,6-2-288 0 0,-5-2-1124 0 0,0-1-540 0 0,4 0-1685 0 0</inkml:trace>
  <inkml:trace contextRef="#ctx0" brushRef="#br0" timeOffset="1">429 137 10889 0 0,'0'0'1236'0'0,"44"47"-816"0"0,-28-33-12 0 0,-9-9 16 0 0,-5-3 32 0 0,3 3-200 0 0,0-2-256 0 0,-3-2-124 0 0,3 2 24 0 0,-5-2 8 0 0,-19 5-7336 0 0,3-3 5303 0 0,2 5-587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3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6 847 12493 0 0,'0'0'8940'0'0,"0"5"-8759"0"0,1-2-159 0 0,1 14 8 0 0,-2-15-32 0 0,-3-13 0 0 0,1-3 50 0 0,0 0-1 0 0,1 0 1 0 0,1 0-1 0 0,2-18 1 0 0,-1 9-10 0 0,3-28-37 0 0,3 0 1 0 0,24-86-1 0 0,10-17-263 0 0,14-59-168 0 0,-53 200 344 0 0,0 1 0 0 0,0-1 0 0 0,-2-24 1 0 0,-5 47 80 0 0,-3 5 145 0 0,0 1-1 0 0,-7 26 1 0 0,5-15-48 0 0,-4 15-8 0 0,3 1 0 0 0,0 1 0 0 0,3 0-1 0 0,2 0 1 0 0,-1 86 0 0 0,7-117-87 0 0,0 0 1 0 0,1 0-1 0 0,1 0 0 0 0,0 0 1 0 0,1-1-1 0 0,0 1 0 0 0,1-1 0 0 0,0 1 1 0 0,1-2-1 0 0,0 1 0 0 0,1 0 1 0 0,1-1-1 0 0,-1 0 0 0 0,2 0 0 0 0,0-1 1 0 0,0 0-1 0 0,1 0 0 0 0,0-1 1 0 0,12 9-1 0 0,-14-12-48 0 0,0-1 0 0 0,1 0 1 0 0,0 0-1 0 0,0-1 0 0 0,0 0 0 0 0,0 0 0 0 0,1-1 0 0 0,9 3 1 0 0,-13-5 23 0 0,0 0 1 0 0,-1-1 0 0 0,1 0 0 0 0,0 1 0 0 0,0-1 0 0 0,-1-1-1 0 0,1 1 1 0 0,0-1 0 0 0,-1 0 0 0 0,1 0 0 0 0,0 0-1 0 0,-1-1 1 0 0,1 1 0 0 0,-1-1 0 0 0,0 0 0 0 0,0-1-1 0 0,6-2 1 0 0,-3-1-9 0 0,0 0-1 0 0,0 0 0 0 0,-1 0 1 0 0,1-1-1 0 0,-2 0 0 0 0,1 0 1 0 0,-1 0-1 0 0,0-1 0 0 0,0 0 0 0 0,-1 0 1 0 0,7-15-1 0 0,-2-6 26 0 0,0 0 1 0 0,5-36-1 0 0,-4 6 126 0 0,2-84 1 0 0,-9-60 463 0 0,-3 160-470 0 0,0 26-56 0 0,0 1-28 0 0,0 1 0 0 0,0-1 0 0 0,2 1-1 0 0,5-24 1 0 0,-7 39-25 0 0,0 0-1 0 0,0-1 1 0 0,0 1 0 0 0,0 0 0 0 0,0 0-1 0 0,0 0 1 0 0,0-1 0 0 0,0 1 0 0 0,0 0-1 0 0,1 0 1 0 0,-1 0 0 0 0,0 0 0 0 0,0-1-1 0 0,0 1 1 0 0,0 0 0 0 0,0 0 0 0 0,1 0-1 0 0,-1 0 1 0 0,0 0 0 0 0,0 0 0 0 0,0-1-1 0 0,0 1 1 0 0,1 0 0 0 0,-1 0 0 0 0,0 0-1 0 0,0 0 1 0 0,0 0 0 0 0,1 0 0 0 0,-1 0-1 0 0,0 0 1 0 0,0 0 0 0 0,1 0 0 0 0,-1 0-1 0 0,0 0 1 0 0,0 0 0 0 0,0 0 0 0 0,1 0-1 0 0,-1 0 1 0 0,0 0 0 0 0,0 0 0 0 0,0 0-1 0 0,1 0 1 0 0,-1 1 0 0 0,0-1 0 0 0,0 0-1 0 0,0 0 1 0 0,0 0 0 0 0,1 0 0 0 0,-1 0-1 0 0,0 0 1 0 0,0 1 0 0 0,0-1 0 0 0,0 0-1 0 0,0 0 1 0 0,1 0 0 0 0,-1 0 0 0 0,0 1-1 0 0,0-1 1 0 0,10 13-258 0 0,-3 0-334 0 0,-1-1 0 0 0,0 1 0 0 0,5 18-1 0 0,4 19-3737 0 0,-11-38 2535 0 0,2 7-2446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4.5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75 8961 0 0,'0'0'5940'0'0,"-4"10"-4441"0"0,-7 28 238 0 0,0 0 1 0 0,-7 58 0 0 0,9 156-1137 0 0,7-82-899 0 0,0-135 234 0 0,2-10-246 0 0,-2-1 0 0 0,0 1 0 0 0,-2-1 0 0 0,-8 33 0 0 0,9-54 109 0 0,1-7-21 0 0,-1-10-183 0 0,2-101 610 0 0,16-155-1 0 0,-10 221 13 0 0,2-28-64 0 0,30-136 0 0 0,-33 199-141 0 0,0 1-1 0 0,0 0 1 0 0,2 0 0 0 0,6-14-1 0 0,-10 23 0 0 0,0 1 0 0 0,1 0 0 0 0,-1-1 0 0 0,1 1 0 0 0,-1 0 0 0 0,1 0 0 0 0,0 1 0 0 0,0-1 0 0 0,0 0 0 0 0,0 1 0 0 0,0 0 0 0 0,1 0 0 0 0,-1 0 0 0 0,1 0 0 0 0,0 0 0 0 0,-1 1 0 0 0,1-1 0 0 0,0 1 0 0 0,5-1 0 0 0,-1 2 12 0 0,-1-1-1 0 0,1 1 1 0 0,-1 1 0 0 0,1-1-1 0 0,-1 2 1 0 0,0-1 0 0 0,1 0-1 0 0,-1 1 1 0 0,0 1 0 0 0,0-1-1 0 0,0 1 1 0 0,0 0-1 0 0,-1 1 1 0 0,1 0 0 0 0,-1 0-1 0 0,0 0 1 0 0,0 1 0 0 0,0 0-1 0 0,-1 0 1 0 0,9 9 0 0 0,-7-5-38 0 0,0 0 0 0 0,0 0 1 0 0,-1 0-1 0 0,0 1 0 0 0,-1 0 1 0 0,0 0-1 0 0,0 1 0 0 0,-1-1 0 0 0,-1 1 1 0 0,1 0-1 0 0,-2 0 0 0 0,0 0 1 0 0,1 12-1 0 0,-2-14-15 0 0,-1-1 1 0 0,-1 1-1 0 0,0-1 1 0 0,0 1-1 0 0,0-1 1 0 0,-1 0-1 0 0,0 0 1 0 0,-1 1-1 0 0,0-1 1 0 0,0-1-1 0 0,-7 12 1 0 0,4-9-1 0 0,0-1 0 0 0,-1-1 1 0 0,0 1-1 0 0,0-1 0 0 0,-1 0 1 0 0,0-1-1 0 0,0 0 0 0 0,-11 7 1 0 0,1-3-81 0 0,1-1 1 0 0,-2-1-1 0 0,1-1 1 0 0,-1 0 0 0 0,-1-2-1 0 0,1 0 1 0 0,-1-1-1 0 0,0-1 1 0 0,-25 2-1 0 0,41-5 115 0 0,-15 1-179 0 0,-39-2 0 0 0,53 0 118 0 0,-1 0-1 0 0,1-1 1 0 0,0 0-1 0 0,0 0 0 0 0,0-1 1 0 0,0 1-1 0 0,0-1 1 0 0,0 0-1 0 0,1 0 0 0 0,-1-1 1 0 0,1 1-1 0 0,-7-6 1 0 0,9 7-164 0 0,0-1 0 0 0,1 1 0 0 0,-1-1 1 0 0,1 1-1 0 0,0-1 0 0 0,-1 0 0 0 0,1 1 0 0 0,0-1 1 0 0,0 0-1 0 0,0 0 0 0 0,0 0 0 0 0,0 1 1 0 0,1-1-1 0 0,-1 0 0 0 0,1 0 0 0 0,-1 0 1 0 0,1 0-1 0 0,0-1 0 0 0,-1 1 0 0 0,1 0 0 0 0,0 0 1 0 0,0 0-1 0 0,1 0 0 0 0,-1 0 0 0 0,0 0 1 0 0,2-3-1 0 0,9-10-6129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5.7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0 130 14881 0 0,'0'0'5860'0'0,"1"3"-5797"0"0,2 6-8 0 0,-2-1 1 0 0,1 1 0 0 0,-1 0-1 0 0,0 0 1 0 0,-1 1-1 0 0,-1 16 1 0 0,0 4 3 0 0,9 187-76 0 0,0 1-44 0 0,-8-191 59 0 0,-1-11-2 0 0,1 0-1 0 0,0 1 0 0 0,2-1 0 0 0,0 0 1 0 0,5 19-1 0 0,-7-34 4 0 0,0-1 0 0 0,0 0 1 0 0,0 1-1 0 0,0-1 0 0 0,0 0 0 0 0,0 1 1 0 0,0-1-1 0 0,0 0 0 0 0,1 0 0 0 0,-1 1 1 0 0,0-1-1 0 0,0 0 0 0 0,0 0 0 0 0,0 1 1 0 0,1-1-1 0 0,-1 0 0 0 0,0 0 0 0 0,0 0 1 0 0,1 1-1 0 0,-1-1 0 0 0,0 0 1 0 0,0 0-1 0 0,1 0 0 0 0,-1 0 0 0 0,0 1 1 0 0,1-1-1 0 0,-1 0 0 0 0,0 0 0 0 0,0 0 1 0 0,1 0-1 0 0,-1 0 0 0 0,0 0 0 0 0,1 0 1 0 0,-1 0-1 0 0,0 0 0 0 0,1 0 0 0 0,-1 0 1 0 0,0 0-1 0 0,0 0 0 0 0,1 0 0 0 0,-1 0 1 0 0,0 0-1 0 0,1-1 0 0 0,-1 1 0 0 0,0 0 1 0 0,0 0-1 0 0,1 0 0 0 0,-1-1 0 0 0,13-11-116 0 0,-2-1-33 0 0,-1 0 0 0 0,-1-1 1 0 0,10-20-1 0 0,21-51 208 0 0,-31 64-107 0 0,239-475 1155 0 0,-239 480-1097 0 0,29-48 2 0 0,-33 57-8 0 0,1 0 1 0 0,-1 0-1 0 0,1 0 1 0 0,0 1-1 0 0,1 0 0 0 0,7-6 1 0 0,-13 11-15 0 0,0 0 1 0 0,-1 1-1 0 0,1-1 0 0 0,0 1 0 0 0,-1 0 1 0 0,1-1-1 0 0,0 1 0 0 0,-1 0 1 0 0,1-1-1 0 0,0 1 0 0 0,0 0 1 0 0,-1 0-1 0 0,1-1 0 0 0,0 1 1 0 0,0 0-1 0 0,0 0 0 0 0,-1 0 0 0 0,1 0 1 0 0,0 0-1 0 0,0 0 0 0 0,0 0 1 0 0,0 1-1 0 0,0-1-21 0 0,-1 1 0 0 0,1-1 0 0 0,0 1 0 0 0,-1-1 0 0 0,1 1 0 0 0,-1-1 1 0 0,1 1-1 0 0,-1 0 0 0 0,0-1 0 0 0,1 1 0 0 0,-1-1 0 0 0,0 1 0 0 0,1 0 0 0 0,-1 0 0 0 0,0-1 0 0 0,0 1 0 0 0,1 0 0 0 0,-1 1 1 0 0,0 3-178 0 0,1 0 0 0 0,-1 1 0 0 0,0-1 0 0 0,-2 11 0 0 0,-7 26-1402 0 0,0-20-267 0 0,-4-5-4186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23 414 6689 0 0,'0'0'11366'0'0,"-3"5"-11100"0"0,2-4-247 0 0,-1 2 10 0 0,0-1 0 0 0,0 1 1 0 0,0 0-1 0 0,1 0 1 0 0,-1-1-1 0 0,1 1 0 0 0,-1 0 1 0 0,1 0-1 0 0,0 0 0 0 0,1 1 1 0 0,-1-1-1 0 0,0 0 1 0 0,1 0-1 0 0,-1 4 0 0 0,1 210-463 0 0,6-237-426 0 0,-3-11 612 0 0,16-94 270 0 0,-17 112-90 0 0,-2 12 109 0 0,0 0-1 0 0,0-1 1 0 0,0 1-1 0 0,0 0 1 0 0,0-1-1 0 0,1 1 1 0 0,-1 0-1 0 0,0 0 0 0 0,1-1 1 0 0,-1 1-1 0 0,1 0 1 0 0,-1 0-1 0 0,1-1 1 0 0,0 1-1 0 0,-1 0 1 0 0,1 0-1 0 0,0 0 1 0 0,0 0-1 0 0,0 0 0 0 0,0 0 1 0 0,0 0-1 0 0,0 0 1 0 0,0 1-1 0 0,0-1 1 0 0,0 0-1 0 0,0 1 1 0 0,1-1-1 0 0,-1 0 0 0 0,0 1 1 0 0,2-1-1 0 0,-2 1-22 0 0,12-2 257 0 0,-13 2-286 0 0,1 0 0 0 0,-1 0 0 0 0,0 0 0 0 0,1 1-1 0 0,-1-1 1 0 0,0 0 0 0 0,0 0 0 0 0,1 1 0 0 0,-1-1 0 0 0,0 0-1 0 0,0 0 1 0 0,1 1 0 0 0,-1-1 0 0 0,0 0 0 0 0,0 1-1 0 0,0-1 1 0 0,1 0 0 0 0,-1 1 0 0 0,0-1 0 0 0,0 0-1 0 0,0 1 1 0 0,0-1 0 0 0,0 1 0 0 0,0-1 0 0 0,0 0-1 0 0,0 1 1 0 0,0-1 0 0 0,0 0 0 0 0,0 1 0 0 0,0 0-1 0 0,0-1-27 0 0,-1 1-1 0 0,1-1 1 0 0,0 1-1 0 0,0-1 1 0 0,-1 0-1 0 0,1 1 0 0 0,0-1 1 0 0,-1 1-1 0 0,1-1 1 0 0,0 0-1 0 0,-1 0 1 0 0,1 1-1 0 0,-1-1 0 0 0,1 0 1 0 0,-1 0-1 0 0,1 1 1 0 0,0-1-1 0 0,-1 0 1 0 0,1 0-1 0 0,-1 0 0 0 0,1 0 1 0 0,-1 0-1 0 0,1 1 1 0 0,-1-1-1 0 0,1 0 1 0 0,-1 0-1 0 0,1 0 0 0 0,-1-1 1 0 0,1 1-1 0 0,-1 0 1 0 0,1 0-1 0 0,-1 0 1 0 0,1 0-1 0 0,-1 0 0 0 0,1 0 1 0 0,-1-1-1 0 0,1 1 1 0 0,0 0-1 0 0,-1 0 1 0 0,1-1-1 0 0,-1 1 0 0 0,1 0 1 0 0,0-1-1 0 0,-1 1 1 0 0,1-1-1 0 0,-3-7-324 0 0,0-1 0 0 0,1 0-1 0 0,0 0 1 0 0,0 0 0 0 0,1-12-1 0 0,1-48 471 0 0,3 44 686 0 0,8-36 0 0 0,1-5 142 0 0,1-122-901 0 0,-17 193-2586 0 0,3-3 1923 0 0,-1 1 0 0 0,1-1-1 0 0,-1 1 1 0 0,1-1 0 0 0,0 1 0 0 0,0 0-1 0 0,0 3 1 0 0,-4 10-7830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1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0 9489 0 0,'0'0'5660'0'0,"0"8"-4171"0"0,0-4-1337 0 0,1 6 344 0 0,-2 1 0 0 0,1-1 0 0 0,-2 0 0 0 0,-3 17 0 0 0,-4 7-256 0 0,1 0 0 0 0,2 0 0 0 0,-2 39 0 0 0,3 104 1002 0 0,2-19-716 0 0,-1 10-2171 0 0,4-174 1355 0 0,1 1 0 0 0,0 0 0 0 0,0 0 0 0 0,1 0 0 0 0,-1 0 0 0 0,3-5 0 0 0,3-11-538 0 0,24-78-6993 0 0,-24 80 295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621 1 12109 0 0,'0'0'4636'0'0,"-11"9"-4288"0"0,-42 30-234 0 0,47-35-82 0 0,0-1 1 0 0,0 0-1 0 0,0 0 0 0 0,0-1 1 0 0,0 0-1 0 0,-1 0 1 0 0,-12 3-1 0 0,4-2-1 0 0,-55 14-10 0 0,-221 43-417 0 0,271-58-321 0 0,1 0 0 0 0,-22-2 0 0 0,39 0 448 0 0,-1-1 0 0 0,1 1-1 0 0,0 0 1 0 0,0-1 0 0 0,-1 1-1 0 0,1-1 1 0 0,0 0 0 0 0,0 0-1 0 0,0 1 1 0 0,-3-3 0 0 0,4 2-13 0 0,0 0 1 0 0,0 0-1 0 0,0 1 1 0 0,1-1-1 0 0,-1 0 1 0 0,0 0 0 0 0,0 0-1 0 0,1 0 1 0 0,-1 0-1 0 0,1 0 1 0 0,-1 0-1 0 0,1 0 1 0 0,-1 0 0 0 0,1 0-1 0 0,0 0 1 0 0,-1-1-1 0 0,1 1 1 0 0,0 0-1 0 0,0 0 1 0 0,0-2 0 0 0,3-13-3790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8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858 1 13313 0 0,'0'0'4565'0'0,"-74"45"-3677"0"0,26-32-284 0 0,-10 3-336 0 0,-8-1 344 0 0,-6 2-612 0 0,-6 2 196 0 0,-3 3-196 0 0,3 3 0 0 0,4-1-244 0 0,12 1 84 0 0,0-1-316 0 0,13-4-2032 0 0,15-9 387 0 0,13 0-2895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8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1 13965 0 0,'0'0'6115'0'0,"1"7"-5952"0"0,0-2-132 0 0,0-1 9 0 0,-1 0 0 0 0,1 0 0 0 0,-1 0 0 0 0,0 0 0 0 0,0 0 0 0 0,0 1 0 0 0,0-1-1 0 0,-1 0 1 0 0,0 0 0 0 0,-1 5 0 0 0,-14 41 20 0 0,3 0 0 0 0,2 0-1 0 0,2 1 1 0 0,-4 96 0 0 0,7 499-414 0 0,-11-267 402 0 0,9-283-1325 0 0,8-130 528 0 0,1-73-1579 0 0,2 35-2342 0 0,0 32-4700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4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94 9701 0 0,'0'0'8567'0'0,"0"10"-8329"0"0,0 21-49 0 0,-2 0 0 0 0,-8 40 1 0 0,2-19-413 0 0,1 2-1 0 0,3-1 1 0 0,3 56 0 0 0,1-107 205 0 0,0-1 0 0 0,0 0 1 0 0,0 0-1 0 0,0 0 0 0 0,0 0 0 0 0,0 0 1 0 0,0 1-1 0 0,1-1 0 0 0,-1 0 0 0 0,0 0 1 0 0,1 0-1 0 0,-1 0 0 0 0,0 0 0 0 0,1 0 0 0 0,0 0 1 0 0,-1 0-1 0 0,1 0 0 0 0,-1 0 0 0 0,1 0 1 0 0,1 1-1 0 0,-1-2 7 0 0,0 0 0 0 0,0 0 0 0 0,0 0-1 0 0,0 0 1 0 0,0 0 0 0 0,0 0 0 0 0,0 0 0 0 0,0 0 0 0 0,0 0 0 0 0,0 0 0 0 0,-1-1 0 0 0,1 1-1 0 0,0 0 1 0 0,0-1 0 0 0,0 1 0 0 0,0-1 0 0 0,0 1 0 0 0,0-1 0 0 0,-1 1 0 0 0,1-1-1 0 0,0 1 1 0 0,0-1 0 0 0,-1 0 0 0 0,1 1 0 0 0,1-3 0 0 0,21-19-19 0 0,-2-1-1 0 0,0-2 1 0 0,24-35 0 0 0,41-88 1011 0 0,-86 147-981 0 0,2-3 50 0 0,0 1-1 0 0,0-1 0 0 0,0 1 1 0 0,0 0-1 0 0,3-4 0 0 0,-4 7-40 0 0,-1 0-1 0 0,0-1 1 0 0,1 1-1 0 0,-1 0 0 0 0,1-1 1 0 0,-1 1-1 0 0,0 0 1 0 0,1 0-1 0 0,-1-1 1 0 0,1 1-1 0 0,-1 0 0 0 0,1 0 1 0 0,-1 0-1 0 0,1 0 1 0 0,-1 0-1 0 0,1 0 1 0 0,-1 0-1 0 0,1 0 0 0 0,-1 0 1 0 0,1 0-1 0 0,-1 0 1 0 0,1 0-1 0 0,-1 0 1 0 0,1 0-1 0 0,-1 0 1 0 0,1 0-1 0 0,-1 0 0 0 0,1 1 1 0 0,-1-1-1 0 0,0 0 1 0 0,1 0-1 0 0,-1 1 1 0 0,1-1-1 0 0,-1 0 0 0 0,0 1 1 0 0,1-1-1 0 0,-1 0 1 0 0,0 1-1 0 0,1-1 1 0 0,-1 0-1 0 0,0 1 0 0 0,1-1 1 0 0,-1 1-1 0 0,0-1 1 0 0,0 1-1 0 0,0-1 1 0 0,1 0-1 0 0,-1 2 0 0 0,7 11-15 0 0,-1 0-1 0 0,-1 1 0 0 0,0 0 1 0 0,-1 1-1 0 0,4 18 0 0 0,-5-16-125 0 0,2 0 1 0 0,0-1-1 0 0,10 22 0 0 0,-14-36 132 0 0,2 5-32 0 0,0-1 1 0 0,1 0 0 0 0,-1 0-1 0 0,7 7 1 0 0,-9-12 24 0 0,0 0 0 0 0,0 0-1 0 0,0 0 1 0 0,0 0 0 0 0,0 1 0 0 0,1-2 0 0 0,-1 1 0 0 0,0 0 0 0 0,1 0 0 0 0,-1 0 0 0 0,1-1-1 0 0,-1 1 1 0 0,1 0 0 0 0,-1-1 0 0 0,1 1 0 0 0,-1-1 0 0 0,1 0 0 0 0,-1 0 0 0 0,1 0 0 0 0,0 1 0 0 0,-1-1-1 0 0,1-1 1 0 0,-1 1 0 0 0,1 0 0 0 0,2-1 0 0 0,0 0-24 0 0,0-1 1 0 0,0 1-1 0 0,0-1 1 0 0,0-1-1 0 0,0 1 0 0 0,0 0 1 0 0,-1-1-1 0 0,1 0 0 0 0,-1 1 1 0 0,0-1-1 0 0,4-5 1 0 0,-2 1 1 0 0,0 1 1 0 0,-1-1-1 0 0,1 0 1 0 0,-2-1 0 0 0,6-11-1 0 0,-2-4 102 0 0,0 0-1 0 0,-2-1 0 0 0,3-28 0 0 0,-6 37 30 0 0,-1 0 0 0 0,0 0 0 0 0,-1 0 0 0 0,-1 0 0 0 0,-3-23 0 0 0,1 28-276 0 0,1 0 1 0 0,-1 0-1 0 0,-1 1 0 0 0,0-1 0 0 0,0 0 0 0 0,-1 1 0 0 0,0 0 1 0 0,-11-15-1 0 0,14 21 47 0 0,-13-17-2115 0 0,7 7-2369 0 0,7 7-792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13833 0 0,'0'0'2671'0'0,"3"8"-1947"0"0,5 11-385 0 0,-2 1 1 0 0,0-1-1 0 0,-2 1 1 0 0,4 29-1 0 0,5 160-364 0 0,-5 66-95 0 0,-4-166-196 0 0,4-136-368 0 0,29-105 683 0 0,-21 83 64 0 0,-16 48-54 0 0,11-28 307 0 0,-11 28-273 0 0,1 0-1 0 0,-1 0 1 0 0,1 0-1 0 0,-1 1 1 0 0,1-1-1 0 0,-1 0 1 0 0,1 0-1 0 0,0 0 1 0 0,-1 0-1 0 0,1 1 1 0 0,0-1-1 0 0,0 0 1 0 0,0 1 0 0 0,0-1-1 0 0,-1 0 1 0 0,1 1-1 0 0,0-1 1 0 0,0 1-1 0 0,0-1 1 0 0,0 1-1 0 0,0 0 1 0 0,0 0-1 0 0,0-1 1 0 0,2 1-1 0 0,-1 1-29 0 0,-1 0-1 0 0,1 0 0 0 0,-1 0 1 0 0,1 0-1 0 0,-1 0 0 0 0,0 0 1 0 0,1 1-1 0 0,-1-1 0 0 0,0 0 0 0 0,0 1 1 0 0,0-1-1 0 0,0 1 0 0 0,0-1 1 0 0,0 1-1 0 0,0 2 0 0 0,1 0-17 0 0,8 17-20 0 0,-1 0 1 0 0,-1 1-1 0 0,0 0 1 0 0,3 26-1 0 0,10 24-70 0 0,-21-69 153 0 0,7 15-645 0 0,-4-15-760 0 0,-1-9-1145 0 0,1-20-4893 0 0,3 9 1586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0.9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0 14177 0 0,'0'0'4163'0'0,"2"10"-3841"0"0,2 0-264 0 0,-2-4-37 0 0,-1 0 0 0 0,1 0 0 0 0,-1 0 0 0 0,0 0 0 0 0,-1 1 0 0 0,1-1 0 0 0,-1 9 0 0 0,-21 149 70 0 0,6-58-139 0 0,9-76-385 0 0,12-31-923 0 0,-2-2 828 0 0,0 0 0 0 0,0 0 0 0 0,0 0 0 0 0,-1-1 0 0 0,1 1 0 0 0,-1-1 0 0 0,0 0 0 0 0,0 1 0 0 0,3-7 0 0 0,0 2-614 0 0,11-17-3469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3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237 0 11117 0 0,'0'0'4085'0'0,"-11"1"-3862"0"0,5 0-201 0 0,-70 0 195 0 0,70 0-201 0 0,0-1-1 0 0,-1 1 1 0 0,1 0-1 0 0,0 0 1 0 0,0 0-1 0 0,0 1 1 0 0,0 0 0 0 0,0 0-1 0 0,0 1 1 0 0,0 0-1 0 0,1 0 1 0 0,-1 0-1 0 0,1 0 1 0 0,0 1-1 0 0,0 0 1 0 0,0 0 0 0 0,0 0-1 0 0,-4 7 1 0 0,5-7 7 0 0,1 0 0 0 0,0 0 0 0 0,0 1 0 0 0,0-1 0 0 0,1 1 1 0 0,0 0-1 0 0,-1 0 0 0 0,2-1 0 0 0,-1 2 0 0 0,1-1 0 0 0,-1 0 0 0 0,1 0 1 0 0,1 0-1 0 0,-1 0 0 0 0,1 1 0 0 0,0-1 0 0 0,0 0 0 0 0,0 0 1 0 0,1 1-1 0 0,0-1 0 0 0,0 0 0 0 0,3 9 0 0 0,-2-9 2 0 0,1 1 0 0 0,0-1-1 0 0,0 0 1 0 0,0 0 0 0 0,1 0 0 0 0,0-1-1 0 0,-1 1 1 0 0,2-1 0 0 0,-1 0 0 0 0,0 0-1 0 0,1 0 1 0 0,0-1 0 0 0,0 0 0 0 0,0 0-1 0 0,0 0 1 0 0,0 0 0 0 0,1-1 0 0 0,-1 0-1 0 0,9 3 1 0 0,0-2 62 0 0,1 1 0 0 0,0-2-1 0 0,-1 0 1 0 0,1-1 0 0 0,0 0 0 0 0,25-3-1 0 0,-16 0-122 0 0,0-2 0 0 0,0-1 0 0 0,-1-1 0 0 0,1-1 0 0 0,-1-1 0 0 0,30-15 0 0 0,-46 20-59 0 0,-1 0 1 0 0,0-1 0 0 0,-1 0 0 0 0,1 0-1 0 0,-1 0 1 0 0,1-1 0 0 0,-1 0 0 0 0,7-8-1 0 0,-10 10-33 0 0,0 0 0 0 0,-1 1 0 0 0,1-1 0 0 0,-1 0 0 0 0,0 0 0 0 0,0 0 0 0 0,0 0 0 0 0,0 0 0 0 0,0 0 0 0 0,-1 0 0 0 0,1 0 0 0 0,-1 0 0 0 0,0 0 0 0 0,0 0 0 0 0,0 0 0 0 0,0 0 0 0 0,0 0 0 0 0,-1 0 0 0 0,1-1 0 0 0,-1 1 0 0 0,-2-4 0 0 0,-10-17-2685 0 0,7 16 194 0 0,-1-4-2818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1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15837 0 0,'0'0'689'0'0,"4"8"-205"0"0,-4-7-464 0 0,3 6 224 0 0,-1 0-1 0 0,2 0 1 0 0,-1 0 0 0 0,1-1 0 0 0,0 0-1 0 0,0 1 1 0 0,6 4 0 0 0,-3-3-19 0 0,0 0 0 0 0,0 0 1 0 0,7 12-1 0 0,-11-15-218 0 0,-1 0 0 0 0,1 0 0 0 0,-1 0 1 0 0,-1 0-1 0 0,1 0 0 0 0,-1 1 0 0 0,0-1 1 0 0,1 7-1 0 0,21 568 221 0 0,-23-472-251 0 0,14-163-1562 0 0,-8 26 1374 0 0,15-42 0 0 0,-18 61 201 0 0,0 2-1 0 0,1-1 1 0 0,1 0 0 0 0,-1 1-1 0 0,1 0 1 0 0,1 0-1 0 0,-1 0 1 0 0,14-13-1 0 0,-18 20 20 0 0,0 0-1 0 0,0 0 1 0 0,0 0 0 0 0,0 0-1 0 0,1 0 1 0 0,-1 0-1 0 0,0 0 1 0 0,1 0 0 0 0,-1 0-1 0 0,1 1 1 0 0,-1-1-1 0 0,1 1 1 0 0,-1-1-1 0 0,1 1 1 0 0,-1-1 0 0 0,1 1-1 0 0,-1 0 1 0 0,1 0-1 0 0,0 0 1 0 0,-1 0-1 0 0,1 0 1 0 0,-1 0 0 0 0,1 0-1 0 0,-1 0 1 0 0,1 1-1 0 0,0-1 1 0 0,-1 0 0 0 0,1 1-1 0 0,-1 0 1 0 0,1-1-1 0 0,-1 1 1 0 0,0 0-1 0 0,1 0 1 0 0,-1-1 0 0 0,0 1-1 0 0,0 0 1 0 0,1 1-1 0 0,-1-1 1 0 0,0 0 0 0 0,0 0-1 0 0,0 0 1 0 0,0 1-1 0 0,1 1 1 0 0,3 5-16 0 0,-1-1 1 0 0,0 1-1 0 0,0 0 0 0 0,-1 0 1 0 0,0 0-1 0 0,3 15 1 0 0,-3-2-367 0 0,-1 0 1 0 0,0 42 0 0 0,-2-47-533 0 0,0-16 815 0 0,0 0-1 0 0,0 0 0 0 0,0 0 1 0 0,0 0-1 0 0,0 0 1 0 0,0 0-1 0 0,0 0 1 0 0,0 1-1 0 0,0-1 0 0 0,0 0 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2.1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18462 0 0,'0'0'1572'0'0,"21"57"-1472"0"0,-17-54 340 0 0,1 1-440 0 0,2-4-1336 0 0,0-4 732 0 0,4-14-1240 0 0,3-2-4133 0 0,9-10-1164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8.5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591 0 1880 0 0,'0'0'14687'0'0,"-3"10"-13935"0"0,1-3-638 0 0,1-3-87 0 0,0 0 0 0 0,0 0 0 0 0,0-1 0 0 0,0 1-1 0 0,-1 0 1 0 0,0-1 0 0 0,1 1 0 0 0,-1-1 0 0 0,-1 0 0 0 0,1 0 0 0 0,0 1 0 0 0,-1-1 0 0 0,1-1 0 0 0,-1 1 0 0 0,0 0-1 0 0,-5 3 1 0 0,-16 6 1 0 0,0-1 0 0 0,-1-1 0 0 0,0-2-1 0 0,-51 12 1 0 0,9-3-118 0 0,-108 38-1059 0 0,61-11-7458 0 0,97-38 4108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0 768 7645 0 0,'0'0'5733'0'0,"4"8"-4687"0"0,14 26-113 0 0,-18-33-822 0 0,1 0 0 0 0,-1 0 0 0 0,1 0 0 0 0,-1-1 0 0 0,1 1 0 0 0,-1 0 1 0 0,1 0-1 0 0,-1 0 0 0 0,1-1 0 0 0,0 1 0 0 0,0 0 0 0 0,-1-1 0 0 0,1 1 0 0 0,0 0 0 0 0,0-1 1 0 0,0 1-1 0 0,0-1 0 0 0,-1 1 0 0 0,1-1 0 0 0,1 1 0 0 0,2 0 2320 0 0,-5-2-2438 0 0,0 0 1 0 0,1 0-1 0 0,-1 0 0 0 0,0 0 0 0 0,1 0 1 0 0,-1 0-1 0 0,1 0 0 0 0,-1 0 0 0 0,1 0 1 0 0,0 0-1 0 0,-1 0 0 0 0,1 0 0 0 0,0 0 1 0 0,0-1-1 0 0,0 1 0 0 0,-1-1 0 0 0,2-24 19 0 0,0 13 1 0 0,2-33 39 0 0,2 0 0 0 0,2 1 1 0 0,15-53-1 0 0,-8 36-27 0 0,-12 55-14 0 0,61-329 24 0 0,-62 331-33 0 0,-1 4 7 0 0,-1 0 0 0 0,1 1 0 0 0,0-1 0 0 0,0 0 0 0 0,0 1 0 0 0,0-1 0 0 0,0 0 0 0 0,0 0 0 0 0,0 1 0 0 0,0-1 0 0 0,1 0 0 0 0,-1 0 0 0 0,0 1 0 0 0,0-1 0 0 0,1 0 0 0 0,-1 1 0 0 0,0-1 0 0 0,1 1 0 0 0,-1-1 0 0 0,0 0 0 0 0,1 1 0 0 0,-1-1 0 0 0,2 0 0 0 0,1 10 336 0 0,3 14-275 0 0,0-1 1 0 0,-2 1-1 0 0,3 35 0 0 0,3 24 5 0 0,0-29-130 0 0,0 1-280 0 0,23 75 0 0 0,-28-114 282 0 0,1 0-1 0 0,0 0 1 0 0,1-1 0 0 0,1 0 0 0 0,0 0 0 0 0,1-1 0 0 0,0 0 0 0 0,1 0 0 0 0,17 16 0 0 0,-23-26 4 0 0,0 1 0 0 0,0-2 1 0 0,0 1-1 0 0,0 0 0 0 0,1-1 1 0 0,-1 1-1 0 0,7 1 0 0 0,-8-3-9 0 0,-1 0 0 0 0,1-1-1 0 0,-1 1 1 0 0,1-1 0 0 0,0 1-1 0 0,-1-1 1 0 0,1 0 0 0 0,0 0 0 0 0,-1 0-1 0 0,1 0 1 0 0,0-1 0 0 0,-1 1 0 0 0,1-1-1 0 0,0 1 1 0 0,2-2 0 0 0,-4 1 37 0 0,0 1 1 0 0,0-1 0 0 0,-1 0-1 0 0,1 1 1 0 0,0-1-1 0 0,0 0 1 0 0,0 0-1 0 0,0 0 1 0 0,-1 1 0 0 0,1-1-1 0 0,0 0 1 0 0,-1 0-1 0 0,1 0 1 0 0,-1 0 0 0 0,1 0-1 0 0,-1 0 1 0 0,1-2-1 0 0,3-20-268 0 0,-2 12 288 0 0,1-12 95 0 0,-1-1 1 0 0,-2 1-1 0 0,-2-40 1 0 0,-1-3 379 0 0,2-16-150 0 0,3-104 209 0 0,-1 158-483 0 0,7-34 0 0 0,-5 49-140 0 0,0 0 0 0 0,0 0 0 0 0,2 0 1 0 0,9-21-1 0 0,-12 31-101 0 0,-1 0 1 0 0,1 0-1 0 0,0 0 1 0 0,0 0-1 0 0,0 1 1 0 0,1-1-1 0 0,-1 0 1 0 0,1 1-1 0 0,0 0 1 0 0,-1 0-1 0 0,1-1 1 0 0,0 2-1 0 0,0-1 1 0 0,4-2-1 0 0,-4 3-332 0 0,0 0 0 0 0,0 0 0 0 0,0 1 0 0 0,0-1 0 0 0,0 1 0 0 0,0-1 1 0 0,0 1-1 0 0,1 0 0 0 0,-1 0 0 0 0,4 1 0 0 0,11 3-8337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7.2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151 311 8585 0 0,'0'0'9467'0'0,"-6"1"-8842"0"0,4 0-580 0 0,1-1 0 0 0,-1 1 0 0 0,0 0 0 0 0,0-1 0 0 0,0 1 0 0 0,1 0 0 0 0,-1 0-1 0 0,0 0 1 0 0,1 0 0 0 0,-1 0 0 0 0,-2 3 0 0 0,3-2-31 0 0,-1 0 0 0 0,1 1 0 0 0,0-1 0 0 0,-1 0 0 0 0,1 1 0 0 0,0-1 0 0 0,0 1 0 0 0,0-1 0 0 0,1 1 0 0 0,-1 4 0 0 0,-7 58 16 0 0,3 0 0 0 0,3 78 0 0 0,3-85-148 0 0,-1-55 76 0 0,0 0-1 0 0,0 0 1 0 0,0 0 0 0 0,-1 1 0 0 0,1-1 0 0 0,-1 0 0 0 0,0 0 0 0 0,-1 5-1 0 0,2-8 25 0 0,-1 0 0 0 0,1 0 0 0 0,0 0 0 0 0,0 0-1 0 0,0 0 1 0 0,-1 0 0 0 0,1 0 0 0 0,0 0 0 0 0,0 0-1 0 0,0 0 1 0 0,-1 0 0 0 0,1 0 0 0 0,0 0 0 0 0,0 0-1 0 0,0 0 1 0 0,-1 0 0 0 0,1 0 0 0 0,0 0 0 0 0,0 0-1 0 0,0-1 1 0 0,-1 1 0 0 0,1 0 0 0 0,0 0 0 0 0,0 0-1 0 0,0 0 1 0 0,0 0 0 0 0,0 0 0 0 0,-1-1 0 0 0,1 1-1 0 0,0 0 1 0 0,0 0 0 0 0,0 0 0 0 0,0 0 0 0 0,0-1-1 0 0,0 1 1 0 0,0 0 0 0 0,-8-10-180 0 0,7 8 211 0 0,-7-8-23 0 0,2-2 0 0 0,-1 1 0 0 0,2-1 0 0 0,-1 0-1 0 0,2 0 1 0 0,-1 0 0 0 0,2-1 0 0 0,0 1 0 0 0,0-1 0 0 0,-1-19 0 0 0,2 5 50 0 0,2 1 0 0 0,0-1 1 0 0,2 0-1 0 0,6-31 0 0 0,-3 29 57 0 0,2 1 1 0 0,1 0 0 0 0,2 0 0 0 0,19-40 0 0 0,-20 50-41 0 0,1 0 0 0 0,1 0 0 0 0,1 1 1 0 0,0 1-1 0 0,1 0 0 0 0,1 0 1 0 0,18-15-1 0 0,-23 24-34 0 0,1 1-1 0 0,-1 0 1 0 0,1 0 0 0 0,0 1-1 0 0,0 0 1 0 0,0 1-1 0 0,1 0 1 0 0,0 1 0 0 0,16-3-1 0 0,-17 4 0 0 0,-1 0 1 0 0,1 1-1 0 0,0 1 0 0 0,0 0 0 0 0,0 0 1 0 0,0 1-1 0 0,0 0 0 0 0,0 0 0 0 0,0 1 1 0 0,16 6-1 0 0,-21-6-26 0 0,-1 0 0 0 0,-1 0 0 0 0,1 0 0 0 0,0 0 0 0 0,0 0 0 0 0,-1 1 0 0 0,1 0 0 0 0,-1 0-1 0 0,0 0 1 0 0,0 0 0 0 0,0 0 0 0 0,0 1 0 0 0,-1-1 0 0 0,1 1 0 0 0,-1-1 0 0 0,0 1 0 0 0,0 0 0 0 0,0 0 0 0 0,0 0 0 0 0,-1 0 0 0 0,0 1 0 0 0,0-1 0 0 0,0 0 0 0 0,0 1 0 0 0,-1-1 0 0 0,1 0 0 0 0,-1 1 0 0 0,-1 4 0 0 0,0 0-14 0 0,0 1-1 0 0,-1-1 1 0 0,0 0 0 0 0,-1 0 0 0 0,1 0-1 0 0,-2-1 1 0 0,1 1 0 0 0,-1-1 0 0 0,-1 0-1 0 0,0 0 1 0 0,0 0 0 0 0,-9 10 0 0 0,-10 8-64 0 0,-2-1-1 0 0,-1-1 1 0 0,0-1 0 0 0,-2-2 0 0 0,0-1 0 0 0,-2-1 0 0 0,-60 27-1 0 0,70-37-119 0 0,-26 7 0 0 0,40-14 39 0 0,-1 0 1 0 0,0-1 0 0 0,0 0-1 0 0,0 0 1 0 0,0-1-1 0 0,-14 0 1 0 0,20-1-33 0 0,0 1 0 0 0,1 0 1 0 0,-1-1-1 0 0,0 1 0 0 0,0-1 0 0 0,1 0 0 0 0,-1 1 1 0 0,0-1-1 0 0,1 0 0 0 0,-1 0 0 0 0,1 0 1 0 0,-1 0-1 0 0,1 0 0 0 0,-1-1 0 0 0,1 1 0 0 0,0 0 1 0 0,0-1-1 0 0,0 1 0 0 0,-1-1 0 0 0,1 1 1 0 0,1-1-1 0 0,-1 1 0 0 0,0-1 0 0 0,0 0 0 0 0,0 1 1 0 0,1-1-1 0 0,-1 0 0 0 0,1 0 0 0 0,0 0 1 0 0,-1 1-1 0 0,1-1 0 0 0,0 0 0 0 0,0 0 0 0 0,0 0 1 0 0,1-3-1 0 0,4-23-3803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1 186 6809 0 0,'0'0'10745'0'0,"4"8"-10055"0"0,13 23-258 0 0,-15-27-323 0 0,-1-1 0 0 0,0 0 0 0 0,1 1 0 0 0,-2-1 0 0 0,1 1 0 0 0,0-1 0 0 0,-1 1-1 0 0,1-1 1 0 0,-1 1 0 0 0,0-1 0 0 0,0 1 0 0 0,-1 7 0 0 0,-1 5 64 0 0,2 111-1644 0 0,6-158 1333 0 0,17-110 220 0 0,-19 126-25 0 0,0 1 0 0 0,1-1 0 0 0,1 1 1 0 0,1 1-1 0 0,12-22 0 0 0,-5 15 116 0 0,0 0-1 0 0,30-30 0 0 0,-39 44-141 0 0,1 1 0 0 0,1 0-1 0 0,-1 0 1 0 0,1 1 0 0 0,0 0-1 0 0,0 0 1 0 0,0 0 0 0 0,0 1-1 0 0,10-3 1 0 0,-13 5-33 0 0,1-1 0 0 0,-1 1 0 0 0,1 0 0 0 0,-1 1 0 0 0,1-1 1 0 0,-1 1-1 0 0,1 0 0 0 0,0 0 0 0 0,-1 0 0 0 0,1 1 0 0 0,-1 0 0 0 0,1-1 1 0 0,-1 2-1 0 0,1-1 0 0 0,-1 0 0 0 0,0 1 0 0 0,6 3 0 0 0,-7-3-93 0 0,0 0-1 0 0,0 0 0 0 0,-1 1 1 0 0,1-1-1 0 0,-1 1 1 0 0,0 0-1 0 0,0 0 1 0 0,0 0-1 0 0,0 0 0 0 0,0 0 1 0 0,0 0-1 0 0,-1 0 1 0 0,0 0-1 0 0,0 1 0 0 0,0-1 1 0 0,0 1-1 0 0,0-1 1 0 0,0 0-1 0 0,-1 1 1 0 0,0-1-1 0 0,0 1 0 0 0,0 0 1 0 0,0-1-1 0 0,0 1 1 0 0,-1 3-1 0 0,-1 0-643 0 0,1 1-1 0 0,-1-1 1 0 0,0 0 0 0 0,-6 13-1 0 0,5-14-879 0 0,0 0-1 0 0,0 0 1 0 0,-1 0-1 0 0,-8 10 1 0 0,1-5-2981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6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1 129 11729 0 0,'0'0'1829'0'0,"0"8"-1235"0"0,2 23-92 0 0,1 34 642 0 0,-2-55-1214 0 0,1-1 0 0 0,-1 1 0 0 0,2 0 0 0 0,3 12-1 0 0,-5-20 55 0 0,0-1-1 0 0,-1 1 0 0 0,1-1 0 0 0,0 0 1 0 0,0 1-1 0 0,0-1 0 0 0,0 0 0 0 0,0 0 1 0 0,0 1-1 0 0,0-1 0 0 0,1 0 0 0 0,-1 0 0 0 0,0 0 1 0 0,1 0-1 0 0,-1-1 0 0 0,0 1 0 0 0,1 0 1 0 0,-1-1-1 0 0,1 1 0 0 0,-1 0 0 0 0,1-1 1 0 0,0 0-1 0 0,-1 1 0 0 0,1-1 0 0 0,-1 0 0 0 0,1 0 1 0 0,0 0-1 0 0,-1 0 0 0 0,1 0 0 0 0,-1 0 1 0 0,1-1-1 0 0,0 1 0 0 0,-1 0 0 0 0,3-2 1 0 0,2 0 1 0 0,-1 0 0 0 0,1 0-1 0 0,-1 0 1 0 0,0-1 0 0 0,0 0 0 0 0,0 0 0 0 0,0-1 0 0 0,5-5 0 0 0,7-8 24 0 0,-1 0-1 0 0,-1-1 1 0 0,14-22-1 0 0,33-63 1016 0 0,-17 26-69 0 0,-44 76-911 0 0,-1 0 0 0 0,1 0 0 0 0,-1 0 0 0 0,1 1 0 0 0,-1-1 0 0 0,1 0 1 0 0,-1 1-1 0 0,1-1 0 0 0,0 0 0 0 0,-1 1 0 0 0,1-1 0 0 0,0 1 0 0 0,-1-1 1 0 0,1 1-1 0 0,0-1 0 0 0,0 1 0 0 0,0-1 0 0 0,1 1 0 0 0,-1 0-19 0 0,-1 0-1 0 0,1 0 1 0 0,-1 0-1 0 0,1 0 0 0 0,-1 0 1 0 0,1 1-1 0 0,-1-1 0 0 0,1 0 1 0 0,-1 0-1 0 0,0 1 1 0 0,1-1-1 0 0,-1 0 0 0 0,1 1 1 0 0,-1-1-1 0 0,0 0 0 0 0,1 1 1 0 0,-1-1-1 0 0,0 1 1 0 0,1-1-1 0 0,-1 0 0 0 0,0 1 1 0 0,1 0-1 0 0,1 5 43 0 0,0-1-1 0 0,0 1 0 0 0,0 0 1 0 0,1 7-1 0 0,-2-8-115 0 0,3 20 24 0 0,-1 1 0 0 0,-1 41 1 0 0,1 5-426 0 0,-2-17-2749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8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2552 0 0,'2'9'8346'0'0,"4"17"-6302"0"0,22 136 2830 0 0,-11 151-3566 0 0,-10-170-1380 0 0,2 298-1692 0 0,-11-363-193 0 0,-2-82-1056 0 0,4 0 2441 0 0,-1 0-1 0 0,1-1 0 0 0,0 1 1 0 0,1-1-1 0 0,-1 1 0 0 0,1-1 0 0 0,0 1 1 0 0,0 0-1 0 0,3-8 0 0 0,0-3-497 0 0,3-14-939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3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361 167 7613 0 0,'0'0'4276'0'0,"-5"10"-4099"0"0,2-6-160 0 0,0 1-1 0 0,1 0 0 0 0,-2-1 0 0 0,1 0 0 0 0,0 1 1 0 0,-1-1-1 0 0,0-1 0 0 0,0 1 0 0 0,0 0 1 0 0,0-1-1 0 0,0 0 0 0 0,-1 0 0 0 0,0 0 0 0 0,1-1 1 0 0,-11 5-1 0 0,-3-2 2 0 0,-1 0 0 0 0,1-1 0 0 0,-1-1 0 0 0,0-1 0 0 0,-21 0 0 0 0,32-2-29 0 0,0 0 0 0 0,1-1 0 0 0,-1 1 0 0 0,0-2 0 0 0,1 1 0 0 0,-1-1 0 0 0,1 0 0 0 0,0-1 0 0 0,0 0 0 0 0,-1 0 0 0 0,2 0 0 0 0,-1-1 0 0 0,0 0 0 0 0,1-1 0 0 0,-8-5 0 0 0,11 7-3 0 0,1 0 0 0 0,-1 0 0 0 0,1 0 0 0 0,0 0 0 0 0,-1 0 0 0 0,1 0 0 0 0,1-1-1 0 0,-1 1 1 0 0,0 0 0 0 0,1-1 0 0 0,0 0 0 0 0,0 1 0 0 0,0-1 0 0 0,0 0 0 0 0,0-4 0 0 0,1 3 68 0 0,0 0 0 0 0,0 0 0 0 0,1 0 0 0 0,0 0 1 0 0,0 0-1 0 0,0 0 0 0 0,0 0 0 0 0,1 0 0 0 0,0 0 0 0 0,2-6 0 0 0,0 4 80 0 0,0 1 1 0 0,0-1-1 0 0,0 1 1 0 0,1 0-1 0 0,0 0 1 0 0,0 1-1 0 0,0-1 1 0 0,1 1-1 0 0,0 0 0 0 0,0 1 1 0 0,0-1-1 0 0,0 1 1 0 0,1 0-1 0 0,13-5 1 0 0,-9 5-58 0 0,0 2 0 0 0,0-1 1 0 0,1 1-1 0 0,-1 1 0 0 0,0 0 1 0 0,1 1-1 0 0,-1 0 0 0 0,19 3 1 0 0,-29-3-85 0 0,-1 0 0 0 0,1 0 0 0 0,0 0 0 0 0,-1 0 0 0 0,1 0 1 0 0,0 1-1 0 0,-1-1 0 0 0,1 0 0 0 0,-1 0 0 0 0,1 1 0 0 0,0-1 0 0 0,-1 0 0 0 0,1 1 1 0 0,-1-1-1 0 0,1 0 0 0 0,-1 1 0 0 0,1-1 0 0 0,-1 1 0 0 0,1-1 0 0 0,-1 1 0 0 0,0-1 1 0 0,1 1-1 0 0,-1 0 0 0 0,0-1 0 0 0,1 1 0 0 0,-1-1 0 0 0,0 1 0 0 0,1 1 0 0 0,-1-1-33 0 0,0 1 0 0 0,0-1 0 0 0,0 1 0 0 0,-1 0 0 0 0,1-1 0 0 0,0 1 0 0 0,-1-1-1 0 0,1 1 1 0 0,-1-1 0 0 0,1 1 0 0 0,-2 2 0 0 0,-2 2-183 0 0,0 1 1 0 0,-1-1-1 0 0,0 0 0 0 0,-6 7 1 0 0,-26 18-1636 0 0,9-11-2532 0 0,16-11-321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29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51 9565 0 0,'0'0'6095'0'0,"11"-6"-5596"0"0,35-18-56 0 0,-39 20-386 0 0,0 1 1 0 0,1 0-1 0 0,-1 1 1 0 0,1 0 0 0 0,0 0-1 0 0,0 0 1 0 0,0 1 0 0 0,0 0-1 0 0,0 1 1 0 0,10 0 0 0 0,-3 0-13 0 0,9 0 57 0 0,38 4 0 0 0,-55-3-101 0 0,0 0 1 0 0,0 1-1 0 0,0-1 1 0 0,0 1-1 0 0,-1 1 1 0 0,1 0-1 0 0,-1-1 1 0 0,1 2 0 0 0,-1-1-1 0 0,6 6 1 0 0,-9-8-7 0 0,-1 1 1 0 0,-1 0-1 0 0,1 0 1 0 0,0 0-1 0 0,0 0 1 0 0,-1 0-1 0 0,1 0 1 0 0,-1 0-1 0 0,0 1 1 0 0,1-1-1 0 0,-1 0 1 0 0,0 1-1 0 0,-1-1 1 0 0,1 1-1 0 0,0 0 1 0 0,0 4-1 0 0,-1-3-16 0 0,0 1 0 0 0,0-1 0 0 0,-1 0 0 0 0,1 1 0 0 0,-1-1 0 0 0,0 0 0 0 0,0 1 0 0 0,-1-1 0 0 0,-1 5 0 0 0,-5 6-27 0 0,0-1 0 0 0,-1 1 0 0 0,0-2 0 0 0,-13 15 0 0 0,20-26 55 0 0,-216 240-1256 0 0,165-186-145 0 0,45-49 906 0 0,-15 19-325 0 0,22-24 367 0 0,0 0-1 0 0,-1-1 0 0 0,1 1 1 0 0,0 0-1 0 0,0 0 0 0 0,0 0 1 0 0,1 0-1 0 0,-1 0 1 0 0,0 0-1 0 0,1 1 0 0 0,0-1 1 0 0,-1 3-1 0 0,4 2-3589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0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25 12105 0 0,'0'0'4849'0'0,"11"42"-6554"0"0,-15-53 645 0 0,-3-9-2048 0 0,5 4-1140 0 0,-3-3-1729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1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462 57 14337 0 0,'0'0'2270'0'0,"5"-9"-1655"0"0,15-25 65 0 0,-15 21 609 0 0,-10 16 21 0 0,-9 19-1107 0 0,0 0 0 0 0,2 1-1 0 0,0 1 1 0 0,-11 36 0 0 0,13-37-136 0 0,-81 249-112 0 0,16 6-349 0 0,69-256 374 0 0,-25 104-359 0 0,-30 109 147 0 0,40-171 90 0 0,-42 95 0 0 0,59-149-39 0 0,0-1 1 0 0,-1-1-1 0 0,0 1 1 0 0,0-1 0 0 0,-10 11-1 0 0,15-19 121 0 0,0 1-1 0 0,0-1 1 0 0,0 0-1 0 0,-1 0 1 0 0,1 1-1 0 0,0-1 1 0 0,0 0-1 0 0,0 0 0 0 0,-1 1 1 0 0,1-1-1 0 0,0 0 1 0 0,0 0-1 0 0,0 0 1 0 0,-1 0-1 0 0,1 1 1 0 0,0-1-1 0 0,0 0 1 0 0,-1 0-1 0 0,1 0 1 0 0,0 0-1 0 0,-1 0 1 0 0,1 0-1 0 0,0 0 1 0 0,0 0-1 0 0,-1 0 1 0 0,1 0-1 0 0,0 0 1 0 0,-1 0-1 0 0,1 0 1 0 0,0 0-1 0 0,0 0 1 0 0,-1 0-1 0 0,1 0 1 0 0,0 0-1 0 0,0 0 1 0 0,-1 0-1 0 0,1 0 1 0 0,0 0-1 0 0,-1-1 1 0 0,1 1-1 0 0,0 0 1 0 0,0 0-1 0 0,0 0 1 0 0,-1 0-1 0 0,1-1 1 0 0,0 1-1 0 0,0 0 1 0 0,0 0-1 0 0,-1-1 1 0 0,1 1-1 0 0,-1-2-530 0 0,1 1 1 0 0,-1-1-1 0 0,1 0 0 0 0,0 1 1 0 0,-1-1-1 0 0,1 0 0 0 0,0 1 1 0 0,0-1-1 0 0,0-2 0 0 0,5-28-5405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100 219 10225 0 0,'0'0'3149'0'0,"-3"11"-1828"0"0,-23 65 507 0 0,14-41-1137 0 0,1 0 0 0 0,-6 38 0 0 0,11-33-559 0 0,-2 79 0 0 0,13 42-212 0 0,-1-19-88 0 0,13-438-798 0 0,-6 222 985 0 0,2 1-1 0 0,25-76 1 0 0,-22 105-131 0 0,41-83 0 0 0,-51 115 159 0 0,1 1 1 0 0,0 0-1 0 0,1 0 1 0 0,0 0-1 0 0,1 1 1 0 0,-1 0-1 0 0,2 1 1 0 0,0 0-1 0 0,0 0 1 0 0,17-10-1 0 0,-21 15-19 0 0,0 1 0 0 0,0 0 0 0 0,0 0 0 0 0,1 0 0 0 0,-1 1 0 0 0,1 0 0 0 0,-1 1 0 0 0,1-1 0 0 0,0 1 0 0 0,0 0 0 0 0,0 1 0 0 0,0 0 0 0 0,0 0 0 0 0,-1 0 0 0 0,1 1 0 0 0,0 0 0 0 0,0 0 0 0 0,0 1 0 0 0,-1 0 0 0 0,1 0 0 0 0,10 6 0 0 0,-14-7-15 0 0,0 1-1 0 0,0-1 1 0 0,0 1 0 0 0,0 0 0 0 0,0 0 0 0 0,-1 0 0 0 0,1 1 0 0 0,-1-1 0 0 0,0 1 0 0 0,0-1-1 0 0,0 1 1 0 0,0 0 0 0 0,0 0 0 0 0,0 0 0 0 0,-1 0 0 0 0,1 0 0 0 0,-1 0 0 0 0,0 0 0 0 0,0 0-1 0 0,0 0 1 0 0,-1 1 0 0 0,1-1 0 0 0,-1 0 0 0 0,1 1 0 0 0,-1-1 0 0 0,0 0 0 0 0,-1 1 0 0 0,1 3-1 0 0,-2 3-26 0 0,0-1 0 0 0,-1 1 0 0 0,0-1 0 0 0,0 0 0 0 0,-1 0 0 0 0,0 0 0 0 0,0-1 0 0 0,-10 14 0 0 0,-5 5-57 0 0,-2-2-1 0 0,-1 0 1 0 0,0-1-1 0 0,-47 36 1 0 0,21-24-261 0 0,-88 51 0 0 0,119-78 179 0 0,7-3-34 0 0,1 0 0 0 0,-1-1 0 0 0,0 0 0 0 0,0-1 0 0 0,0 0 0 0 0,-1-1 0 0 0,-10 3 0 0 0,21-6 161 0 0,0 0-1 0 0,-1 0 1 0 0,1 0-1 0 0,0 0 0 0 0,0 0 1 0 0,0 0-1 0 0,0 0 0 0 0,0 0 1 0 0,0 0-1 0 0,0 0 0 0 0,-1 0 1 0 0,1 0-1 0 0,0 0 0 0 0,0 0 1 0 0,0 0-1 0 0,0 0 1 0 0,0 0-1 0 0,0 0 0 0 0,0 0 1 0 0,-1 0-1 0 0,1 0 0 0 0,0 0 1 0 0,0 0-1 0 0,0 0 0 0 0,0 0 1 0 0,0 0-1 0 0,0 0 0 0 0,0-1 1 0 0,0 1-1 0 0,-1 0 0 0 0,1 0 1 0 0,0 0-1 0 0,0 0 1 0 0,0 0-1 0 0,0 0 0 0 0,0 0 1 0 0,0 0-1 0 0,0 0 0 0 0,0-1 1 0 0,0 1-1 0 0,0 0 0 0 0,0 0 1 0 0,0 0-1 0 0,0 0 0 0 0,0 0 1 0 0,2-6-777 0 0,4 0 372 0 0,0-1 1 0 0,1 1-1 0 0,-1 1 1 0 0,1-1-1 0 0,0 1 0 0 0,1 0 1 0 0,-1 1-1 0 0,14-6 1 0 0,0-2-1159 0 0,33-17-1517 0 0,-6 6 323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0 745 10937 0 0,'0'0'7011'0'0,"5"-10"-6955"0"0,-1 4-54 0 0,-1 0 10 0 0,0 0 0 0 0,0 0-1 0 0,-1-1 1 0 0,1 1 0 0 0,-1-1-1 0 0,-1 1 1 0 0,1-1 0 0 0,-1 0-1 0 0,0-13 1 0 0,0-38 29 0 0,8-70 1 0 0,0 65-37 0 0,42-232 60 0 0,-46 281-51 0 0,1-3 59 0 0,-6 22 190 0 0,1 0 0 0 0,0-1 0 0 0,0 1 1 0 0,0-1-1 0 0,2 5 0 0 0,3 14-142 0 0,11 160 68 0 0,-10-74-215 0 0,-4-58 17 0 0,7 53-47 0 0,-8-93 37 0 0,0-1-1 0 0,1 1 0 0 0,0-1 0 0 0,1 0 0 0 0,0 0 0 0 0,0 0 0 0 0,9 12 1 0 0,-10-18-4 0 0,0 0 0 0 0,1 0 1 0 0,0-1-1 0 0,0 1 0 0 0,0-1 1 0 0,0 0-1 0 0,0 0 0 0 0,0 0 1 0 0,1-1-1 0 0,-1 0 1 0 0,1 0-1 0 0,0 0 0 0 0,0 0 1 0 0,0-1-1 0 0,0 0 0 0 0,0 0 1 0 0,0 0-1 0 0,0 0 1 0 0,6-1-1 0 0,0 1-43 0 0,0-2 0 0 0,0 1-1 0 0,0-1 1 0 0,0-1 0 0 0,0 0 0 0 0,0 0 0 0 0,18-7-1 0 0,-25 7 36 0 0,0 1-1 0 0,-1-1 1 0 0,1 0 0 0 0,0 0-1 0 0,0 0 1 0 0,-1 0-1 0 0,0-1 1 0 0,1 1-1 0 0,-1-1 1 0 0,0 0-1 0 0,0 0 1 0 0,0 0-1 0 0,-1 0 1 0 0,1-1-1 0 0,-1 1 1 0 0,0-1-1 0 0,1 1 1 0 0,-2-1-1 0 0,1 0 1 0 0,0 0 0 0 0,-1 0-1 0 0,0 0 1 0 0,0 0-1 0 0,1-8 1 0 0,1-14-58 0 0,-2-1 0 0 0,-2-45 0 0 0,-14-53 229 0 0,11 97-143 0 0,-43-259-57 0 0,44 249-1837 0 0,3 22-2245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2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36 260 8697 0 0,'0'0'9477'0'0,"-4"2"-9011"0"0,-16 4-162 0 0,19-6-290 0 0,1 0 0 0 0,-1 0 0 0 0,1 0 0 0 0,-1 0 0 0 0,1 0 0 0 0,-1-1 0 0 0,1 1 0 0 0,-1 0 0 0 0,1 0 0 0 0,-1-1 0 0 0,1 1 0 0 0,-1 0 0 0 0,1-1 0 0 0,0 1 0 0 0,-1 0 0 0 0,1-1 0 0 0,-1 1 0 0 0,1-1 0 0 0,0 1-1 0 0,-1-1 1 0 0,1 1 0 0 0,0-1 0 0 0,0 1 0 0 0,-1-1 0 0 0,1 1 0 0 0,0-1 0 0 0,0 1 0 0 0,0-1 0 0 0,0 1 0 0 0,0-1 0 0 0,0 1 0 0 0,0-1 0 0 0,0 1 0 0 0,0-1 0 0 0,0 0 0 0 0,0 1 0 0 0,0-1 0 0 0,2-24 457 0 0,-2 23-467 0 0,2-8 86 0 0,1 1-1 0 0,1-1 1 0 0,-1 0-1 0 0,2 1 0 0 0,-1-1 1 0 0,1 1-1 0 0,1 1 0 0 0,12-16 1 0 0,-4 4-59 0 0,-1 0-35 0 0,21-22 0 0 0,-30 37-117 0 0,0 1 0 0 0,0 0 0 0 0,0 0-1 0 0,1 0 1 0 0,-1 0 0 0 0,1 1 0 0 0,0 0 0 0 0,0 0-1 0 0,1 0 1 0 0,10-3 0 0 0,-15 5-12 0 0,0 1 1 0 0,1 0-1 0 0,-1 0 0 0 0,0-1 1 0 0,0 1-1 0 0,1 0 0 0 0,-1 0 1 0 0,0 0-1 0 0,0 1 0 0 0,0-1 1 0 0,1 0-1 0 0,-1 0 0 0 0,2 1 0 0 0,-2 0-204 0 0,-1-1 0 0 0,1 1 0 0 0,0-1-1 0 0,0 1 1 0 0,0 0 0 0 0,0-1 0 0 0,-1 1-1 0 0,1 0 1 0 0,0 0 0 0 0,-1-1-1 0 0,1 1 1 0 0,-1 0 0 0 0,1 0 0 0 0,-1 0-1 0 0,1 1 1 0 0,2 6-6237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1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98 13989 0 0,'0'0'3256'0'0,"9"1"-2796"0"0,-2 0-319 0 0,3-1 11 0 0,-1 1-1 0 0,0 1 1 0 0,1 0-1 0 0,17 6 1 0 0,-25-7-165 0 0,0 0 1 0 0,0 0 0 0 0,0 1-1 0 0,-1-1 1 0 0,1 0 0 0 0,0 1-1 0 0,-1 0 1 0 0,1-1 0 0 0,-1 1-1 0 0,1 0 1 0 0,-1 0-1 0 0,0-1 1 0 0,0 1 0 0 0,0 0-1 0 0,0 0 1 0 0,0 0 0 0 0,0 1-1 0 0,0-1 1 0 0,-1 0 0 0 0,1 0-1 0 0,-1 0 1 0 0,1 0 0 0 0,-1 1-1 0 0,0-1 1 0 0,0 0-1 0 0,0 0 1 0 0,0 1 0 0 0,-1-1-1 0 0,0 3 1 0 0,0 1-97 0 0,0-1 1 0 0,0 0-1 0 0,-1 1 0 0 0,0-1 0 0 0,0 0 1 0 0,0 0-1 0 0,-1-1 0 0 0,1 1 0 0 0,-1 0 1 0 0,0-1-1 0 0,-5 5 0 0 0,4-5 28 0 0,0-1 0 0 0,0 1 0 0 0,0-1-1 0 0,0 0 1 0 0,-1 0 0 0 0,0-1 0 0 0,1 1-1 0 0,-1-1 1 0 0,0 0 0 0 0,0-1 0 0 0,0 1 0 0 0,-1-1-1 0 0,1 0 1 0 0,-7 1 0 0 0,10-2 63 0 0,0 0 1 0 0,-1 0-1 0 0,1 0 1 0 0,-1 0-1 0 0,1 0 1 0 0,-1-1-1 0 0,1 1 1 0 0,-1-1-1 0 0,1 0 1 0 0,-1 1-1 0 0,1-1 1 0 0,0 0 0 0 0,0-1-1 0 0,-1 1 1 0 0,1 0-1 0 0,0 0 1 0 0,0-1-1 0 0,0 1 1 0 0,0-1-1 0 0,1 0 1 0 0,-1 0-1 0 0,0 0 1 0 0,1 1-1 0 0,-1-2 1 0 0,1 1-1 0 0,0 0 1 0 0,-1 0-1 0 0,1 0 1 0 0,0 0-1 0 0,0-1 1 0 0,-1-4-1 0 0,1 1 105 0 0,0-1 0 0 0,0 1 0 0 0,0-1 0 0 0,1 0 0 0 0,0 0 0 0 0,0 1 0 0 0,1-1 0 0 0,0 0 0 0 0,0 1 0 0 0,0-1 0 0 0,1 1 0 0 0,0-1 0 0 0,0 1 0 0 0,1 0 0 0 0,-1 0 0 0 0,1 0 0 0 0,1 0 0 0 0,5-8 0 0 0,-3 5-281 0 0,1 1 0 0 0,0 0 0 0 0,1 0 0 0 0,12-10 0 0 0,-11 11-1364 0 0,1-1 1 0 0,0 2 0 0 0,19-10 0 0 0,-10 8-3599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3.7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15 3432 0 0,'0'0'13766'0'0,"1"9"-12986"0"0,0-7-726 0 0,0 8 103 0 0,0 0 0 0 0,-1 0 0 0 0,1 0 1 0 0,-2 0-1 0 0,0 0 0 0 0,-2 11 0 0 0,-4 13-202 0 0,-3 42 0 0 0,5-35-493 0 0,3-18 303 0 0,3-13-174 0 0,-1-10 390 0 0,0 0 0 0 0,0 0-1 0 0,0 0 1 0 0,0 0 0 0 0,0 0 0 0 0,0 0-1 0 0,0 0 1 0 0,0 0 0 0 0,0 0 0 0 0,0-1 0 0 0,0 1-1 0 0,0 0 1 0 0,0 0 0 0 0,0 0 0 0 0,0 0-1 0 0,0 0 1 0 0,1 0 0 0 0,-1 0 0 0 0,0 0-1 0 0,0 0 1 0 0,0 0 0 0 0,0 0 0 0 0,0 0 0 0 0,0 0-1 0 0,0 0 1 0 0,0 0 0 0 0,0 0 0 0 0,0 0-1 0 0,0 0 1 0 0,0 0 0 0 0,0 0 0 0 0,0 0-1 0 0,0 0 1 0 0,0 0 0 0 0,0 0 0 0 0,0 0-1 0 0,0 1 1 0 0,0-1 0 0 0,0 0 0 0 0,0 0 0 0 0,1 0-1 0 0,-1 0 1 0 0,0 0 0 0 0,0 0 0 0 0,0 0-1 0 0,0 0 1 0 0,0 0 0 0 0,24-49 49 0 0,2 1 0 0 0,52-71 0 0 0,-63 97 159 0 0,-11 17-120 0 0,0 0 1 0 0,0 0 0 0 0,0 1 0 0 0,1-1 0 0 0,0 1 0 0 0,-1 0 0 0 0,1 0-1 0 0,1 0 1 0 0,5-2 0 0 0,-10 5-57 0 0,1 0 0 0 0,-1 0 1 0 0,1 1-1 0 0,-1-1 0 0 0,1 1 0 0 0,0-1 0 0 0,-1 1 0 0 0,1-1 0 0 0,0 1 0 0 0,-1 0 1 0 0,1 0-1 0 0,0 0 0 0 0,-1 0 0 0 0,1 0 0 0 0,0 0 0 0 0,0 1 0 0 0,-1-1 0 0 0,1 0 1 0 0,-1 1-1 0 0,1-1 0 0 0,0 1 0 0 0,-1 0 0 0 0,1-1 0 0 0,-1 1 0 0 0,1 0 0 0 0,-1 0 1 0 0,0 0-1 0 0,1 0 0 0 0,-1 0 0 0 0,0 1 0 0 0,0-1 0 0 0,0 0 0 0 0,1 0 1 0 0,-1 1-1 0 0,-1-1 0 0 0,1 1 0 0 0,1 2 0 0 0,3 5-61 0 0,-1 1 0 0 0,0 0 0 0 0,-1 0 0 0 0,0 0-1 0 0,0 0 1 0 0,-1 0 0 0 0,0 1 0 0 0,0 15 0 0 0,-2 8-892 0 0,-5 42 0 0 0,1-37-551 0 0,2-27 691 0 0,0-9-812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124 37 1708 0 0,'0'0'13592'0'0,"5"9"-13129"0"0,2 2-362 0 0,-4-6-8 0 0,0 1 1 0 0,1-1 0 0 0,0 0-1 0 0,7 7 1 0 0,2 2 65 0 0,-7-9-195 0 0,0 1 1 0 0,0 0 0 0 0,0 0 0 0 0,6 11 0 0 0,-11-15-25 0 0,0 0-1 0 0,0 0 1 0 0,0 0 0 0 0,0 0 0 0 0,-1 0 0 0 0,1 0 0 0 0,0 0-1 0 0,-1 0 1 0 0,0 0 0 0 0,1 0 0 0 0,-1 0 0 0 0,0 0 0 0 0,0 0-1 0 0,0 0 1 0 0,-1 0 0 0 0,1 0 0 0 0,0 0 0 0 0,-1 0 0 0 0,1 0-1 0 0,-1 0 1 0 0,0 0 0 0 0,1 0 0 0 0,-3 3 0 0 0,-1 1-47 0 0,0-1 1 0 0,0 1-1 0 0,0-1 1 0 0,-1 0-1 0 0,0 0 0 0 0,0 0 1 0 0,0-1-1 0 0,-1 0 1 0 0,1 0-1 0 0,-1 0 1 0 0,0-1-1 0 0,-9 5 1 0 0,6-5 48 0 0,1 0-1 0 0,-1 0 1 0 0,0 0 0 0 0,0-1 0 0 0,0-1 0 0 0,0 0 0 0 0,-1 0 0 0 0,-16-1 0 0 0,24 0 52 0 0,0 0 1 0 0,1-1 0 0 0,-1 1 0 0 0,0-1 0 0 0,1 1 0 0 0,-1-1 0 0 0,0 0-1 0 0,1 1 1 0 0,-1-1 0 0 0,1 0 0 0 0,-1 0 0 0 0,1 0 0 0 0,-1 0 0 0 0,1-1-1 0 0,0 1 1 0 0,-1 0 0 0 0,1 0 0 0 0,0-1 0 0 0,0 1 0 0 0,0-1 0 0 0,0 1-1 0 0,0-1 1 0 0,1 1 0 0 0,-1-1 0 0 0,0 0 0 0 0,1 1 0 0 0,-1-1 0 0 0,1 0-1 0 0,-1 0 1 0 0,1-2 0 0 0,-1-3 73 0 0,0 0 0 0 0,1-1 0 0 0,0 1 0 0 0,0 0 0 0 0,1 0 0 0 0,2-10 0 0 0,-1 8-42 0 0,1 0 1 0 0,0 1-1 0 0,1-1 0 0 0,0 1 0 0 0,0 0 0 0 0,1 0 1 0 0,0 0-1 0 0,0 1 0 0 0,8-9 0 0 0,-3 5-541 0 0,0 1 1 0 0,1 0-1 0 0,0 0 0 0 0,1 1 0 0 0,12-8 0 0 0,-1 6-1624 0 0,-4 2-2182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4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73 10425 0 0,'0'0'741'0'0,"0"10"-443"0"0,0 77 646 0 0,-1-80-976 0 0,1 1-1 0 0,1-1 1 0 0,-1 0-1 0 0,1 0 1 0 0,0 0-1 0 0,1 1 1 0 0,0-1-1 0 0,0 0 1 0 0,0-1-1 0 0,6 11 0 0 0,-8-16 14 0 0,1 1-1 0 0,0-1 0 0 0,0 0 0 0 0,0 0 0 0 0,0 0 1 0 0,0 0-1 0 0,0 0 0 0 0,0 0 0 0 0,0 0 1 0 0,0 0-1 0 0,0 0 0 0 0,0-1 0 0 0,0 1 0 0 0,1 0 1 0 0,-1-1-1 0 0,0 1 0 0 0,1-1 0 0 0,-1 1 0 0 0,0-1 1 0 0,1 0-1 0 0,-1 1 0 0 0,1-1 0 0 0,-1 0 0 0 0,1 0 1 0 0,-1 0-1 0 0,0 0 0 0 0,1 0 0 0 0,1-1 0 0 0,0 1-21 0 0,-1-1 0 0 0,1 0 0 0 0,-1 0 0 0 0,1 0 0 0 0,-1 0 0 0 0,0 0 0 0 0,1 0-1 0 0,-1-1 1 0 0,0 1 0 0 0,0-1 0 0 0,0 0 0 0 0,0 1 0 0 0,0-1 0 0 0,0 0-1 0 0,1-2 1 0 0,14-23 419 0 0,-1-1 0 0 0,23-57-1 0 0,-18 38 656 0 0,-14 30-709 0 0,-4 11-81 0 0,-1-1-1 0 0,1 1 1 0 0,1-1 0 0 0,7-10 0 0 0,-11 17-209 0 0,0 0 0 0 0,1-1 0 0 0,-1 1 0 0 0,0 0 1 0 0,1-1-1 0 0,-1 1 0 0 0,0 0 0 0 0,1-1 0 0 0,-1 1 0 0 0,1 0 0 0 0,-1 0 0 0 0,1 0 0 0 0,-1-1 0 0 0,0 1 1 0 0,1 0-1 0 0,-1 0 0 0 0,1 0 0 0 0,-1 0 0 0 0,1 0 0 0 0,-1 0 0 0 0,1 0 0 0 0,-1 0 0 0 0,1 0 1 0 0,-1 0-1 0 0,1 0 0 0 0,-1 0 0 0 0,1 0 0 0 0,-1 0 0 0 0,1 1 0 0 0,-1-1 0 0 0,0 0 0 0 0,1 0 0 0 0,-1 0 1 0 0,1 1-1 0 0,-1-1 0 0 0,0 0 0 0 0,1 1 0 0 0,-1-1 0 0 0,1 0 0 0 0,-1 1 0 0 0,0-1 0 0 0,0 0 1 0 0,1 1-1 0 0,-1 0 0 0 0,12 19 405 0 0,-8-8-465 0 0,-1 1 0 0 0,0-1 0 0 0,-1 1 1 0 0,0 0-1 0 0,-1-1 0 0 0,-1 1 0 0 0,0 0 0 0 0,0 0 0 0 0,-1 0 0 0 0,-1 0 0 0 0,0-1 0 0 0,-5 16 0 0 0,-1-2-349 0 0,4-12-509 0 0,-10 22 0 0 0,4-25-1534 0 0,2-6-3239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4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8657 0 0,'0'0'2973'0'0,"2"10"-2052"0"0,2 10 27 0 0,0 0-1 0 0,0 35 1 0 0,-4-53-961 0 0,0-1 17 0 0,0 0 0 0 0,-1 0 0 0 0,1 0 0 0 0,0 0 0 0 0,1 0 0 0 0,-1 0-1 0 0,0 0 1 0 0,0 0 0 0 0,0-1 0 0 0,0 1 0 0 0,1 0 0 0 0,-1 0 0 0 0,1 2 0 0 0,0-3-5 0 0,0 0 1 0 0,0 0 0 0 0,-1 1 0 0 0,1-1 0 0 0,0 0-1 0 0,0 0 1 0 0,-1 0 0 0 0,1 0 0 0 0,0 0-1 0 0,0 0 1 0 0,0 0 0 0 0,-1 0 0 0 0,1 0 0 0 0,0-1-1 0 0,0 1 1 0 0,0 0 0 0 0,-1 0 0 0 0,1-1-1 0 0,0 1 1 0 0,-1-1 0 0 0,2 1 0 0 0,22-11-140 0 0,-14 6 141 0 0,1 0 0 0 0,0 1 0 0 0,17-4 1 0 0,-25 7 17 0 0,0 0 0 0 0,0 1 0 0 0,1 0 0 0 0,-1 0 0 0 0,0 0 0 0 0,0 0 0 0 0,0 0 0 0 0,0 0 0 0 0,0 1 0 0 0,0 0 0 0 0,1-1 1 0 0,-1 1-1 0 0,-1 0 0 0 0,1 1 0 0 0,0-1 0 0 0,0 0 0 0 0,0 1 0 0 0,2 2 0 0 0,0 0-4 0 0,0 0-1 0 0,-1 1 1 0 0,0 0-1 0 0,0 0 1 0 0,0 0-1 0 0,0 0 1 0 0,-1 0-1 0 0,0 1 1 0 0,0 0-1 0 0,0 0 1 0 0,-1-1-1 0 0,0 2 1 0 0,0-1-1 0 0,1 8 1 0 0,1 10-92 0 0,-1 0 1 0 0,0 35-1 0 0,-3-54 73 0 0,0 48-357 0 0,-13 94 1 0 0,-1-91-1970 0 0,10-63-3670 0 0,3-9-71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5.6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5533 0 0,'0'0'11386'0'0,"1"2"-10605"0"0,21 107 2044 0 0,6 60-2689 0 0,-2-13-195 0 0,59 523-175 0 0,-77-576 218 0 0,13 110-1515 0 0,-19-210 1254 0 0,0-8-37 0 0,0-9-382 0 0,-1 0 1 0 0,-1 0 0 0 0,-1 0-1 0 0,-3-26 1 0 0,2 27 1 0 0,-4-34-3425 0 0,1 4-1289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6.7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68 117 11685 0 0,'0'0'1932'0'0,"-2"10"-808"0"0,-1 3-899 0 0,-18 74 2712 0 0,12-56-2662 0 0,0 1 0 0 0,-5 45 0 0 0,11-54-263 0 0,2-1 1 0 0,0 0-1 0 0,3 24 1 0 0,-2-43-11 0 0,0 0-1 0 0,0 0 1 0 0,0 0 0 0 0,1 0 0 0 0,0-1 0 0 0,-1 1 0 0 0,1 0-1 0 0,0 0 1 0 0,0-1 0 0 0,1 1 0 0 0,-1-1 0 0 0,0 1-1 0 0,1-1 1 0 0,0 1 0 0 0,-1-1 0 0 0,1 0 0 0 0,0 0 0 0 0,0 0-1 0 0,0 0 1 0 0,1 0 0 0 0,-1 0 0 0 0,0-1 0 0 0,1 1 0 0 0,-1-1-1 0 0,1 0 1 0 0,-1 1 0 0 0,1-1 0 0 0,0 0 0 0 0,0-1 0 0 0,-1 1-1 0 0,1 0 1 0 0,0-1 0 0 0,0 1 0 0 0,4-1 0 0 0,-1 0 18 0 0,-1 0 0 0 0,1-1 0 0 0,0 0 0 0 0,0 0 0 0 0,0 0 0 0 0,0-1 0 0 0,-1 0 0 0 0,1 0 0 0 0,-1 0 0 0 0,1-1 0 0 0,-1 1 0 0 0,9-8 0 0 0,4-3-43 0 0,-1-1 0 0 0,17-17-1 0 0,-31 27 6 0 0,22-21 29 0 0,-1-2 1 0 0,38-55 0 0 0,27-69-11 0 0,-56 83-26 0 0,-29 60 1 0 0,-2-1-1 0 0,1 1 1 0 0,-1-1-1 0 0,0 0 1 0 0,-1 1-1 0 0,1-14 1 0 0,-2 21 17 0 0,0 0 0 0 0,0 0 0 0 0,-1 0 0 0 0,1 1 0 0 0,0-1 0 0 0,0 0 1 0 0,-1 0-1 0 0,1 0 0 0 0,0 0 0 0 0,-1 1 0 0 0,1-1 0 0 0,-1 0 0 0 0,1 0 1 0 0,-1 1-1 0 0,1-1 0 0 0,-1 0 0 0 0,0 1 0 0 0,1-1 0 0 0,-1 0 0 0 0,0 1 0 0 0,1-1 1 0 0,-1 1-1 0 0,0-1 0 0 0,0 1 0 0 0,-1-1 0 0 0,-24-6-15 0 0,23 7 25 0 0,-19-3 7 0 0,0 1 0 0 0,0 1 0 0 0,0 1 1 0 0,0 1-1 0 0,0 1 0 0 0,-36 8 0 0 0,-128 43 62 0 0,167-47-89 0 0,-19 5-860 0 0,42-11-2057 0 0,31-6-3929 0 0,-6-1 1923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261 188 7445 0 0,'0'0'4082'0'0,"-12"6"-3667"0"0,1 0-294 0 0,-6 3 108 0 0,-1-1 0 0 0,-27 9 0 0 0,34-14-136 0 0,-7 4-18 0 0,-1-2 1 0 0,0 0 0 0 0,1-1-1 0 0,-1-1 1 0 0,-21 1 0 0 0,39-4-67 0 0,1 0 1 0 0,-1 0-1 0 0,1 0 1 0 0,0 0-1 0 0,-1 0 1 0 0,1 0-1 0 0,-1 0 1 0 0,1 0-1 0 0,-1 0 1 0 0,1 0-1 0 0,-1 0 1 0 0,1-1-1 0 0,0 1 1 0 0,-1 0-1 0 0,1 0 1 0 0,-1 0-1 0 0,1 0 1 0 0,0-1-1 0 0,-1 1 1 0 0,1 0-1 0 0,0 0 1 0 0,-1-1-1 0 0,1 1 1 0 0,0 0-1 0 0,-1-1 1 0 0,1 1 0 0 0,0 0-1 0 0,0-1 1 0 0,-1 1-1 0 0,1 0 1 0 0,0-1-1 0 0,0 1 1 0 0,0-1-1 0 0,-1 1 1 0 0,1-1-1 0 0,0 1 1 0 0,0 0-1 0 0,0-1 1 0 0,0 1-1 0 0,0-1 1 0 0,0 1-1 0 0,0-1 1 0 0,0 1-1 0 0,0-1 1 0 0,8-20 738 0 0,-8 20-720 0 0,12-22 342 0 0,2 1 0 0 0,0 0 0 0 0,18-20 0 0 0,57-56-154 0 0,-60 75-216 0 0,-43 33-168 0 0,-100 76-2089 0 0,92-68-757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7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23 414 6689 0 0,'0'0'11366'0'0,"-3"5"-11100"0"0,2-4-247 0 0,-1 2 10 0 0,0-1 0 0 0,0 1 1 0 0,0 0-1 0 0,1 0 1 0 0,-1-1-1 0 0,1 1 0 0 0,-1 0 1 0 0,1 0-1 0 0,0 0 0 0 0,1 1 1 0 0,-1-1-1 0 0,0 0 1 0 0,1 0-1 0 0,-1 4 0 0 0,1 210-463 0 0,6-237-426 0 0,-3-11 612 0 0,16-94 270 0 0,-17 112-90 0 0,-2 12 109 0 0,0 0-1 0 0,0-1 1 0 0,0 1-1 0 0,0 0 1 0 0,0-1-1 0 0,1 1 1 0 0,-1 0-1 0 0,0 0 0 0 0,1-1 1 0 0,-1 1-1 0 0,1 0 1 0 0,-1 0-1 0 0,1-1 1 0 0,0 1-1 0 0,-1 0 1 0 0,1 0-1 0 0,0 0 1 0 0,0 0-1 0 0,0 0 0 0 0,0 0 1 0 0,0 0-1 0 0,0 0 1 0 0,0 1-1 0 0,0-1 1 0 0,0 0-1 0 0,0 1 1 0 0,1-1-1 0 0,-1 0 0 0 0,0 1 1 0 0,2-1-1 0 0,-2 1-22 0 0,12-2 257 0 0,-13 2-286 0 0,1 0 0 0 0,-1 0 0 0 0,0 0 0 0 0,1 1-1 0 0,-1-1 1 0 0,0 0 0 0 0,0 0 0 0 0,1 1 0 0 0,-1-1 0 0 0,0 0-1 0 0,0 0 1 0 0,1 1 0 0 0,-1-1 0 0 0,0 0 0 0 0,0 1-1 0 0,0-1 1 0 0,1 0 0 0 0,-1 1 0 0 0,0-1 0 0 0,0 0-1 0 0,0 1 1 0 0,0-1 0 0 0,0 1 0 0 0,0-1 0 0 0,0 0-1 0 0,0 1 1 0 0,0-1 0 0 0,0 0 0 0 0,0 1 0 0 0,0 0-1 0 0,0-1-27 0 0,-1 1-1 0 0,1-1 1 0 0,0 1-1 0 0,0-1 1 0 0,-1 0-1 0 0,1 1 0 0 0,0-1 1 0 0,-1 1-1 0 0,1-1 1 0 0,0 0-1 0 0,-1 0 1 0 0,1 1-1 0 0,-1-1 0 0 0,1 0 1 0 0,-1 0-1 0 0,1 1 1 0 0,0-1-1 0 0,-1 0 1 0 0,1 0-1 0 0,-1 0 0 0 0,1 0 1 0 0,-1 0-1 0 0,1 1 1 0 0,-1-1-1 0 0,1 0 1 0 0,-1 0-1 0 0,1 0 0 0 0,-1-1 1 0 0,1 1-1 0 0,-1 0 1 0 0,1 0-1 0 0,-1 0 1 0 0,1 0-1 0 0,-1 0 0 0 0,1 0 1 0 0,-1-1-1 0 0,1 1 1 0 0,0 0-1 0 0,-1 0 1 0 0,1-1-1 0 0,-1 1 0 0 0,1 0 1 0 0,0-1-1 0 0,-1 1 1 0 0,1-1-1 0 0,-3-7-324 0 0,0-1 0 0 0,1 0-1 0 0,0 0 1 0 0,0 0 0 0 0,1-12-1 0 0,1-48 471 0 0,3 44 686 0 0,8-36 0 0 0,1-5 142 0 0,1-122-901 0 0,-17 193-2586 0 0,3-3 1923 0 0,-1 1 0 0 0,1-1-1 0 0,-1 1 1 0 0,1-1 0 0 0,0 1 0 0 0,0 0-1 0 0,0 3 1 0 0,-4 10-7830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2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 13981 0 0,'0'0'4542'0'0,"1"2"-4340"0"0,1 6-122 0 0,0 1-1 0 0,-1-1 1 0 0,0 1-1 0 0,-1 0 1 0 0,0 0 0 0 0,-1 10-1 0 0,0 5-85 0 0,0 15-20 0 0,0-18-59 0 0,1 0-1 0 0,1 1 1 0 0,1-2 0 0 0,0 1 0 0 0,6 21-1 0 0,-7-40 107 0 0,-1 1-61 0 0,1-1 0 0 0,-1 0 0 0 0,1 0 1 0 0,0 0-1 0 0,0 1 0 0 0,0-1 1 0 0,0 0-1 0 0,3 3 0 0 0,-4-4 27 0 0,1-1 0 0 0,-1 0 0 0 0,0 0 0 0 0,0 1-1 0 0,1-1 1 0 0,-1 0 0 0 0,1 0 0 0 0,-1 0 0 0 0,0 0 0 0 0,1 0-1 0 0,-1 0 1 0 0,0 1 0 0 0,1-1 0 0 0,-1 0 0 0 0,0 0-1 0 0,1 0 1 0 0,-1 0 0 0 0,1 0 0 0 0,-1 0 0 0 0,0 0-1 0 0,1 0 1 0 0,-1-1 0 0 0,1 1 0 0 0,12-10-172 0 0,1-4 2 0 0,-1-2 0 0 0,-1 0 1 0 0,19-33-1 0 0,23-60 220 0 0,-22 42-1 0 0,0 6 490 0 0,-32 61-500 0 0,1 0 0 0 0,-1 0 0 0 0,0 0 0 0 0,0 0 0 0 0,0 0 0 0 0,1 0 0 0 0,-1 0 0 0 0,0 0 0 0 0,0 0 0 0 0,0 0 0 0 0,1 0 0 0 0,-1 0 0 0 0,0 0 0 0 0,0 0 0 0 0,0 0 0 0 0,0 0 0 0 0,1 0 0 0 0,-1 0 0 0 0,0 0 0 0 0,0 0 0 0 0,0 0 0 0 0,0 0 0 0 0,1 1 0 0 0,-1-1 0 0 0,0 0 0 0 0,0 0 0 0 0,0 0 0 0 0,0 0 0 0 0,0 0 0 0 0,1 1 0 0 0,-1-1 0 0 0,0 0 0 0 0,0 0 0 0 0,0 0 0 0 0,0 0 0 0 0,0 1 0 0 0,0-1 0 0 0,0 0 0 0 0,0 0 0 0 0,0 0 0 0 0,0 0 0 0 0,0 1 0 0 0,6 9 199 0 0,-6-9-231 0 0,3 7 44 0 0,0 0-1 0 0,-1 0 1 0 0,0 1-1 0 0,-1-1 1 0 0,0 1-1 0 0,0 10 1 0 0,2 9-84 0 0,-1-5 35 0 0,-1-15 11 0 0,0 1 0 0 0,0-1 0 0 0,1 1-1 0 0,0-1 1 0 0,0 0 0 0 0,5 12 0 0 0,-6-17-2 0 0,0-1 1 0 0,1 0 0 0 0,-1 1 0 0 0,0-1-1 0 0,1 0 1 0 0,-1 0 0 0 0,1 0-1 0 0,0 0 1 0 0,2 2 0 0 0,-2-3-4 0 0,0 0 1 0 0,-1 0-1 0 0,1 0 0 0 0,0 0 1 0 0,0-1-1 0 0,0 1 1 0 0,0-1-1 0 0,0 1 0 0 0,0-1 1 0 0,0 0-1 0 0,0 0 1 0 0,3 0-1 0 0,2 0-27 0 0,0-1 0 0 0,-1 0-1 0 0,1-1 1 0 0,0 1 0 0 0,-1-1 0 0 0,1 0 0 0 0,-1-1-1 0 0,0 1 1 0 0,0-1 0 0 0,0-1 0 0 0,0 1-1 0 0,0-1 1 0 0,-1 0 0 0 0,0 0 0 0 0,6-6-1 0 0,-1 1 34 0 0,-1-1 0 0 0,0-1 0 0 0,-1 0-1 0 0,0 0 1 0 0,0-1 0 0 0,8-17-1 0 0,-15 27-17 0 0,-1 1 0 0 0,1 0 0 0 0,0 0 0 0 0,-1 0 0 0 0,1-1 0 0 0,-1 1 0 0 0,0 0 0 0 0,1-1 0 0 0,-1 1 0 0 0,0-1 0 0 0,0 1 0 0 0,0 0 0 0 0,0-1 0 0 0,0 1 0 0 0,0 0 0 0 0,0-1 0 0 0,-1 1 0 0 0,1-1 0 0 0,0 1 0 0 0,-1 0 0 0 0,1 0 0 0 0,-1-1 0 0 0,1 1 0 0 0,-1 0 0 0 0,0 0 0 0 0,0 0-1 0 0,1-1 1 0 0,-1 1 0 0 0,0 0 0 0 0,-1-1 0 0 0,1 1-233 0 0,0 0 0 0 0,0-1 0 0 0,0 1 0 0 0,0 0 0 0 0,1-1 0 0 0,-1 1 0 0 0,0-1 0 0 0,1 1 0 0 0,0-1 0 0 0,-1 1 0 0 0,1-1 0 0 0,0 1 0 0 0,0-1 0 0 0,-1 1 0 0 0,1-1 0 0 0,0 1 0 0 0,1-1 0 0 0,-1 1 0 0 0,0-3 0 0 0,5-10-4761 0 0,3-2-332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8.5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591 0 1880 0 0,'0'0'14687'0'0,"-3"10"-13935"0"0,1-3-638 0 0,1-3-87 0 0,0 0 0 0 0,0 0 0 0 0,0-1 0 0 0,0 1-1 0 0,-1 0 1 0 0,0-1 0 0 0,1 1 0 0 0,-1-1 0 0 0,-1 0 0 0 0,1 0 0 0 0,0 1 0 0 0,-1-1 0 0 0,1-1 0 0 0,-1 1 0 0 0,0 0-1 0 0,-5 3 1 0 0,-16 6 1 0 0,0-1 0 0 0,-1-1 0 0 0,0-2-1 0 0,-51 12 1 0 0,9-3-118 0 0,-108 38-1059 0 0,61-11-7458 0 0,97-38 4108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3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0 745 10937 0 0,'0'0'7011'0'0,"5"-10"-6955"0"0,-1 4-54 0 0,-1 0 10 0 0,0 0 0 0 0,0 0-1 0 0,-1-1 1 0 0,1 1 0 0 0,-1-1-1 0 0,-1 1 1 0 0,1-1 0 0 0,-1 0-1 0 0,0-13 1 0 0,0-38 29 0 0,8-70 1 0 0,0 65-37 0 0,42-232 60 0 0,-46 281-51 0 0,1-3 59 0 0,-6 22 190 0 0,1 0 0 0 0,0-1 0 0 0,0 1 1 0 0,0-1-1 0 0,2 5 0 0 0,3 14-142 0 0,11 160 68 0 0,-10-74-215 0 0,-4-58 17 0 0,7 53-47 0 0,-8-93 37 0 0,0-1-1 0 0,1 1 0 0 0,0-1 0 0 0,1 0 0 0 0,0 0 0 0 0,0 0 0 0 0,9 12 1 0 0,-10-18-4 0 0,0 0 0 0 0,1 0 1 0 0,0-1-1 0 0,0 1 0 0 0,0-1 1 0 0,0 0-1 0 0,0 0 0 0 0,0 0 1 0 0,1-1-1 0 0,-1 0 1 0 0,1 0-1 0 0,0 0 0 0 0,0 0 1 0 0,0-1-1 0 0,0 0 0 0 0,0 0 1 0 0,0 0-1 0 0,0 0 1 0 0,6-1-1 0 0,0 1-43 0 0,0-2 0 0 0,0 1-1 0 0,0-1 1 0 0,0-1 0 0 0,0 0 0 0 0,0 0 0 0 0,18-7-1 0 0,-25 7 36 0 0,0 1-1 0 0,-1-1 1 0 0,1 0 0 0 0,0 0-1 0 0,0 0 1 0 0,-1 0-1 0 0,0-1 1 0 0,1 1-1 0 0,-1-1 1 0 0,0 0-1 0 0,0 0 1 0 0,0 0-1 0 0,-1 0 1 0 0,1-1-1 0 0,-1 1 1 0 0,0-1-1 0 0,1 1 1 0 0,-2-1-1 0 0,1 0 1 0 0,0 0 0 0 0,-1 0-1 0 0,0 0 1 0 0,0 0-1 0 0,1-8 1 0 0,1-14-58 0 0,-2-1 0 0 0,-2-45 0 0 0,-14-53 229 0 0,11 97-143 0 0,-43-259-57 0 0,44 249-1837 0 0,3 22-2245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2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 13981 0 0,'0'0'4542'0'0,"1"2"-4340"0"0,1 6-122 0 0,0 1-1 0 0,-1-1 1 0 0,0 1-1 0 0,-1 0 1 0 0,0 0 0 0 0,-1 10-1 0 0,0 5-85 0 0,0 15-20 0 0,0-18-59 0 0,1 0-1 0 0,1 1 1 0 0,1-2 0 0 0,0 1 0 0 0,6 21-1 0 0,-7-40 107 0 0,-1 1-61 0 0,1-1 0 0 0,-1 0 0 0 0,1 0 1 0 0,0 0-1 0 0,0 1 0 0 0,0-1 1 0 0,0 0-1 0 0,3 3 0 0 0,-4-4 27 0 0,1-1 0 0 0,-1 0 0 0 0,0 0 0 0 0,0 1-1 0 0,1-1 1 0 0,-1 0 0 0 0,1 0 0 0 0,-1 0 0 0 0,0 0 0 0 0,1 0-1 0 0,-1 0 1 0 0,0 1 0 0 0,1-1 0 0 0,-1 0 0 0 0,0 0-1 0 0,1 0 1 0 0,-1 0 0 0 0,1 0 0 0 0,-1 0 0 0 0,0 0-1 0 0,1 0 1 0 0,-1-1 0 0 0,1 1 0 0 0,12-10-172 0 0,1-4 2 0 0,-1-2 0 0 0,-1 0 1 0 0,19-33-1 0 0,23-60 220 0 0,-22 42-1 0 0,0 6 490 0 0,-32 61-500 0 0,1 0 0 0 0,-1 0 0 0 0,0 0 0 0 0,0 0 0 0 0,0 0 0 0 0,1 0 0 0 0,-1 0 0 0 0,0 0 0 0 0,0 0 0 0 0,0 0 0 0 0,1 0 0 0 0,-1 0 0 0 0,0 0 0 0 0,0 0 0 0 0,0 0 0 0 0,0 0 0 0 0,1 0 0 0 0,-1 0 0 0 0,0 0 0 0 0,0 0 0 0 0,0 0 0 0 0,0 0 0 0 0,1 1 0 0 0,-1-1 0 0 0,0 0 0 0 0,0 0 0 0 0,0 0 0 0 0,0 0 0 0 0,0 0 0 0 0,1 1 0 0 0,-1-1 0 0 0,0 0 0 0 0,0 0 0 0 0,0 0 0 0 0,0 0 0 0 0,0 1 0 0 0,0-1 0 0 0,0 0 0 0 0,0 0 0 0 0,0 0 0 0 0,0 0 0 0 0,0 1 0 0 0,6 9 199 0 0,-6-9-231 0 0,3 7 44 0 0,0 0-1 0 0,-1 0 1 0 0,0 1-1 0 0,-1-1 1 0 0,0 1-1 0 0,0 10 1 0 0,2 9-84 0 0,-1-5 35 0 0,-1-15 11 0 0,0 1 0 0 0,0-1 0 0 0,1 1-1 0 0,0-1 1 0 0,0 0 0 0 0,5 12 0 0 0,-6-17-2 0 0,0-1 1 0 0,1 0 0 0 0,-1 1 0 0 0,0-1-1 0 0,1 0 1 0 0,-1 0 0 0 0,1 0-1 0 0,0 0 1 0 0,2 2 0 0 0,-2-3-4 0 0,0 0 1 0 0,-1 0-1 0 0,1 0 0 0 0,0 0 1 0 0,0-1-1 0 0,0 1 1 0 0,0-1-1 0 0,0 1 0 0 0,0-1 1 0 0,0 0-1 0 0,0 0 1 0 0,3 0-1 0 0,2 0-27 0 0,0-1 0 0 0,-1 0-1 0 0,1-1 1 0 0,0 1 0 0 0,-1-1 0 0 0,1 0 0 0 0,-1-1-1 0 0,0 1 1 0 0,0-1 0 0 0,0-1 0 0 0,0 1-1 0 0,0-1 1 0 0,-1 0 0 0 0,0 0 0 0 0,6-6-1 0 0,-1 1 34 0 0,-1-1 0 0 0,0-1 0 0 0,-1 0-1 0 0,0 0 1 0 0,0-1 0 0 0,8-17-1 0 0,-15 27-17 0 0,-1 1 0 0 0,1 0 0 0 0,0 0 0 0 0,-1 0 0 0 0,1-1 0 0 0,-1 1 0 0 0,0 0 0 0 0,1-1 0 0 0,-1 1 0 0 0,0-1 0 0 0,0 1 0 0 0,0 0 0 0 0,0-1 0 0 0,0 1 0 0 0,0 0 0 0 0,0-1 0 0 0,-1 1 0 0 0,1-1 0 0 0,0 1 0 0 0,-1 0 0 0 0,1 0 0 0 0,-1-1 0 0 0,1 1 0 0 0,-1 0 0 0 0,0 0 0 0 0,0 0-1 0 0,1-1 1 0 0,-1 1 0 0 0,0 0 0 0 0,-1-1 0 0 0,1 1-233 0 0,0 0 0 0 0,0-1 0 0 0,0 1 0 0 0,0 0 0 0 0,1-1 0 0 0,-1 1 0 0 0,0-1 0 0 0,1 1 0 0 0,0-1 0 0 0,-1 1 0 0 0,1-1 0 0 0,0 1 0 0 0,0-1 0 0 0,-1 1 0 0 0,1-1 0 0 0,0 1 0 0 0,1-1 0 0 0,-1 1 0 0 0,0-3 0 0 0,5-10-4761 0 0,3-2-332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13645 0 0,'0'0'4179'0'0,"0"9"-3423"0"0,-18 162 850 0 0,14-127-1612 0 0,2 78 0 0 0,3-63-14 0 0,9 220-680 0 0,-7-268 576 0 0,-3-10 115 0 0,0-1 0 0 0,0 0 1 0 0,0 0-1 0 0,0 0 0 0 0,0 0 1 0 0,1 0-1 0 0,-1 0 0 0 0,0 0 0 0 0,0 0 1 0 0,0 0-1 0 0,0 0 0 0 0,1 0 0 0 0,-1 0 1 0 0,0 0-1 0 0,0 0 0 0 0,0 0 0 0 0,0 0 1 0 0,1 0-1 0 0,-1 0 0 0 0,0 0 0 0 0,0 0 1 0 0,0 0-1 0 0,0 0 0 0 0,1 0 0 0 0,-1 0 1 0 0,0 0-1 0 0,0-1 0 0 0,0 1 0 0 0,0 0 1 0 0,0 0-1 0 0,1 0 0 0 0,-1 0 0 0 0,0 0 1 0 0,12-17-662 0 0,-11 16 635 0 0,11-21 5 0 0,-1 0 0 0 0,16-47 1 0 0,7-51 337 0 0,-30 105-287 0 0,-2 10 27 0 0,0 0 0 0 0,-1-1 0 0 0,0 1 0 0 0,1-7 0 0 0,-2 12-36 0 0,0-1-1 0 0,0 1 1 0 0,0-1-1 0 0,0 1 1 0 0,0-1 0 0 0,0 1-1 0 0,0 0 1 0 0,1-1-1 0 0,-1 1 1 0 0,0 0-1 0 0,0-1 1 0 0,0 1-1 0 0,1-1 1 0 0,-1 1-1 0 0,0 0 1 0 0,0 0-1 0 0,1-1 1 0 0,-1 1-1 0 0,0 0 1 0 0,1-1-1 0 0,-1 1 1 0 0,0 0 0 0 0,1 0-1 0 0,-1 0 1 0 0,0-1-1 0 0,1 1 1 0 0,-1 0-1 0 0,1 0 1 0 0,-1 0-1 0 0,0 0 1 0 0,1 0-1 0 0,-1 0 1 0 0,1 0-1 0 0,-1 0 1 0 0,0 0-1 0 0,1 0 1 0 0,-1 0-1 0 0,1 0 1 0 0,-1 0-1 0 0,1 0 1 0 0,-1 0 0 0 0,0 0-1 0 0,1 0 1 0 0,-1 0-1 0 0,0 1 1 0 0,1-1-1 0 0,-1 0 1 0 0,1 0-1 0 0,-1 0 1 0 0,0 1-1 0 0,1-1 1 0 0,-1 0-1 0 0,0 0 1 0 0,0 1-1 0 0,1-1 1 0 0,-1 0-1 0 0,0 1 1 0 0,0-1-1 0 0,1 0 1 0 0,-1 1 0 0 0,0 0-1 0 0,5 10-8 0 0,0 1-1 0 0,-1 0 1 0 0,-1 0 0 0 0,0 0 0 0 0,-1 1-1 0 0,0-1 1 0 0,0 24 0 0 0,2 2-22 0 0,-2-20-13 0 0,0 1-216 0 0,8 33 0 0 0,-10-52 218 0 0,0 0 0 0 0,0 0 0 0 0,0 1 0 0 0,0-1 0 0 0,0 0 0 0 0,0 0 0 0 0,0 1 1 0 0,0-1-1 0 0,0 0 0 0 0,0 0 0 0 0,0 0 0 0 0,1 1 0 0 0,-1-1 0 0 0,0 0 0 0 0,0 0 0 0 0,0 0 1 0 0,0 1-1 0 0,0-1 0 0 0,1 0 0 0 0,-1 0 0 0 0,0 0 0 0 0,0 0 0 0 0,0 1 0 0 0,1-1 0 0 0,-1 0 0 0 0,0 0 1 0 0,0 0-1 0 0,1 0 0 0 0,-1 0 0 0 0,0 0 0 0 0,0 0 0 0 0,1 0 0 0 0,6-5-1255 0 0,4-11-1239 0 0,0-21-4836 0 0,-8 20 2146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11897 0 0,'0'0'1904'0'0,"2"9"-854"0"0,1-1-973 0 0,1 4 648 0 0,0 1 1 0 0,-1-1-1 0 0,0 1 0 0 0,1 18 0 0 0,-5-20-817 0 0,1-1-1 0 0,1 1 0 0 0,0-1 0 0 0,1 0 1 0 0,-1 0-1 0 0,2 1 0 0 0,0-1 0 0 0,5 12 1 0 0,-7-21-121 0 0,-1 0 1 0 0,1 0 0 0 0,0 0 0 0 0,0 0 0 0 0,0 0 0 0 0,0 0 0 0 0,0-1 0 0 0,0 1-1 0 0,0 0 1 0 0,0-1 0 0 0,0 1 0 0 0,0-1 0 0 0,1 1 0 0 0,-1-1 0 0 0,0 0 0 0 0,0 1-1 0 0,1-1 1 0 0,1 0 0 0 0,0 1-676 0 0,0-1 1 0 0,-1 0-1 0 0,1 0 0 0 0,0 0 0 0 0,0 0 1 0 0,0-1-1 0 0,4 0 0 0 0,6-5-3167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180 0 6977 0 0,'0'0'6694'0'0,"-9"1"-5740"0"0,-3 1-755 0 0,0 0 0 0 0,0 0 0 0 0,-12 5 0 0 0,18-5-163 0 0,-1 0 0 0 0,1 1 0 0 0,1 0 0 0 0,-1 0 1 0 0,0 0-1 0 0,1 1 0 0 0,0 0 0 0 0,-1 0 0 0 0,-4 5 0 0 0,5-4-45 0 0,1 0-1 0 0,-1 1 1 0 0,1-1-1 0 0,0 1 0 0 0,0 0 1 0 0,1 0-1 0 0,0 0 1 0 0,0 0-1 0 0,0 0 1 0 0,1 1-1 0 0,0 0 1 0 0,0-1-1 0 0,0 1 1 0 0,1 0-1 0 0,0 0 1 0 0,0 12-1 0 0,2-17-23 0 0,-1-1 0 0 0,1 0 0 0 0,-1 1 0 0 0,1-1 0 0 0,-1 1-1 0 0,1-1 1 0 0,0 0 0 0 0,0 1 0 0 0,0-1 0 0 0,0 0 0 0 0,0 0 0 0 0,0 0 0 0 0,0 0 0 0 0,0 0 0 0 0,0 0-1 0 0,0 0 1 0 0,1 0 0 0 0,-1 0 0 0 0,0 0 0 0 0,1-1 0 0 0,1 2 0 0 0,33 10-600 0 0,-36-12 625 0 0,17 4-61 0 0,0-2 0 0 0,0 0 0 0 0,0 0 0 0 0,27-3 0 0 0,-9-1-10 0 0,42-9 1 0 0,-56 7-76 0 0,-1 0 0 0 0,35-14 0 0 0,-47 15-299 0 0,-1 0 0 0 0,-1-1 0 0 0,1 1-1 0 0,0-1 1 0 0,-1-1 0 0 0,0 0 0 0 0,0 0 0 0 0,0 0-1 0 0,0 0 1 0 0,7-11 0 0 0,0-3-2000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12865 0 0,'0'0'2068'0'0,"3"10"-1248"0"0,13 31 80 0 0,-1-1-40 0 0,13 52 1 0 0,-8 26-1418 0 0,-5 1-1 0 0,-2 192 1 0 0,-12-318 445 0 0,0 0-1 0 0,0-1 1 0 0,4-13 0 0 0,1-5-36 0 0,-4 12 201 0 0,1 0 0 0 0,0-1-1 0 0,1 1 1 0 0,0 1-1 0 0,1-1 1 0 0,9-17 0 0 0,-13 30-23 0 0,0 0 0 0 0,-1 0 0 0 0,1 0 0 0 0,0 1 0 0 0,0-1 0 0 0,0 0 0 0 0,-1 0 0 0 0,1 0 0 0 0,0 1 0 0 0,0-1 0 0 0,0 0 1 0 0,0 1-1 0 0,1-1 0 0 0,-1 1 0 0 0,0 0 0 0 0,0-1 0 0 0,0 1 0 0 0,0 0 0 0 0,0-1 0 0 0,1 1 0 0 0,-1 0 0 0 0,0 0 1 0 0,0 0-1 0 0,0 0 0 0 0,1 0 0 0 0,-1 0 0 0 0,0 0 0 0 0,0 1 0 0 0,0-1 0 0 0,0 0 0 0 0,0 1 0 0 0,1-1 0 0 0,-1 1 1 0 0,0-1-1 0 0,0 1 0 0 0,0-1 0 0 0,0 1 0 0 0,0 0 0 0 0,1 0 0 0 0,4 4-2 0 0,1 1-1 0 0,-1-1 0 0 0,0 1 1 0 0,6 7-1 0 0,-11-12-24 0 0,0-1-2 0 0,16 18-99 0 0,-1 1 0 0 0,0 0 1 0 0,-2 1-1 0 0,22 38 0 0 0,-26-38-532 0 0,-5-10 515 0 0,8 23 0 0 0,-11-29-523 0 0,-1 1-1 0 0,0-1 0 0 0,-1 1 0 0 0,1 8 0 0 0,-8-31-9900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13061 0 0,'7'53'6197'0'0,"11"-15"-4901"0"0,-1-1-636 0 0,-4-12-576 0 0,-3-8 148 0 0,-1-6 48 0 0,-5-7-280 0 0,1-4-1268 0 0,-3-9 304 0 0,3-2-1580 0 0,2-17-6989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387 1 9913 0 0,'0'0'7701'0'0,"-10"1"-7472"0"0,-71 0-230 0 0,3 0-79 0 0,64 0 64 0 0,0 1 0 0 0,0 1 0 0 0,0 0 0 0 0,0 0 0 0 0,0 2 0 0 0,1-1 0 0 0,0 2 0 0 0,0 0 0 0 0,0 0 0 0 0,1 1 0 0 0,0 1 0 0 0,-22 18 0 0 0,31-23 70 0 0,0 0-1 0 0,0 0 1 0 0,1 1 0 0 0,-1-1 0 0 0,-2 6 0 0 0,5-9-38 0 0,-1 1-1 0 0,0 0 1 0 0,1-1-1 0 0,0 1 1 0 0,-1 0 0 0 0,1 0-1 0 0,0 0 1 0 0,-1-1-1 0 0,1 1 1 0 0,0 0-1 0 0,0 0 1 0 0,-1 0 0 0 0,1 0-1 0 0,0 0 1 0 0,0 0-1 0 0,0-1 1 0 0,0 1 0 0 0,0 0-1 0 0,1 0 1 0 0,-1 0-1 0 0,0 0 1 0 0,0 0 0 0 0,0 0-1 0 0,1-1 1 0 0,-1 1-1 0 0,0 0 1 0 0,1 0 0 0 0,-1 0-1 0 0,1-1 1 0 0,0 2-1 0 0,6 3 92 0 0,0-1-1 0 0,1 0 1 0 0,-1-1-1 0 0,1 0 1 0 0,0 0 0 0 0,15 3-1 0 0,-9-2-12 0 0,75 18 122 0 0,-61-17-215 0 0,-1 2 0 0 0,0 0 1 0 0,0 2-1 0 0,34 16 0 0 0,-56-22 11 0 0,0-1 0 0 0,-1 1-1 0 0,1 0 1 0 0,-1 0 0 0 0,0 1 0 0 0,0-1-1 0 0,0 1 1 0 0,4 5 0 0 0,-6-6-15 0 0,-1-1 0 0 0,0 0 0 0 0,1 0 0 0 0,-1 1 0 0 0,0-1 0 0 0,-1 1 1 0 0,1-1-1 0 0,0 1 0 0 0,-1-1 0 0 0,1 1 0 0 0,-1-1 0 0 0,1 1 0 0 0,-1-1 1 0 0,0 1-1 0 0,0 0 0 0 0,-1-1 0 0 0,1 1 0 0 0,0-1 0 0 0,-2 4 0 0 0,1-2-5 0 0,-1 1-1 0 0,0-1 0 0 0,0 1 0 0 0,0-1 0 0 0,-1 0 0 0 0,0 0 0 0 0,1 0 0 0 0,-7 6 0 0 0,-30 27-286 0 0,35-34 237 0 0,-10 9-143 0 0,-1-2 0 0 0,0 0 0 0 0,0 0-1 0 0,-1-1 1 0 0,0-1 0 0 0,-1-1 0 0 0,1 0 0 0 0,-2-1 0 0 0,1-1-1 0 0,-29 4 1 0 0,45-8 156 0 0,0-1 0 0 0,0 0 0 0 0,0 0 0 0 0,0 1 0 0 0,0-1 0 0 0,0 0 0 0 0,0 0 0 0 0,-1 0 0 0 0,1-1 0 0 0,0 1 0 0 0,0 0 0 0 0,0 0-1 0 0,0-1 1 0 0,0 1 0 0 0,0 0 0 0 0,0-1 0 0 0,0 1 0 0 0,0-1 0 0 0,-1 0 0 0 0,2 0 1 0 0,-1 0 1 0 0,1 0-1 0 0,0 0 1 0 0,0 0-1 0 0,0 0 1 0 0,0 0-1 0 0,0 0 0 0 0,0 0 1 0 0,0 1-1 0 0,0-1 1 0 0,0 0-1 0 0,0 0 0 0 0,0 0 1 0 0,1 0-1 0 0,-1 0 1 0 0,0 0-1 0 0,1 0 0 0 0,-1 1 1 0 0,1-1-1 0 0,-1 0 1 0 0,1 0-1 0 0,-1 0 1 0 0,1 1-1 0 0,0-2 0 0 0,8-9-826 0 0,1 0-1 0 0,0 0 0 0 0,0 1 0 0 0,1 1 1 0 0,0 0-1 0 0,1 0 0 0 0,0 1 0 0 0,14-7 1 0 0,27-12-5179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8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1 145 12017 0 0,'0'0'7465'0'0,"0"8"-7103"0"0,1 15-278 0 0,0 0 0 0 0,2 1 0 0 0,6 23 0 0 0,25 63-70 0 0,-28-98-347 0 0,-10-19-734 0 0,-3-3 1064 0 0,1 0 1 0 0,0 0 0 0 0,1-1 0 0 0,0 0-1 0 0,0 0 1 0 0,2 0 0 0 0,-1 0 0 0 0,1 0-1 0 0,1-1 1 0 0,0 1 0 0 0,1-1-1 0 0,0 0 1 0 0,0 0 0 0 0,3-21 0 0 0,-1 22 21 0 0,1 1 0 0 0,0 0 0 0 0,0 0 0 0 0,1 0 0 0 0,1 0 1 0 0,0 0-1 0 0,0 1 0 0 0,1-1 0 0 0,0 1 0 0 0,0 0 1 0 0,1 1-1 0 0,0-1 0 0 0,1 1 0 0 0,0 0 0 0 0,0 1 1 0 0,16-13-1 0 0,-18 16-28 0 0,0 1 1 0 0,0 0 0 0 0,1 0-1 0 0,-1 0 1 0 0,1 1 0 0 0,0-1-1 0 0,-1 1 1 0 0,1 1 0 0 0,0-1-1 0 0,0 1 1 0 0,0 0-1 0 0,1 1 1 0 0,-1-1 0 0 0,0 1-1 0 0,0 0 1 0 0,0 1 0 0 0,0 0-1 0 0,0-1 1 0 0,0 2 0 0 0,0-1-1 0 0,0 1 1 0 0,0 0-1 0 0,5 3 1 0 0,-6-3-364 0 0,0 1-1 0 0,0 0 1 0 0,0 1-1 0 0,0-1 1 0 0,-1 1 0 0 0,7 6-1 0 0,-7-6-519 0 0,-1 1-1 0 0,1 0 1 0 0,-1 0-1 0 0,0 0 1 0 0,0 0-1 0 0,4 10 1 0 0,-2 0-6819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13645 0 0,'0'0'4179'0'0,"0"9"-3423"0"0,-18 162 850 0 0,14-127-1612 0 0,2 78 0 0 0,3-63-14 0 0,9 220-680 0 0,-7-268 576 0 0,-3-10 115 0 0,0-1 0 0 0,0 0 1 0 0,0 0-1 0 0,0 0 0 0 0,0 0 1 0 0,1 0-1 0 0,-1 0 0 0 0,0 0 0 0 0,0 0 1 0 0,0 0-1 0 0,0 0 0 0 0,1 0 0 0 0,-1 0 1 0 0,0 0-1 0 0,0 0 0 0 0,0 0 0 0 0,0 0 1 0 0,1 0-1 0 0,-1 0 0 0 0,0 0 0 0 0,0 0 1 0 0,0 0-1 0 0,0 0 0 0 0,1 0 0 0 0,-1 0 1 0 0,0 0-1 0 0,0-1 0 0 0,0 1 0 0 0,0 0 1 0 0,0 0-1 0 0,1 0 0 0 0,-1 0 0 0 0,0 0 1 0 0,12-17-662 0 0,-11 16 635 0 0,11-21 5 0 0,-1 0 0 0 0,16-47 1 0 0,7-51 337 0 0,-30 105-287 0 0,-2 10 27 0 0,0 0 0 0 0,-1-1 0 0 0,0 1 0 0 0,1-7 0 0 0,-2 12-36 0 0,0-1-1 0 0,0 1 1 0 0,0-1-1 0 0,0 1 1 0 0,0-1 0 0 0,0 1-1 0 0,0 0 1 0 0,1-1-1 0 0,-1 1 1 0 0,0 0-1 0 0,0-1 1 0 0,0 1-1 0 0,1-1 1 0 0,-1 1-1 0 0,0 0 1 0 0,0 0-1 0 0,1-1 1 0 0,-1 1-1 0 0,0 0 1 0 0,1-1-1 0 0,-1 1 1 0 0,0 0 0 0 0,1 0-1 0 0,-1 0 1 0 0,0-1-1 0 0,1 1 1 0 0,-1 0-1 0 0,1 0 1 0 0,-1 0-1 0 0,0 0 1 0 0,1 0-1 0 0,-1 0 1 0 0,1 0-1 0 0,-1 0 1 0 0,0 0-1 0 0,1 0 1 0 0,-1 0-1 0 0,1 0 1 0 0,-1 0-1 0 0,1 0 1 0 0,-1 0 0 0 0,0 0-1 0 0,1 0 1 0 0,-1 0-1 0 0,0 1 1 0 0,1-1-1 0 0,-1 0 1 0 0,1 0-1 0 0,-1 0 1 0 0,0 1-1 0 0,1-1 1 0 0,-1 0-1 0 0,0 0 1 0 0,0 1-1 0 0,1-1 1 0 0,-1 0-1 0 0,0 1 1 0 0,0-1-1 0 0,1 0 1 0 0,-1 1 0 0 0,0 0-1 0 0,5 10-8 0 0,0 1-1 0 0,-1 0 1 0 0,-1 0 0 0 0,0 0 0 0 0,-1 1-1 0 0,0-1 1 0 0,0 24 0 0 0,2 2-22 0 0,-2-20-13 0 0,0 1-216 0 0,8 33 0 0 0,-10-52 218 0 0,0 0 0 0 0,0 0 0 0 0,0 1 0 0 0,0-1 0 0 0,0 0 0 0 0,0 0 0 0 0,0 1 1 0 0,0-1-1 0 0,0 0 0 0 0,0 0 0 0 0,0 0 0 0 0,1 1 0 0 0,-1-1 0 0 0,0 0 0 0 0,0 0 0 0 0,0 0 1 0 0,0 1-1 0 0,0-1 0 0 0,1 0 0 0 0,-1 0 0 0 0,0 0 0 0 0,0 0 0 0 0,0 1 0 0 0,1-1 0 0 0,-1 0 0 0 0,0 0 1 0 0,0 0-1 0 0,1 0 0 0 0,-1 0 0 0 0,0 0 0 0 0,0 0 0 0 0,1 0 0 0 0,6-5-1255 0 0,4-11-1239 0 0,0-21-4836 0 0,-8 20 2146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6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1 140 5929 0 0,'0'0'9824'0'0,"2"9"-9896"0"0,0-3 76 0 0,1 5-36 0 0,1 1 0 0 0,9 17 0 0 0,-12-25 12 0 0,1-1 0 0 0,0 0 0 0 0,0 0 1 0 0,0 0-1 0 0,0 0 0 0 0,1 0 1 0 0,-1 0-1 0 0,1-1 0 0 0,0 1 1 0 0,0-1-1 0 0,-1 0 0 0 0,2 0 0 0 0,-1 0 1 0 0,0 0-1 0 0,4 2 0 0 0,-4-3-4 0 0,1 0-1 0 0,-1 0 0 0 0,1-1 0 0 0,-1 1 1 0 0,1-1-1 0 0,-1 1 0 0 0,1-1 1 0 0,-1 0-1 0 0,1-1 0 0 0,0 1 0 0 0,-1-1 1 0 0,1 1-1 0 0,-1-1 0 0 0,1 0 1 0 0,-1 0-1 0 0,0-1 0 0 0,1 1 0 0 0,-1 0 1 0 0,0-1-1 0 0,0 0 0 0 0,0 0 0 0 0,0 0 1 0 0,0 0-1 0 0,-1-1 0 0 0,4-2 1 0 0,4-6-28 0 0,0-1 1 0 0,-1-1-1 0 0,-1 1 1 0 0,12-23-1 0 0,-11 18 350 0 0,-1-1 0 0 0,8-28 0 0 0,-4 10 12 0 0,-9 23-185 0 0,-3 12-106 0 0,0 0 1 0 0,0-1 0 0 0,0 1-1 0 0,0 0 1 0 0,1 0 0 0 0,-1 0-1 0 0,0 0 1 0 0,1 0-1 0 0,-1 0 1 0 0,1 0 0 0 0,0-1-1 0 0,0 1 433 0 0,-1 21 14 0 0,2 0 0 0 0,0 0 0 0 0,7 25 0 0 0,-1-13-1095 0 0,2-1 0 0 0,26 56 0 0 0,-33-81 317 0 0,0 0 0 0 0,0 1 0 0 0,1-1 0 0 0,5 5 0 0 0,-8-9 52 0 0,1 0 0 0 0,-1-1 0 0 0,1 1 1 0 0,0-1-1 0 0,0 1 0 0 0,-1-1 1 0 0,1 0-1 0 0,0 0 0 0 0,0 1 0 0 0,0-2 1 0 0,0 1-1 0 0,0 0 0 0 0,0 0 0 0 0,0-1 1 0 0,1 1-1 0 0,2 0 0 0 0,11-1-3253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12373 0 0,'0'0'1898'0'0,"0"8"-1272"0"0,-1-4-563 0 0,0 7 386 0 0,0 1 1 0 0,1-1 0 0 0,0 1 0 0 0,3 18-1 0 0,22 81-50 0 0,47 129 0 0 0,-53-187-470 0 0,-6-15-152 0 0,1-1 1 0 0,26 47 0 0 0,-40-83 154 0 0,0 0 0 0 0,1 0-1 0 0,-1 0 1 0 0,1-1 0 0 0,-1 1 0 0 0,1 0-1 0 0,-1 0 1 0 0,1 0 0 0 0,0-1 0 0 0,-1 1-1 0 0,1 0 1 0 0,0-1 0 0 0,0 1 0 0 0,-1-1-1 0 0,1 1 1 0 0,0-1 0 0 0,0 1 0 0 0,0-1-1 0 0,0 1 1 0 0,0-1 0 0 0,0 0-1 0 0,0 0 1 0 0,0 1 0 0 0,0-1 0 0 0,0 0-1 0 0,0 0 1 0 0,0 0 0 0 0,0 0 0 0 0,-1 0-1 0 0,1 0 1 0 0,0 0 0 0 0,0 0 0 0 0,0-1-1 0 0,0 1 1 0 0,0 0 0 0 0,0 0 0 0 0,0-1-1 0 0,0 1 1 0 0,0-1 0 0 0,0 1 0 0 0,0-1-1 0 0,-1 1 1 0 0,1-1 0 0 0,1-1-1 0 0,4-3-1063 0 0,-1 0 0 0 0,0 0 0 0 0,0-1 0 0 0,7-11 0 0 0,-7 9-1139 0 0,7-8-3050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358 282 11741 0 0,'0'0'2878'0'0,"-9"9"-3010"0"0,6-6 117 0 0,-2 3 0 0 0,-1-1 0 0 0,1 0-1 0 0,-1 0 1 0 0,0 0 0 0 0,0-1 0 0 0,0 0-1 0 0,-1 0 1 0 0,0-1 0 0 0,0 1 0 0 0,0-2 0 0 0,-9 4-1 0 0,2-3-36 0 0,-1 0-1 0 0,1-1 0 0 0,-1-1 0 0 0,0 0 0 0 0,1-1 1 0 0,-1-1-1 0 0,-20-3 0 0 0,29 3 28 0 0,-1-1 0 0 0,1 1 0 0 0,0-1 0 0 0,0-1 0 0 0,0 1 0 0 0,0-1 0 0 0,1 0 0 0 0,-1 0 0 0 0,1 0 0 0 0,-1-1-1 0 0,1 0 1 0 0,0 0 0 0 0,1 0 0 0 0,-1-1 0 0 0,1 0 0 0 0,0 1 0 0 0,0-2 0 0 0,0 1 0 0 0,-3-6 0 0 0,4 5 30 0 0,1 1 1 0 0,-1-1-1 0 0,1 0 1 0 0,0 0-1 0 0,1 0 1 0 0,-1 0-1 0 0,1-1 0 0 0,0 1 1 0 0,1 0-1 0 0,0 0 1 0 0,0-1-1 0 0,0 1 1 0 0,0 0-1 0 0,3-11 1 0 0,0 9 83 0 0,0-1 1 0 0,0 1-1 0 0,0-1 1 0 0,1 1-1 0 0,1 0 1 0 0,-1 1-1 0 0,1-1 1 0 0,0 1-1 0 0,11-11 1 0 0,-7 8-7 0 0,0 1 0 0 0,0 1 0 0 0,1 0 0 0 0,0 0 1 0 0,17-9-1 0 0,-20 13-47 0 0,0 0 1 0 0,0 1 0 0 0,1 0-1 0 0,-1 1 1 0 0,1 0 0 0 0,-1 0-1 0 0,1 1 1 0 0,-1-1-1 0 0,1 2 1 0 0,10-1 0 0 0,-17 1-36 0 0,0 0 0 0 0,-1 0 0 0 0,1 0 1 0 0,-1 0-1 0 0,1 0 0 0 0,-1 0 0 0 0,1 0 0 0 0,0 0 0 0 0,-1 0 1 0 0,1 1-1 0 0,-1-1 0 0 0,1 0 0 0 0,-1 0 0 0 0,1 1 1 0 0,-1-1-1 0 0,1 0 0 0 0,-1 0 0 0 0,1 1 0 0 0,-1-1 1 0 0,1 1-1 0 0,-1-1 0 0 0,0 0 0 0 0,1 1 0 0 0,-1-1 1 0 0,0 1-1 0 0,1-1 0 0 0,-1 1 0 0 0,0-1 0 0 0,0 1 1 0 0,1-1-1 0 0,-1 1 0 0 0,0-1 0 0 0,0 1 0 0 0,0 0 1 0 0,0-1-1 0 0,0 1 0 0 0,0-1 0 0 0,1 1 0 0 0,-1-1 1 0 0,-1 1-1 0 0,1 0 0 0 0,0-1 0 0 0,0 1 0 0 0,0-1 1 0 0,0 1-1 0 0,-1 4-121 0 0,-1-1-1 0 0,1 1 1 0 0,-1-1 0 0 0,-3 7 0 0 0,4-10 83 0 0,-5 10-130 0 0,-1 1 0 0 0,-1-1 1 0 0,0 0-1 0 0,0 0 0 0 0,-1-1 0 0 0,-1 0 1 0 0,-11 9-1 0 0,12-12-429 0 0,1-1 0 0 0,-1 0 0 0 0,0 0-1 0 0,0-1 1 0 0,-1 0 0 0 0,1-1 0 0 0,-1 0 0 0 0,0 0 0 0 0,-18 3 0 0 0,9-5-2463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0 173 8553 0 0,'0'0'1920'0'0,"12"-6"-1642"0"0,77-43 851 0 0,-48 29-774 0 0,0 1-1 0 0,2 2 1 0 0,0 2 0 0 0,0 2 0 0 0,1 2 0 0 0,66-8-1 0 0,-103 18-357 0 0,4 0 131 0 0,0 0 0 0 0,13 0 1 0 0,-21 2-82 0 0,0-1 1 0 0,1 0-1 0 0,-1 1 1 0 0,0 0-1 0 0,0-1 1 0 0,0 2 0 0 0,0-1-1 0 0,0 0 1 0 0,0 0-1 0 0,0 1 1 0 0,4 2-1 0 0,-6-3-53 0 0,0 0 0 0 0,0 1 0 0 0,-1-1 0 0 0,1 0 0 0 0,0 0-1 0 0,-1 1 1 0 0,1-1 0 0 0,-1 0 0 0 0,1 1 0 0 0,-1-1 0 0 0,1 0-1 0 0,-1 1 1 0 0,0-1 0 0 0,0 1 0 0 0,0-1 0 0 0,0 0 0 0 0,0 1-1 0 0,0-1 1 0 0,0 1 0 0 0,0-1 0 0 0,0 1 0 0 0,-1-1 0 0 0,1 0-1 0 0,-1 1 1 0 0,0 1 0 0 0,-2 4-76 0 0,1 0 0 0 0,-1 0 0 0 0,-7 11 0 0 0,0-5 49 0 0,0-1 0 0 0,0 0 1 0 0,-15 13-1 0 0,6-6-74 0 0,-5 7 70 0 0,-2-1-14 0 0,2 1-1 0 0,0 1 1 0 0,-25 40-1 0 0,37-48-262 0 0,2 0 1 0 0,-11 25-1 0 0,18-37-424 0 0,1 1 0 0 0,0 0 0 0 0,0-1 0 0 0,0 1-1 0 0,1 0 1 0 0,0 0 0 0 0,1 0 0 0 0,0 0 0 0 0,1 11 0 0 0,2-1-4182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5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47 14765 0 0,'0'0'2769'0'0,"46"34"-2929"0"0,-46-38 100 0 0,-2-10-1233 0 0,-14-7 465 0 0,7 1-1072 0 0,-3-1-4992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42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2632 0 10857 0 0,'0'0'2818'0'0,"-3"2"-2378"0"0,-3 0-369 0 0,0-1 0 0 0,0 1 0 0 0,1-1 1 0 0,-1 0-1 0 0,0 0 0 0 0,0-1 0 0 0,0 0 0 0 0,0 0 1 0 0,-9-1-1 0 0,-22 0 214 0 0,6 5-78 0 0,0 1 0 0 0,0 2-1 0 0,-58 20 1 0 0,63-18-205 0 0,-8 2 83 0 0,-809 240 783 0 0,-26-60-590 0 0,488-119-114 0 0,192-38-122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50.9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12321 0 0,'0'0'5619'0'0,"6"10"-5123"0"0,2 1-273 0 0,-2 2-1 0 0,0-1 0 0 0,0 1 1 0 0,6 19-1 0 0,3 15-16 0 0,1-1-1 0 0,29 53 1 0 0,56 83-391 0 0,-58-106 144 0 0,-31-54 31 0 0,109 185-24 0 0,-85-152-23 0 0,69 81-1 0 0,-102-132 45 0 0,-2-3 7 0 0,0 1 1 0 0,0-1 0 0 0,0 1-1 0 0,1-1 1 0 0,-1 1 0 0 0,0-1-1 0 0,1 0 1 0 0,-1 0 0 0 0,1 0-1 0 0,0 0 1 0 0,-1 0 0 0 0,1 0-1 0 0,0 0 1 0 0,0 0-1 0 0,-1-1 1 0 0,3 1 0 0 0,-4-1-6 0 0,1 0 1 0 0,-1 0-1 0 0,0 0 1 0 0,0 0-1 0 0,1 0 1 0 0,-1 0-1 0 0,0 0 1 0 0,0 0-1 0 0,1 0 1 0 0,-1 0-1 0 0,0 0 1 0 0,0 0-1 0 0,1-1 1 0 0,-1 1-1 0 0,0 0 0 0 0,0 0 1 0 0,0 0-1 0 0,1 0 1 0 0,-1-1-1 0 0,0 1 1 0 0,0 0-1 0 0,0 0 1 0 0,0 0-1 0 0,1-1 1 0 0,-1 1-1 0 0,0 0 1 0 0,0 0-1 0 0,0 0 1 0 0,0-1-1 0 0,0 1 1 0 0,0 0-1 0 0,0 0 1 0 0,0-1-1 0 0,0 1 1 0 0,0 0-1 0 0,0 0 1 0 0,0-1-1 0 0,0 1 1 0 0,0 0-1 0 0,0-1 1 0 0,-2-11-83 0 0,-3-1-433 0 0,0 0 1 0 0,-1 0 0 0 0,-1 1-1 0 0,0 0 1 0 0,0 1 0 0 0,-12-14 0 0 0,15 18 261 0 0,-24-26-3159 0 0,3 5-4253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91 345 13657 0 0,'0'0'5856'0'0,"2"2"-5625"0"0,0 0-127 0 0,0 1-1 0 0,-1 0 0 0 0,1 0 0 0 0,-1 0 0 0 0,0 0 0 0 0,0 0 0 0 0,0 0 0 0 0,0 0 0 0 0,0 0 1 0 0,-1 0-1 0 0,1 0 0 0 0,-1 1 0 0 0,0-1 0 0 0,0 4 0 0 0,-1 10 2 0 0,-3 24 0 0 0,-53 265-157 0 0,32-181 25 0 0,24-118-45 0 0,-1 5-228 0 0,1-11 167 0 0,-2-7 78 0 0,-2-26 46 0 0,1-1 0 0 0,1 0 0 0 0,3-61 0 0 0,0 43-14 0 0,1 36 22 0 0,0 1 0 0 0,1 0 0 0 0,1 0 0 0 0,0 1 0 0 0,8-26 0 0 0,34-62 2 0 0,-39 87-1 0 0,64-110 74 0 0,-52 94-66 0 0,-10 17 39 0 0,1-4 5 0 0,2 0 0 0 0,0 1 1 0 0,21-24-1 0 0,-32 40-28 0 0,1 0-1 0 0,-1-1 1 0 0,0 1-1 0 0,1-1 1 0 0,-1 1 0 0 0,0 0-1 0 0,1-1 1 0 0,-1 1-1 0 0,1 0 1 0 0,-1-1 0 0 0,1 1-1 0 0,-1 0 1 0 0,1 0 0 0 0,-1 0-1 0 0,1-1 1 0 0,-1 1-1 0 0,1 0 1 0 0,-1 0 0 0 0,1 0-1 0 0,0 0 1 0 0,-1 0 0 0 0,1 0-1 0 0,0 0-8 0 0,-1 0 0 0 0,0 1 0 0 0,1-1 0 0 0,-1 0 1 0 0,0 1-1 0 0,1-1 0 0 0,-1 0 0 0 0,0 1 0 0 0,1-1 0 0 0,-1 0 0 0 0,0 1 0 0 0,0-1 0 0 0,1 0 0 0 0,-1 1 0 0 0,0-1 0 0 0,0 1 1 0 0,0-1-1 0 0,0 1 0 0 0,1-1 0 0 0,-1 1 0 0 0,1 29 139 0 0,-1-26-177 0 0,-3 94-104 0 0,-1 17 77 0 0,5-92 27 0 0,0 0 1 0 0,10 44-1 0 0,-7-46-28 0 0,2 0-1 0 0,0 0 1 0 0,1-1 0 0 0,1 0 0 0 0,16 28-1 0 0,-21-43 25 0 0,1 1 0 0 0,0-1 0 0 0,1 0 0 0 0,-1 0 0 0 0,1 0 0 0 0,0-1 0 0 0,0 1 0 0 0,0-1 0 0 0,9 5 0 0 0,-10-7-17 0 0,1 0 0 0 0,0 0 0 0 0,0 0-1 0 0,1 0 1 0 0,-1-1 0 0 0,0 0 0 0 0,0 0 0 0 0,1 0 0 0 0,-1-1 0 0 0,0 0 0 0 0,1 0 0 0 0,-1 0 0 0 0,7-1 0 0 0,-6 0 19 0 0,0-1 0 0 0,-1 1 1 0 0,1-1-1 0 0,-1 0 0 0 0,0 0 1 0 0,1 0-1 0 0,-1-1 0 0 0,0 0 0 0 0,0 0 1 0 0,7-7-1 0 0,-5 4-8 0 0,0 0 1 0 0,-1-1-1 0 0,0 0 0 0 0,0-1 0 0 0,-1 1 1 0 0,5-10-1 0 0,1-4-14 0 0,-1-1 1 0 0,-1 0 0 0 0,-2-1-1 0 0,8-32 1 0 0,-3-8 146 0 0,-3-1 1 0 0,-3-1-1 0 0,-2-78 0 0 0,-13 23-165 0 0,6 99-148 0 0,3 19 134 0 0,-1-2-198 0 0,1 0 1 0 0,0 0-1 0 0,-1 0 0 0 0,0 0 1 0 0,0 0-1 0 0,0 0 0 0 0,-1 0 0 0 0,-3-7 1 0 0,2 10-745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255 136 10409 0 0,'0'0'7458'0'0,"2"10"-6586"0"0,2 8-729 0 0,-1 0-1 0 0,-1-1 1 0 0,0 37-1 0 0,-24 522-125 0 0,23-547-224 0 0,0-18 116 0 0,-1 0 1 0 0,0 0 0 0 0,-1 0 0 0 0,0-1 0 0 0,0 1 0 0 0,-4 12 0 0 0,3-21-147 0 0,1-5 121 0 0,0 1 35 0 0,-1-9-24 0 0,1 0 1 0 0,0 1-1 0 0,0-1 1 0 0,1 0-1 0 0,1 0 1 0 0,3-21-1 0 0,-1 5 81 0 0,41-239 474 0 0,20 2 187 0 0,-61 251-595 0 0,30-102 218 0 0,-26 95-218 0 0,1 0-1 0 0,1 0 1 0 0,16-26-1 0 0,-23 42-32 0 0,1 0-1 0 0,-1 1 1 0 0,1-1-1 0 0,0 0 1 0 0,0 1 0 0 0,0 0-1 0 0,0 0 1 0 0,1 0-1 0 0,-1 0 1 0 0,1 0 0 0 0,-1 1-1 0 0,1 0 1 0 0,0 0-1 0 0,0 0 1 0 0,0 0-1 0 0,1 0 1 0 0,-1 1 0 0 0,0-1-1 0 0,0 1 1 0 0,1 1-1 0 0,-1-1 1 0 0,1 0 0 0 0,-1 1-1 0 0,7 0 1 0 0,-1 1 17 0 0,0 0 0 0 0,0 1 1 0 0,-1 0-1 0 0,1 0 0 0 0,-1 1 1 0 0,1 1-1 0 0,-1-1 0 0 0,0 1 0 0 0,-1 1 1 0 0,15 9-1 0 0,-10-5-31 0 0,0 0 1 0 0,-1 1-1 0 0,0 1 1 0 0,-1 0-1 0 0,19 24 1 0 0,-25-28-11 0 0,0-1 0 0 0,0 1 0 0 0,-1 0 0 0 0,0 0 0 0 0,-1 1-1 0 0,0-1 1 0 0,0 1 0 0 0,0 0 0 0 0,-1 0 0 0 0,0 0 0 0 0,-1 0 0 0 0,0 0 0 0 0,0 0 0 0 0,0 0 0 0 0,-1 0 0 0 0,-1 0 0 0 0,1 1 0 0 0,-1-1 0 0 0,-1 0 0 0 0,1 0 0 0 0,-1 0 0 0 0,-1-1 0 0 0,1 1 0 0 0,-1 0-1 0 0,-9 13 1 0 0,3-5-1 0 0,-2-2-1 0 0,0 1 1 0 0,-1-2-1 0 0,-1 1 0 0 0,0-2 1 0 0,0 0-1 0 0,-1 0 1 0 0,-1-1-1 0 0,0-1 1 0 0,-28 15-1 0 0,6-8-85 0 0,0-1-1 0 0,-1-1 1 0 0,-69 15-1 0 0,71-21 5 0 0,-71 5 0 0 0,92-13 37 0 0,-1 0 0 0 0,0-2 0 0 0,0 0 0 0 0,1-1-1 0 0,-1 0 1 0 0,-29-9 0 0 0,38 8-24 0 0,0 0 0 0 0,0 0 0 0 0,0-1 0 0 0,1 1-1 0 0,0-2 1 0 0,-11-8 0 0 0,14 11-212 0 0,1 1 1 0 0,0-1-1 0 0,0-1 0 0 0,0 1 0 0 0,1 0 1 0 0,-1 0-1 0 0,0-1 0 0 0,1 1 1 0 0,-1 0-1 0 0,1-1 0 0 0,0 0 0 0 0,0 1 1 0 0,0-1-1 0 0,0 0 0 0 0,0 1 1 0 0,1-1-1 0 0,-1 0 0 0 0,1 0 0 0 0,0-5 1 0 0,5-9-10296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3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0 801 9565 0 0,'0'0'8953'0'0,"5"-2"-8367"0"0,15-5-223 0 0,-19 6-305 0 0,0 0 1 0 0,0 1-1 0 0,0-1 0 0 0,0 0 0 0 0,0 0 0 0 0,-1 0 0 0 0,1 0 1 0 0,0 1-1 0 0,0-1 0 0 0,-1 0 0 0 0,1-1 0 0 0,-1 1 1 0 0,1 0-1 0 0,-1 0 0 0 0,1 0 0 0 0,0-2 0 0 0,1-2 63 0 0,6-16 88 0 0,0 0 0 0 0,-1 0 1 0 0,5-33-1 0 0,0 5-131 0 0,126-517 132 0 0,-127 530-195 0 0,-11 36-14 0 0,0 0 0 0 0,0 0 0 0 0,0 0 0 0 0,0 1 0 0 0,0-1 1 0 0,0 0-1 0 0,0 0 0 0 0,0 0 0 0 0,0 0 0 0 0,0 0 0 0 0,1 1 0 0 0,-1-1 1 0 0,0 0-1 0 0,0 0 0 0 0,0 0 0 0 0,0 0 0 0 0,0 0 0 0 0,0 0 0 0 0,0 1 1 0 0,0-1-1 0 0,0 0 0 0 0,0 0 0 0 0,0 0 0 0 0,1 0 0 0 0,-1 0 1 0 0,0 0-1 0 0,0 0 0 0 0,0 0 0 0 0,0 0 0 0 0,0 0 0 0 0,0 1 0 0 0,1-1 1 0 0,-1 0-1 0 0,0 0 0 0 0,0 0 0 0 0,0 0 0 0 0,0 0 0 0 0,0 0 0 0 0,1 0 1 0 0,-1 0-1 0 0,0 0 0 0 0,0 0 0 0 0,0 0 0 0 0,0 0 0 0 0,0 0 0 0 0,1 0 1 0 0,-1 0-1 0 0,0-1 0 0 0,0 1 0 0 0,0 0 0 0 0,0 0 0 0 0,0 0 1 0 0,0 0-1 0 0,0 0 0 0 0,1 0 0 0 0,-1 0 0 0 0,0 0 0 0 0,0 0 0 0 0,0 0 1 0 0,0-1-1 0 0,0 1 0 0 0,0 0 0 0 0,0 0 0 0 0,0 0 0 0 0,0 0 0 0 0,1 0 1 0 0,-1 0-1 0 0,0-1 0 0 0,0 1 0 0 0,3 12 43 0 0,10 124 570 0 0,-6-49-611 0 0,3 5-29 0 0,23 95 0 0 0,-21-141-112 0 0,1 0 0 0 0,3-1 0 0 0,39 82 0 0 0,-51-120 101 0 0,0 0-1 0 0,1 0 1 0 0,-1-1 0 0 0,1 1 0 0 0,11 10-1 0 0,-14-15 26 0 0,0 0 0 0 0,0-1 1 0 0,0 1-1 0 0,0-1 0 0 0,0 1 0 0 0,1-1 0 0 0,-1 0 0 0 0,0 0 0 0 0,1 0 0 0 0,-1 0 0 0 0,1 0 0 0 0,-1 0 1 0 0,1-1-1 0 0,0 1 0 0 0,-1-1 0 0 0,1 0 0 0 0,-1 0 0 0 0,1 0 0 0 0,0 0 0 0 0,-1 0 0 0 0,1-1 1 0 0,3 0-1 0 0,0-2-43 0 0,1 1 0 0 0,-1-2 0 0 0,1 1 1 0 0,-1-1-1 0 0,0 0 0 0 0,0 0 0 0 0,-1-1 1 0 0,1 1-1 0 0,-1-1 0 0 0,0 0 0 0 0,0-1 1 0 0,-1 1-1 0 0,7-12 0 0 0,3-6-32 0 0,-1 0 1 0 0,13-34-1 0 0,-8 9 73 0 0,-3-1-1 0 0,-2 0 1 0 0,8-63 0 0 0,-11 33 187 0 0,-1-141 0 0 0,-11 176-1954 0 0,9 56-375 0 0,11 37-6639 0 0,-6-19 2676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3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11897 0 0,'0'0'1904'0'0,"2"9"-854"0"0,1-1-973 0 0,1 4 648 0 0,0 1 1 0 0,-1-1-1 0 0,0 1 0 0 0,1 18 0 0 0,-5-20-817 0 0,1-1-1 0 0,1 1 0 0 0,0-1 0 0 0,1 0 1 0 0,-1 0-1 0 0,2 1 0 0 0,0-1 0 0 0,5 12 1 0 0,-7-21-121 0 0,-1 0 1 0 0,1 0 0 0 0,0 0 0 0 0,0 0 0 0 0,0 0 0 0 0,0 0 0 0 0,0-1 0 0 0,0 1-1 0 0,0 0 1 0 0,0-1 0 0 0,0 1 0 0 0,0-1 0 0 0,1 1 0 0 0,-1-1 0 0 0,0 0 0 0 0,0 1-1 0 0,1-1 1 0 0,1 0 0 0 0,0 1-676 0 0,0-1 1 0 0,-1 0-1 0 0,1 0 0 0 0,0 0 0 0 0,0 0 1 0 0,0-1-1 0 0,4 0 0 0 0,6-5-3167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4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164 301 12089 0 0,'0'0'778'0'0,"3"10"9"0"0,0-1-543 0 0,0-3-88 0 0,-1 0-1 0 0,-1 0 1 0 0,1 0-1 0 0,-1 0 1 0 0,0 0-1 0 0,0 0 1 0 0,-1 0 0 0 0,0 12-1 0 0,-4 10 295 0 0,-1-1 0 0 0,-2 0 0 0 0,-1 0 0 0 0,-14 31 0 0 0,-8 31-412 0 0,12-24-309 0 0,-13 91 1 0 0,30-136 227 0 0,1-20 43 0 0,0 0 0 0 0,0 0 0 0 0,0 0 1 0 0,0 0-1 0 0,1 0 0 0 0,-1 0 1 0 0,0 0-1 0 0,0 0 0 0 0,0 0 1 0 0,0 0-1 0 0,0 0 0 0 0,0 0 1 0 0,0 0-1 0 0,0 0 0 0 0,0 0 1 0 0,0 0-1 0 0,0 0 0 0 0,0 0 0 0 0,0 0 1 0 0,0 0-1 0 0,0 0 0 0 0,0 0 1 0 0,0 0-1 0 0,0 0 0 0 0,0 0 1 0 0,0 0-1 0 0,0 0 0 0 0,1 0 1 0 0,-1 0-1 0 0,0 0 0 0 0,0 0 0 0 0,0 0 1 0 0,0 0-1 0 0,0 0 0 0 0,0 0 1 0 0,0 0-1 0 0,0 0 0 0 0,0 0 1 0 0,0 0-1 0 0,0 0 0 0 0,0 0 1 0 0,0 0-1 0 0,0 0 0 0 0,0 0 1 0 0,0 0-1 0 0,0 0 0 0 0,0 0 0 0 0,0 0 1 0 0,0 0-1 0 0,0 0 0 0 0,0 0 1 0 0,0 1-1 0 0,0-1 0 0 0,0 0 1 0 0,0 0-1 0 0,0 0 0 0 0,0 0 1 0 0,0 0-1 0 0,0 0 0 0 0,3-4-93 0 0,2-12 41 0 0,-1 1-1 0 0,-1-1 1 0 0,0 0 0 0 0,1-31 0 0 0,0 4 147 0 0,2-10 93 0 0,20-144 268 0 0,16 3-247 0 0,-38 180-201 0 0,34-107 89 0 0,-32 106-78 0 0,1-1-1 0 0,0 1 1 0 0,2 1 0 0 0,-1-1-1 0 0,16-17 1 0 0,-21 28-9 0 0,1 0 1 0 0,0 1-1 0 0,-1 0 1 0 0,1 0-1 0 0,0 0 1 0 0,0 0-1 0 0,1 0 0 0 0,-1 1 1 0 0,1 0-1 0 0,-1 0 1 0 0,1 0-1 0 0,0 1 1 0 0,-1-1-1 0 0,1 1 0 0 0,0 0 1 0 0,0 1-1 0 0,0-1 1 0 0,0 1-1 0 0,0 0 1 0 0,0 0-1 0 0,0 0 0 0 0,0 1 1 0 0,0 0-1 0 0,0 0 1 0 0,0 0-1 0 0,-1 0 1 0 0,9 4-1 0 0,-7-2-7 0 0,0-1 1 0 0,0 1-1 0 0,-1 0 1 0 0,1 1-1 0 0,-1 0 1 0 0,0-1-1 0 0,0 2 1 0 0,0-1-1 0 0,0 0 1 0 0,-1 1-1 0 0,0 0 1 0 0,0 0-1 0 0,0 0 0 0 0,0 1 1 0 0,-1-1-1 0 0,0 1 1 0 0,0 0-1 0 0,-1 0 1 0 0,1 0-1 0 0,2 12 1 0 0,-3-1-38 0 0,-1 0 1 0 0,0 0-1 0 0,-1 0 1 0 0,-1 0 0 0 0,0 0-1 0 0,-2 0 1 0 0,-4 19 0 0 0,-2-4-32 0 0,-2 0 0 0 0,-23 50 0 0 0,25-63 14 0 0,-1 0-1 0 0,-1-1 0 0 0,-1-1 1 0 0,0 0-1 0 0,-1 0 0 0 0,-1-1 0 0 0,-29 26 1 0 0,32-33-30 0 0,-1-1 0 0 0,1 0 0 0 0,-1 0 0 0 0,0-1 0 0 0,-1-1 1 0 0,0 0-1 0 0,0 0 0 0 0,0-2 0 0 0,-1 0 0 0 0,1 0 0 0 0,-1-1 0 0 0,-23 2 0 0 0,31-5 45 0 0,1 1-1 0 0,0-1 0 0 0,-1-1 1 0 0,1 1-1 0 0,0-1 0 0 0,-1 0 0 0 0,1 0 1 0 0,0 0-1 0 0,0-1 0 0 0,-10-4 0 0 0,12 4-58 0 0,0 0 0 0 0,0 0 0 0 0,0 0 0 0 0,0-1-1 0 0,1 1 1 0 0,-1-1 0 0 0,1 0 0 0 0,-1 0-1 0 0,1 0 1 0 0,0 0 0 0 0,0 0 0 0 0,0 0 0 0 0,1-1-1 0 0,-1 1 1 0 0,1-1 0 0 0,-2-5 0 0 0,2 3-406 0 0,-1 1 1 0 0,1-1 0 0 0,0 0 0 0 0,1 0 0 0 0,-1 0-1 0 0,1 0 1 0 0,0 0 0 0 0,2-6 0 0 0,5-13-3684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537 0 3604 0 0,'0'0'14322'0'0,"-1"8"-13574"0"0,-3 15-531 0 0,-2 0 0 0 0,-1-1 0 0 0,-11 27 0 0 0,-21 38-95 0 0,-74 179-622 0 0,87-200 337 0 0,11-24-194 0 0,-2 0 1 0 0,-41 72-1 0 0,58-113 341 0 0,-1 0-1 0 0,0 0 1 0 0,1 0-1 0 0,-1 0 1 0 0,0 0 0 0 0,0 0-1 0 0,0 0 1 0 0,0 0-1 0 0,0 0 1 0 0,0 0 0 0 0,0-1-1 0 0,0 1 1 0 0,0 0 0 0 0,0-1-1 0 0,0 1 1 0 0,-1 0-1 0 0,1-1 1 0 0,0 0 0 0 0,0 1-1 0 0,-1-1 1 0 0,0 1-1 0 0,0-2 6 0 0,1 1 0 0 0,0 0-1 0 0,-1-1 1 0 0,1 1-1 0 0,0 0 1 0 0,-1-1-1 0 0,1 0 1 0 0,0 1-1 0 0,0-1 1 0 0,0 0 0 0 0,-1 0-1 0 0,1 1 1 0 0,0-1-1 0 0,0 0 1 0 0,0 0-1 0 0,0 0 1 0 0,1 0-1 0 0,-1 0 1 0 0,-1-3 0 0 0,-7-10 142 0 0,1 0 1 0 0,0-1 0 0 0,-7-22-1 0 0,8 20 31 0 0,-1 0-1 0 0,-14-24 0 0 0,-18-10 33 0 0,27 36-86 0 0,-21-33-1 0 0,31 43-89 0 0,0-1-1 0 0,0 0 1 0 0,1 0-1 0 0,0 0 0 0 0,0 0 1 0 0,0 0-1 0 0,0 0 1 0 0,1 0-1 0 0,0-1 1 0 0,1-7-1 0 0,0-8-124 0 0,2 1 0 0 0,1 0 0 0 0,1 0 0 0 0,0 0 1 0 0,15-39-1 0 0,-13 45-155 0 0,2-4-372 0 0,-6 7-4192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7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10737 0 0,'2'9'1965'0'0,"2"34"-736"0"0,0 0-1 0 0,-3 0 0 0 0,-2 0 0 0 0,-11 79 1 0 0,2-26-1550 0 0,4 140-1 0 0,6-203 67 0 0,2 43 10 0 0,0-35-3364 0 0,-2-46 3156 0 0,0-18-4168 0 0,5-42 1 0 0,2 26 222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6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740 0 11837 0 0,'0'0'6137'0'0,"-99"39"-5977"0"0,28-17 420 0 0,2 1-568 0 0,-5 4 248 0 0,0-1-176 0 0,-2 3-84 0 0,2-4-996 0 0,7-4 460 0 0,12-4-472 0 0,16-7-2673 0 0,11-5-1103 0 0,15-2-1737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59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9461 0 0,'0'0'10005'0'0,"6"1"-9437"0"0,-2-1-473 0 0,-3-1-72 0 0,0 1-1 0 0,0 0 0 0 0,0 0 1 0 0,0 0-1 0 0,0 0 0 0 0,1 0 1 0 0,-1 0-1 0 0,0 0 0 0 0,0 0 0 0 0,0 1 1 0 0,0-1-1 0 0,0 0 0 0 0,0 1 1 0 0,0-1-1 0 0,0 0 0 0 0,0 1 1 0 0,-1-1-1 0 0,1 1 0 0 0,0 0 1 0 0,0-1-1 0 0,0 1 0 0 0,0 0 1 0 0,-1-1-1 0 0,1 1 0 0 0,0 0 0 0 0,-1 0 1 0 0,1 0-1 0 0,-1 0 0 0 0,1-1 1 0 0,-1 1-1 0 0,1 0 0 0 0,-1 0 1 0 0,1 0-1 0 0,-1 0 0 0 0,0 1 1 0 0,23 180 462 0 0,-10-63-541 0 0,48 599-790 0 0,-57-653 744 0 0,0 9 102 0 0,-3-68-297 0 0,0-12 219 0 0,0-14 75 0 0,-1-6-376 0 0,-2 1-1 0 0,-6-35 1 0 0,3 36-1508 0 0,-10-26 0 0 0,4 20-6232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1 223 9069 0 0,'0'0'10049'0'0,"0"3"-9879"0"0,7 94 538 0 0,-3-64-711 0 0,0-5-12 0 0,0 0 0 0 0,9 27 0 0 0,-8-37-28 0 0,1 0 1 0 0,1 0-1 0 0,1-1 1 0 0,0 1-1 0 0,2-2 0 0 0,16 25 1 0 0,-25-40 32 0 0,-1 0 0 0 0,1 0-1 0 0,0-1 1 0 0,-1 1 0 0 0,1 0 0 0 0,0-1 0 0 0,0 1 0 0 0,-1 0 0 0 0,1-1-1 0 0,0 1 1 0 0,0-1 0 0 0,0 1 0 0 0,0-1 0 0 0,0 1 0 0 0,0-1 0 0 0,0 0 0 0 0,0 1-1 0 0,1-1 1 0 0,-1 0-2 0 0,-1 0 0 0 0,1 0-1 0 0,0-1 1 0 0,-1 1 0 0 0,1 0-1 0 0,0 0 1 0 0,-1-1 0 0 0,1 1-1 0 0,0 0 1 0 0,-1-1 0 0 0,1 1-1 0 0,-1-1 1 0 0,1 1 0 0 0,-1 0 0 0 0,1-1-1 0 0,-1 1 1 0 0,1-1 0 0 0,-1 0-1 0 0,0 1 1 0 0,1-2 0 0 0,2-3-68 0 0,0-1 1 0 0,-1 1-1 0 0,0-1 1 0 0,2-12-1 0 0,-1 8 69 0 0,15-65-30 0 0,5-18 129 0 0,-14 65-42 0 0,-6 16 37 0 0,1 1 0 0 0,0-1 0 0 0,0 1 0 0 0,2 0-1 0 0,8-15 1 0 0,-14 26-72 0 0,1-1 0 0 0,0 0-1 0 0,0 0 1 0 0,-1 0 0 0 0,1 0 0 0 0,0 1-1 0 0,0-1 1 0 0,0 0 0 0 0,0 1-1 0 0,0-1 1 0 0,0 1 0 0 0,0-1-1 0 0,0 1 1 0 0,1-1 0 0 0,-1 1-1 0 0,0 0 1 0 0,0 0 0 0 0,0 0-1 0 0,0-1 1 0 0,0 1 0 0 0,1 0-1 0 0,-1 0 1 0 0,0 0 0 0 0,0 1-1 0 0,0-1 1 0 0,0 0 0 0 0,0 0-1 0 0,1 1 1 0 0,-1-1 0 0 0,0 0-1 0 0,2 2 1 0 0,1 0 33 0 0,0 0 0 0 0,0 1 0 0 0,0 0 0 0 0,0 0 0 0 0,0 0 0 0 0,3 3 0 0 0,8 10-112 0 0,22 31 0 0 0,-26-32-2 0 0,0-1 0 0 0,1 0-1 0 0,20 19 1 0 0,-25-27 27 0 0,1 0 0 0 0,-1-1 0 0 0,12 6 0 0 0,-17-9 26 0 0,1-1 1 0 0,-1 0 0 0 0,1 0 0 0 0,-1 0-1 0 0,1 0 1 0 0,-1-1 0 0 0,1 1 0 0 0,0-1-1 0 0,-1 0 1 0 0,1 1 0 0 0,0-1 0 0 0,0 0-1 0 0,-1-1 1 0 0,1 1 0 0 0,0 0 0 0 0,3-2-1 0 0,-5 2-3 0 0,0-1-1 0 0,0 1 0 0 0,0-1 0 0 0,0 1 0 0 0,-1-1 1 0 0,1 0-1 0 0,0 1 0 0 0,0-1 0 0 0,-1 0 0 0 0,1 1 1 0 0,0-1-1 0 0,-1 0 0 0 0,1 0 0 0 0,0 0 1 0 0,-1 0-1 0 0,1 0 0 0 0,-1 0 0 0 0,1-1 0 0 0,4-20 14 0 0,-5 19-7 0 0,4-31 73 0 0,-2 0 0 0 0,-1 0 0 0 0,-1 0 0 0 0,-3-1 0 0 0,0 1-1 0 0,-10-38 1 0 0,7 49-35 0 0,-1 1 0 0 0,-13-26-1 0 0,10 23-335 0 0,1 10 224 0 0,2 2-1794 0 0,5 3-4144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13001 0 0,'0'0'2335'0'0,"3"9"-1506"0"0,4 20-315 0 0,0 0 0 0 0,-2 0 0 0 0,1 39 0 0 0,-3-11-494 0 0,3 0 0 0 0,20 89 0 0 0,-10-64 1 0 0,21 104-13 0 0,-33-175 8 0 0,-4-11-17 0 0,0 1 0 0 0,0-1 0 0 0,0 0 0 0 0,0 0 0 0 0,0 0 0 0 0,0 0 0 0 0,0 0 0 0 0,0 0 0 0 0,0 0 0 0 0,0 1 0 0 0,0-1 0 0 0,0 0 0 0 0,0 0 0 0 0,0 0 0 0 0,0 0 0 0 0,0 0 0 0 0,0 0 0 0 0,0 0 0 0 0,0 1 0 0 0,0-1 0 0 0,1 0 0 0 0,-1 0 0 0 0,0 0 0 0 0,0 0 0 0 0,0 0 0 0 0,0 0 1 0 0,0 0-1 0 0,0 0 0 0 0,0 0 0 0 0,0 0 0 0 0,1 0 0 0 0,-1 0 0 0 0,0 0 0 0 0,0 0 0 0 0,0 0 0 0 0,0 0 0 0 0,0 0 0 0 0,0 1 0 0 0,0-1 0 0 0,1 0 0 0 0,-1-1 0 0 0,0 1 0 0 0,0 0 0 0 0,0 0 0 0 0,0 0 0 0 0,0 0 0 0 0,0 0 0 0 0,0 0 0 0 0,1 0 0 0 0,-1 0 0 0 0,0 0 0 0 0,0 0 0 0 0,0 0 0 0 0,0 0 0 0 0,0 0 0 0 0,0 0 0 0 0,3-6-35 0 0,-3 5 28 0 0,10-27-28 0 0,-3-1-1 0 0,0 0 1 0 0,5-55 0 0 0,-4 20 13 0 0,-7 59 48 0 0,1-1-1 0 0,-1 1 1 0 0,6-10 0 0 0,0-5 96 0 0,-7 20-110 0 0,0 0-1 0 0,0-1 1 0 0,1 1 0 0 0,-1-1 0 0 0,0 1 0 0 0,0 0 0 0 0,1-1-1 0 0,-1 1 1 0 0,0 0 0 0 0,1-1 0 0 0,-1 1 0 0 0,0 0 0 0 0,1-1 0 0 0,-1 1-1 0 0,0 0 1 0 0,1 0 0 0 0,-1-1 0 0 0,0 1 0 0 0,1 0 0 0 0,-1 0 0 0 0,1 0-1 0 0,-1 0 1 0 0,1 0 0 0 0,-1-1 0 0 0,0 1 0 0 0,1 0 0 0 0,-1 0 0 0 0,1 0-1 0 0,-1 0 1 0 0,1 0 0 0 0,-1 0 0 0 0,1 1 0 0 0,-1-1 0 0 0,0 0-1 0 0,1 0 1 0 0,-1 0 0 0 0,1 0 0 0 0,-1 0 0 0 0,1 1 0 0 0,-1-1 0 0 0,0 0-1 0 0,1 0 1 0 0,-1 1 0 0 0,0-1 0 0 0,1 0 0 0 0,-1 1 0 0 0,3 0 16 0 0,-1 1 0 0 0,0-1 0 0 0,0 1 1 0 0,0 0-1 0 0,0 0 0 0 0,3 3 0 0 0,1 6-4 0 0,1 0-1 0 0,-2 0 0 0 0,0 1 0 0 0,0-1 1 0 0,-1 1-1 0 0,4 17 0 0 0,9 79-77 0 0,-8-40-334 0 0,-7-50 288 0 0,-1-4-1226 0 0,-1-25-3070 0 0,1-34-827 0 0,3 18-1165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8505 0 0,'0'0'8384'0'0,"5"6"-8161"0"0,14 19-197 0 0,-18-24-28 0 0,-1 0 0 0 0,0-1 0 0 0,1 1 0 0 0,-1-1 0 0 0,0 1 0 0 0,0 0 0 0 0,1-1 0 0 0,-1 1 0 0 0,0 0 0 0 0,0 0 0 0 0,0-1 0 0 0,0 1 0 0 0,0 0 0 0 0,0-1 0 0 0,0 1 0 0 0,0 0 0 0 0,0 0 0 0 0,-1-1 0 0 0,1 1 0 0 0,0 0 0 0 0,0-1 0 0 0,0 1 0 0 0,-1 0 0 0 0,1-1 0 0 0,0 1 0 0 0,-1 0 0 0 0,-1 4-28 0 0,-2 26-158 0 0,1 0 0 0 0,2 37 0 0 0,1-56-191 0 0,-1 0-872 0 0,0-1-2895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 1 10737 0 0,'0'0'3208'0'0,"-9"6"-2806"0"0,-60 39 243 0 0,63-41-627 0 0,0 0 1 0 0,0 1-1 0 0,0 0 0 0 0,1 0 0 0 0,0 0 1 0 0,0 1-1 0 0,0-1 0 0 0,1 1 0 0 0,0 1 1 0 0,0-1-1 0 0,0 0 0 0 0,1 1 0 0 0,0 0 1 0 0,-3 10-1 0 0,4-9-66 0 0,0 0-1 0 0,0 1 1 0 0,0-1 0 0 0,2 0 0 0 0,-1 1 0 0 0,1-1-1 0 0,0 1 1 0 0,0-1 0 0 0,1 0 0 0 0,0 1 0 0 0,1-1 0 0 0,4 13-1 0 0,-5-17 42 0 0,0-1 0 0 0,1 1 0 0 0,0-1-1 0 0,0 1 1 0 0,0-1 0 0 0,0 0-1 0 0,0 0 1 0 0,1 0 0 0 0,-1 0 0 0 0,1 0-1 0 0,0 0 1 0 0,0-1 0 0 0,0 0 0 0 0,0 1-1 0 0,5 2 1 0 0,-3-3-4 0 0,0 0 1 0 0,0 0-1 0 0,1 0 1 0 0,-1-1-1 0 0,0 1 0 0 0,1-1 1 0 0,0-1-1 0 0,-1 1 1 0 0,10-1-1 0 0,-2-1-22 0 0,0 0 1 0 0,0-1-1 0 0,-1-1 1 0 0,1 0-1 0 0,-1 0 0 0 0,0-2 1 0 0,0 1-1 0 0,18-11 0 0 0,-21 10-142 0 0,-1 0-1 0 0,0-1 1 0 0,-1 1-1 0 0,1-2 1 0 0,-1 1-1 0 0,0-1 0 0 0,8-11 1 0 0,-10 10-916 0 0,1 0 1 0 0,-1-1-1 0 0,8-16 0 0 0,-1-3-3025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7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7313 0 0,'0'0'4281'0'0,"3"10"-3026"0"0,5 25-675 0 0,5 62 0 0 0,-2 305-691 0 0,-6-342 96 0 0,-5-60 14 0 0,-1 0 0 0 0,1 0 0 0 0,0 0 1 0 0,0 0-1 0 0,0 0 0 0 0,0 0 0 0 0,0 0 1 0 0,0 0-1 0 0,0 0 0 0 0,0 0 1 0 0,0 0-1 0 0,0 1 0 0 0,0-1 0 0 0,0 0 1 0 0,0 0-1 0 0,0 0 0 0 0,0 0 0 0 0,0 0 1 0 0,0 0-1 0 0,0 0 0 0 0,0 0 0 0 0,0 0 1 0 0,0 0-1 0 0,0 0 0 0 0,1 0 1 0 0,-1 0-1 0 0,0 0 0 0 0,0 1 0 0 0,0-1 1 0 0,0 0-1 0 0,0 0 0 0 0,0 0 0 0 0,0 0 1 0 0,0 0-1 0 0,0 0 0 0 0,0 0 1 0 0,0 0-1 0 0,0 0 0 0 0,0 0 0 0 0,0 0 1 0 0,0 0-1 0 0,0 0 0 0 0,0 0 0 0 0,1 0 1 0 0,-1 0-1 0 0,0 0 0 0 0,0 0 0 0 0,0 0 1 0 0,0 0-1 0 0,0 0 0 0 0,0 0 1 0 0,0 0-1 0 0,0 0 0 0 0,0 0 0 0 0,0 0 1 0 0,0 0-1 0 0,0 0 0 0 0,0 0 0 0 0,1 0 1 0 0,-1 0-1 0 0,0 0 0 0 0,0 0 0 0 0,0 0 1 0 0,0 0-1 0 0,0 0 0 0 0,0 0 1 0 0,0-1-1 0 0,6-5-57 0 0,4-11-3 0 0,27-61 283 0 0,7-16 229 0 0,-36 80-332 0 0,1 0-1 0 0,0 1 1 0 0,0 0-1 0 0,15-15 0 0 0,-23 27-97 0 0,0 0-1 0 0,0-1 1 0 0,1 1-1 0 0,-1 0 0 0 0,1 0 1 0 0,-1 0-1 0 0,1 0 0 0 0,-1 0 1 0 0,1 0-1 0 0,0 0 1 0 0,-1 1-1 0 0,1-1 0 0 0,0 0 1 0 0,-1 1-1 0 0,1 0 1 0 0,0-1-1 0 0,0 1 0 0 0,0 0 1 0 0,-1 0-1 0 0,5 0 1 0 0,-4 1 2 0 0,1-1 0 0 0,-1 1 0 0 0,0 0 0 0 0,1 0 1 0 0,-1 0-1 0 0,0 1 0 0 0,0-1 0 0 0,1 1 1 0 0,-1-1-1 0 0,0 1 0 0 0,0-1 0 0 0,-1 1 1 0 0,3 2-1 0 0,3 4 3 0 0,-1 1 1 0 0,0 0-1 0 0,-1 0 1 0 0,0 0-1 0 0,7 18 0 0 0,1 9-64 0 0,-3 1-1 0 0,-1 0 1 0 0,7 65-1 0 0,-14-85-274 0 0,0 0 0 0 0,-2 0 0 0 0,0 0 0 0 0,-1 1 0 0 0,0-1-1 0 0,-8 32 1 0 0,9-49 195 0 0,0 0 1 0 0,0 1-1 0 0,0-1 0 0 0,0 0 0 0 0,0 0 1 0 0,0 1-1 0 0,-1-1 0 0 0,1 0 0 0 0,0 1 0 0 0,0-1 1 0 0,0 0-1 0 0,0 1 0 0 0,0-1 0 0 0,0 0 1 0 0,-1 0-1 0 0,1 1 0 0 0,0-1 0 0 0,0 0 0 0 0,0 0 1 0 0,-1 1-1 0 0,1-1 0 0 0,0 0 0 0 0,0 0 0 0 0,-1 0 1 0 0,1 1-1 0 0,0-1 0 0 0,-1 0 0 0 0,1 0 1 0 0,0 0-1 0 0,0 0 0 0 0,-1 0 0 0 0,1 0 0 0 0,0 0 1 0 0,-1 1-1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180 0 6977 0 0,'0'0'6694'0'0,"-9"1"-5740"0"0,-3 1-755 0 0,0 0 0 0 0,0 0 0 0 0,-12 5 0 0 0,18-5-163 0 0,-1 0 0 0 0,1 1 0 0 0,1 0 0 0 0,-1 0 1 0 0,0 0-1 0 0,1 1 0 0 0,0 0 0 0 0,-1 0 0 0 0,-4 5 0 0 0,5-4-45 0 0,1 0-1 0 0,-1 1 1 0 0,1-1-1 0 0,0 1 0 0 0,0 0 1 0 0,1 0-1 0 0,0 0 1 0 0,0 0-1 0 0,0 0 1 0 0,1 1-1 0 0,0 0 1 0 0,0-1-1 0 0,0 1 1 0 0,1 0-1 0 0,0 0 1 0 0,0 12-1 0 0,2-17-23 0 0,-1-1 0 0 0,1 0 0 0 0,-1 1 0 0 0,1-1 0 0 0,-1 1-1 0 0,1-1 1 0 0,0 0 0 0 0,0 1 0 0 0,0-1 0 0 0,0 0 0 0 0,0 0 0 0 0,0 0 0 0 0,0 0 0 0 0,0 0 0 0 0,0 0-1 0 0,0 0 1 0 0,1 0 0 0 0,-1 0 0 0 0,0 0 0 0 0,1-1 0 0 0,1 2 0 0 0,33 10-600 0 0,-36-12 625 0 0,17 4-61 0 0,0-2 0 0 0,0 0 0 0 0,0 0 0 0 0,27-3 0 0 0,-9-1-10 0 0,42-9 1 0 0,-56 7-76 0 0,-1 0 0 0 0,35-14 0 0 0,-47 15-299 0 0,-1 0 0 0 0,-1-1 0 0 0,1 1-1 0 0,0-1 1 0 0,-1-1 0 0 0,0 0 0 0 0,0 0 0 0 0,0 0-1 0 0,0 0 1 0 0,7-11 0 0 0,0-3-2000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2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15257 0 0,'0'48'0'0'0,"0"-18"-252"0"0,0-4 136 0 0,-2-16-148 0 0,2-7-1988 0 0,-5 2-220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3.5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36 285 13225 0 0,'0'0'6159'0'0,"1"9"-5542"0"0,1-1-506 0 0,-1-4-84 0 0,-1 0 1 0 0,1-1-1 0 0,-1 1 0 0 0,0 0 0 0 0,1-1 0 0 0,-2 1 1 0 0,1 0-1 0 0,0-1 0 0 0,-1 1 0 0 0,0-1 0 0 0,1 1 1 0 0,-3 5-1 0 0,-5 11 41 0 0,2 2 0 0 0,0-1 0 0 0,1 1 0 0 0,1 0 0 0 0,1 0 0 0 0,0 24 0 0 0,3-26-62 0 0,0 24-39 0 0,1 0 1 0 0,14 87 0 0 0,-10-105-32 0 0,-3-14 53 0 0,0-1 0 0 0,1 0-1 0 0,6 14 1 0 0,-9-24 8 0 0,0 0 1 0 0,0 0-1 0 0,1-1 1 0 0,-1 1-1 0 0,0 0 1 0 0,1-1-1 0 0,-1 1 1 0 0,0 0-1 0 0,1-1 1 0 0,-1 1-1 0 0,1-1 1 0 0,-1 1-1 0 0,1-1 1 0 0,0 1-1 0 0,-1-1 1 0 0,1 1-1 0 0,-1-1 1 0 0,1 1-1 0 0,0-1 1 0 0,-1 0-1 0 0,1 1 1 0 0,1-1-1 0 0,-1 0-10 0 0,-1 0 0 0 0,1 0 0 0 0,-1 0-1 0 0,1 0 1 0 0,0-1 0 0 0,-1 1 0 0 0,1 0 0 0 0,0 0-1 0 0,-1-1 1 0 0,1 1 0 0 0,-1 0 0 0 0,1-1 0 0 0,-1 1-1 0 0,1-1 1 0 0,-1 1 0 0 0,1-1 0 0 0,-1 1 0 0 0,0-1-1 0 0,1 0 1 0 0,2-3-31 0 0,-1 0-1 0 0,1-1 0 0 0,-1 1 0 0 0,-1 0 1 0 0,3-8-1 0 0,-1-2 50 0 0,-1 0 1 0 0,0 0-1 0 0,-1 0 0 0 0,-1-28 1 0 0,-12-56 25 0 0,8 75-37 0 0,3 10 13 0 0,0 1-1 0 0,1-1 1 0 0,0 0 0 0 0,1 1 0 0 0,3-20 0 0 0,19-59 58 0 0,-14 60-57 0 0,-6 20-24 0 0,0-1 1 0 0,-1 1-1 0 0,-1 0 0 0 0,1-16 1 0 0,-2 25 5 0 0,-1 0 0 0 0,1 0 0 0 0,-1 1 0 0 0,1-1 1 0 0,-1 0-1 0 0,0 1 0 0 0,0-1 0 0 0,0 1 0 0 0,0-1 0 0 0,0 1 1 0 0,0 0-1 0 0,0-1 0 0 0,0 1 0 0 0,0 0 0 0 0,-1 0 0 0 0,-1-2 0 0 0,2 2 31 0 0,-1-1-1 0 0,0 1 0 0 0,0 0 0 0 0,0 0 1 0 0,0-1-1 0 0,0 1 0 0 0,0 0 0 0 0,0 1 0 0 0,0-1 1 0 0,0 0-1 0 0,-5 0 0 0 0,7 1-4 0 0,0 0 0 0 0,-1 0 0 0 0,1 0 0 0 0,0 1 0 0 0,0-1-1 0 0,0 0 1 0 0,0 0 0 0 0,0 0 0 0 0,0 1 0 0 0,-1-1 0 0 0,1 0 0 0 0,0 0 0 0 0,0 1 0 0 0,0-1-1 0 0,0 0 1 0 0,0 0 0 0 0,0 0 0 0 0,0 1 0 0 0,0-1 0 0 0,0 0 0 0 0,0 0 0 0 0,0 1 0 0 0,0-1-1 0 0,0 0 1 0 0,0 0 0 0 0,0 0 0 0 0,1 1 0 0 0,-1-1 0 0 0,0 0 0 0 0,0 0 0 0 0,0 0-1 0 0,0 1 1 0 0,0-1 0 0 0,0 0 0 0 0,1 0 0 0 0,2 8 5 0 0,21 47 112 0 0,-16-34-148 0 0,0-1 1 0 0,16 24 0 0 0,2-4-21 0 0,2-1 1 0 0,35 39-1 0 0,-47-62 20 0 0,0 0 0 0 0,1-1 0 0 0,0 0 0 0 0,1-2 1 0 0,1 0-1 0 0,31 16 0 0 0,-40-24-18 0 0,0-2 0 0 0,0 1-1 0 0,0-2 1 0 0,0 1 0 0 0,1-1 0 0 0,-1-1 0 0 0,0 0 0 0 0,1 0 0 0 0,14-2 0 0 0,-24 1 14 0 0,1 0 0 0 0,-1 0 1 0 0,1-1-1 0 0,-1 1 0 0 0,0-1 1 0 0,1 1-1 0 0,-1-1 1 0 0,0 1-1 0 0,0-1 0 0 0,1 0 1 0 0,-1 0-1 0 0,0 0 0 0 0,0 0 1 0 0,0 0-1 0 0,0 0 1 0 0,0 0-1 0 0,0 0 0 0 0,0 0 1 0 0,0 0-1 0 0,0 0 0 0 0,-1-1 1 0 0,1 1-1 0 0,0 0 1 0 0,-1 0-1 0 0,1-1 0 0 0,-1 1 1 0 0,1-1-1 0 0,-1 1 0 0 0,0 0 1 0 0,1-3-1 0 0,0-3-26 0 0,-1-1-1 0 0,1 1 1 0 0,-1-1-1 0 0,-2-12 1 0 0,-3-7 54 0 0,-1 0 0 0 0,-1 1 0 0 0,-12-29 0 0 0,-2-6 169 0 0,4-4 17 0 0,4 0 0 0 0,2-1 0 0 0,3 0-1 0 0,1-114 1 0 0,7 180-205 0 0,0-1 0 0 0,0 1 0 0 0,0 0 1 0 0,0-1-1 0 0,0 1 0 0 0,0 0 0 0 0,0-1 0 0 0,0 1 0 0 0,0 0 0 0 0,0-1 1 0 0,0 1-1 0 0,0-1 0 0 0,1 1 0 0 0,-1 0 0 0 0,0-1 0 0 0,0 1 1 0 0,0 0-1 0 0,0 0 0 0 0,1-1 0 0 0,-1 1 0 0 0,0 0 0 0 0,0-1 1 0 0,1 1-1 0 0,-1 0 0 0 0,0 0 0 0 0,1-1 0 0 0,-1 1 0 0 0,0 0 1 0 0,0 0-1 0 0,1 0 0 0 0,0-1 0 0 0,12 4-788 0 0,9 12-1363 0 0,-7-1-514 0 0,3 5-2181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4.2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136 187 10485 0 0,'0'0'1541'0'0,"4"-9"-325"0"0,10-30 100 0 0,-13 38-1089 0 0,-1 0 0 0 0,1 0 0 0 0,-1 0 0 0 0,1 0 0 0 0,-1 0 0 0 0,1 0 1 0 0,-1 0-1 0 0,1 0 0 0 0,0 0 0 0 0,-1 1 0 0 0,1-1 0 0 0,0 0 0 0 0,1-1 0 0 0,-2 2-163 0 0,1 0-1 0 0,-1 0 1 0 0,0 0-1 0 0,0 0 1 0 0,1 0-1 0 0,-1 0 1 0 0,0 0-1 0 0,0 0 1 0 0,1 0-1 0 0,-1 0 1 0 0,0 0-1 0 0,1 0 1 0 0,-1 0-1 0 0,0 0 1 0 0,0 0-1 0 0,1 0 1 0 0,-1 1-1 0 0,0-1 1 0 0,0 0-1 0 0,1 0 1 0 0,-1 0-1 0 0,0 0 1 0 0,0 0-1 0 0,1 1 0 0 0,-1-1 1 0 0,0 0-1 0 0,0 0 1 0 0,0 0-1 0 0,1 1 1 0 0,-1-1-1 0 0,1 2 43 0 0,0-1 0 0 0,0 1 0 0 0,0 0 0 0 0,0 0 0 0 0,0 0 0 0 0,-1 0 0 0 0,2 4 0 0 0,1 22 40 0 0,-1 0 0 0 0,-3 41 0 0 0,-1-16-147 0 0,11 244-946 0 0,-8-222-472 0 0,-6-141 921 0 0,1 21 478 0 0,-10-82 47 0 0,6 64 202 0 0,0-86-1 0 0,8 131-154 0 0,1 0-1 0 0,1 0 1 0 0,0 0 0 0 0,2 0-1 0 0,0 1 1 0 0,1-1 0 0 0,0 1-1 0 0,2 0 1 0 0,11-22-1 0 0,-16 35-60 0 0,0 1 0 0 0,0-1 0 0 0,0 1 0 0 0,1 0 0 0 0,-1 0 0 0 0,1 0 0 0 0,0 0 0 0 0,0 0 0 0 0,0 1 0 0 0,0-1 0 0 0,1 1 0 0 0,-1 0 0 0 0,1 0 0 0 0,5-3 0 0 0,-5 5 0 0 0,-1-1 1 0 0,1 0 0 0 0,-1 0-1 0 0,1 1 1 0 0,0 0 0 0 0,-1 0-1 0 0,1 0 1 0 0,-1 0 0 0 0,1 1-1 0 0,-1-1 1 0 0,1 1 0 0 0,-1 0-1 0 0,1 0 1 0 0,-1 0 0 0 0,0 0-1 0 0,6 3 1 0 0,6 5-17 0 0,0 0 0 0 0,0 0-1 0 0,-1 2 1 0 0,0-1 0 0 0,0 2-1 0 0,19 22 1 0 0,-25-26-23 0 0,-1 1 0 0 0,0 0 0 0 0,-1 1 0 0 0,0 0 0 0 0,0 0 0 0 0,-1 0 0 0 0,0 0 0 0 0,-1 1 0 0 0,0 0 0 0 0,-1 0 0 0 0,3 14 0 0 0,-5-18 10 0 0,-1-1 0 0 0,0 0 0 0 0,0 1 0 0 0,0-1 0 0 0,0 1 0 0 0,-1-1 0 0 0,0 0 0 0 0,-1 1 0 0 0,1-1 0 0 0,-1 0 0 0 0,-1 0-1 0 0,1 0 1 0 0,-6 10 0 0 0,3-9 1 0 0,-1 1 0 0 0,1-1-1 0 0,-1 0 1 0 0,0-1 0 0 0,-1 1-1 0 0,0-1 1 0 0,0-1 0 0 0,-15 10-1 0 0,4-5-51 0 0,-1-1-1 0 0,0 0 1 0 0,-1-2-1 0 0,0 0 1 0 0,0-1-1 0 0,0-1 1 0 0,-38 4-1 0 0,41-7-55 0 0,0-1 1 0 0,0-1-1 0 0,0 0 1 0 0,-27-5-1 0 0,37 4-270 0 0,1 0 0 0 0,0-1 0 0 0,0 0 0 0 0,0 0 0 0 0,0 0 1 0 0,1-1-1 0 0,-1 0 0 0 0,0 0 0 0 0,1 0 0 0 0,0-1 0 0 0,0 0 0 0 0,0 0 0 0 0,0 0 0 0 0,1-1 1 0 0,-7-7-1 0 0,9 10-203 0 0,1 0-1 0 0,0 0 1 0 0,0 0 0 0 0,-1 0 0 0 0,1 0 0 0 0,1 0 0 0 0,-2-3 0 0 0,2 4-70 0 0,0-1 1 0 0,0 1-1 0 0,0-1 1 0 0,0 1-1 0 0,0 0 1 0 0,0-1-1 0 0,0 1 1 0 0,1-1-1 0 0,0-1 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67 12237 0 0,'0'0'2166'0'0,"0"9"-238"0"0,0-8-1901 0 0,-4 79 3812 0 0,2-57-2574 0 0,-3 14-452 0 0,2-20-893 0 0,0 1-1 0 0,2-1 1 0 0,0 1-1 0 0,1-1 0 0 0,1 1 1 0 0,0-1-1 0 0,2 1 1 0 0,4 17-1 0 0,-6-24-91 0 0,2 8-447 0 0,-3-18 601 0 0,0-1 0 0 0,0 1-1 0 0,0-1 1 0 0,0 0 0 0 0,0 1 0 0 0,0-1-1 0 0,0 1 1 0 0,1-1 0 0 0,-1 1 0 0 0,0-1-1 0 0,0 0 1 0 0,0 1 0 0 0,1-1 0 0 0,-1 0-1 0 0,0 1 1 0 0,1-1 0 0 0,-1 0 0 0 0,0 1-1 0 0,1-1 1 0 0,-1 0 0 0 0,0 1 0 0 0,1-1-1 0 0,-1 0 1 0 0,0 0 0 0 0,1 1 0 0 0,0-1 0 0 0,2-4-192 0 0,1-9 150 0 0,0 1 1 0 0,-2-1 0 0 0,1 1-1 0 0,0-26 1 0 0,0 13 33 0 0,1-8 182 0 0,15-55 0 0 0,-15 73-83 0 0,2-1-1 0 0,0 1 1 0 0,0 0 0 0 0,1 1-1 0 0,14-21 1 0 0,-14 25-50 0 0,0 0 0 0 0,0 0 0 0 0,1 1 0 0 0,1 0 0 0 0,10-8 0 0 0,-16 15-36 0 0,0-1 1 0 0,0 2-1 0 0,0-1 0 0 0,0 0 0 0 0,0 1 0 0 0,0-1 1 0 0,0 1-1 0 0,1 0 0 0 0,-1 0 0 0 0,0 0 1 0 0,1 1-1 0 0,-1-1 0 0 0,1 1 0 0 0,-1 0 1 0 0,1 0-1 0 0,-1 0 0 0 0,1 0 0 0 0,-1 0 1 0 0,1 1-1 0 0,-1 0 0 0 0,1 0 0 0 0,4 1 1 0 0,-5 0-301 0 0,1 0 1 0 0,-1 0 0 0 0,1 0-1 0 0,-1 0 1 0 0,0 0 0 0 0,0 1 0 0 0,0-1-1 0 0,0 1 1 0 0,0 0 0 0 0,-1 0 0 0 0,1 0-1 0 0,-1 0 1 0 0,0 1 0 0 0,0-1 0 0 0,0 1-1 0 0,0-1 1 0 0,0 1 0 0 0,-1-1 0 0 0,0 1-1 0 0,0 0 1 0 0,0 0 0 0 0,1 5 0 0 0,-1 10-3620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7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99 13869 0 0,'0'0'3561'0'0,"-3"9"-3073"0"0,2-5-459 0 0,-4 10 110 0 0,1 0-1 0 0,-5 27 1 0 0,9-32-187 0 0,-1-1 0 0 0,2 1 0 0 0,-1-1 0 0 0,2 1 0 0 0,-1-1 0 0 0,1 0 0 0 0,0 0 0 0 0,0 1 0 0 0,1-1 0 0 0,0 0 0 0 0,1-1 0 0 0,0 1 0 0 0,0-1 1 0 0,0 0-1 0 0,1 0 0 0 0,9 11 0 0 0,-11-16-3 0 0,-1 0 0 0 0,1 1 0 0 0,0-1 1 0 0,0 0-1 0 0,0-1 0 0 0,0 1 1 0 0,0 0-1 0 0,0-1 0 0 0,0 0 0 0 0,0 0 1 0 0,1 0-1 0 0,-1 0 0 0 0,0 0 0 0 0,1-1 1 0 0,-1 1-1 0 0,1-1 0 0 0,-1 0 1 0 0,0 0-1 0 0,7-1 0 0 0,-6 0 29 0 0,0 0 0 0 0,0 0 0 0 0,0-1 0 0 0,0 1 0 0 0,0-1 0 0 0,0 0-1 0 0,-1 0 1 0 0,1 0 0 0 0,-1-1 0 0 0,1 1 0 0 0,-1-1 0 0 0,0 0 0 0 0,0 0 0 0 0,0 0 0 0 0,0 0 0 0 0,2-4-1 0 0,4-7 70 0 0,-1-1-1 0 0,0 0 0 0 0,0-1 0 0 0,-2 0 0 0 0,0 0 1 0 0,-1 0-1 0 0,4-23 0 0 0,-3 4 565 0 0,-1 1-1 0 0,-1-57 1 0 0,-4 91-578 0 0,-1 0 0 0 0,1 0 1 0 0,0 0-1 0 0,0 0 0 0 0,-1 0 0 0 0,1 1 0 0 0,0-1 0 0 0,0 0 1 0 0,-1 0-1 0 0,1 0 0 0 0,0 1 0 0 0,0-1 0 0 0,0 0 1 0 0,-1 0-1 0 0,1 1 0 0 0,0-1 0 0 0,0 0 0 0 0,0 1 0 0 0,0-1 1 0 0,0 0-1 0 0,0 0 0 0 0,0 1 0 0 0,-1-1 0 0 0,1 0 1 0 0,0 1-1 0 0,0-1 0 0 0,0 0 0 0 0,0 1 0 0 0,0-1 0 0 0,3 51 42 0 0,1 0 0 0 0,24 100-1 0 0,-24-130-166 0 0,3 10-657 0 0,11 33 0 0 0,-8-48-1188 0 0,-5-26-3157 0 0,0-5 786 0 0,1-13-437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11745 0 0,'0'0'4462'0'0,"2"10"-3443"0"0,3 23 292 0 0,0 59 0 0 0,-5-79-1249 0 0,13 355-7 0 0,-1-246-461 0 0,26 222-2162 0 0,-38-340 2389 0 0,0-3 117 0 0,0 1 0 0 0,0-1 0 0 0,0 0 0 0 0,0 0 0 0 0,0 0 0 0 0,1 0 0 0 0,-1 0 0 0 0,0 0 0 0 0,0 0 0 0 0,1 0 0 0 0,-1 0 0 0 0,1 0 1 0 0,-1 0-1 0 0,1 0 0 0 0,-1 0 0 0 0,1-1 0 0 0,0 1 0 0 0,-1 0 0 0 0,2 1 0 0 0,-2-2 14 0 0,0 0 0 0 0,0 0 0 0 0,0 0 0 0 0,1 0 0 0 0,-1 0 0 0 0,0 0 1 0 0,0 0-1 0 0,0 0 0 0 0,0 0 0 0 0,0 0 0 0 0,0 0 0 0 0,1 0 0 0 0,-1 0 0 0 0,0-1 1 0 0,0 1-1 0 0,0 0 0 0 0,0 0 0 0 0,0 0 0 0 0,0 0 0 0 0,0 0 0 0 0,0 0 0 0 0,1 0 0 0 0,-1 0 1 0 0,0 0-1 0 0,0 0 0 0 0,0 0 0 0 0,0 0 0 0 0,0-1 0 0 0,0 1 0 0 0,0 0 0 0 0,0 0 0 0 0,0 0 1 0 0,0 0-1 0 0,0 0 0 0 0,0 0 0 0 0,0 0 0 0 0,0-1 0 0 0,0 1 0 0 0,0 0 0 0 0,0 0 1 0 0,0 0-1 0 0,0 0 0 0 0,0 0 0 0 0,6-14-2268 0 0,5-22-1 0 0,-3 4-2224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321 204 11569 0 0,'0'0'1370'0'0,"6"8"-761"0"0,14 27 344 0 0,-20-35-933 0 0,1 1 0 0 0,-1-1 0 0 0,0 1 0 0 0,0-1 0 0 0,0 1 0 0 0,1 0 0 0 0,-1-1 0 0 0,0 1 0 0 0,0-1 0 0 0,0 1 1 0 0,0-1-1 0 0,0 1 0 0 0,0 0 0 0 0,0-1 0 0 0,0 1 0 0 0,0-1 0 0 0,0 1 0 0 0,-1 0 0 0 0,1-1 0 0 0,0 1 0 0 0,0-1 0 0 0,-1 1 1 0 0,1-1-1 0 0,0 1 0 0 0,0-1 0 0 0,-1 1 0 0 0,1-1 0 0 0,-1 1 0 0 0,-13 7 11 0 0,9-6-18 0 0,-13 6-34 0 0,0-1-1 0 0,0-1 0 0 0,-1-1 1 0 0,0-1-1 0 0,0 0 0 0 0,0-1 1 0 0,0-2-1 0 0,-1 0 0 0 0,-30-2 1 0 0,45 1-9 0 0,0-1 0 0 0,0 1 0 0 0,0-1 1 0 0,0 0-1 0 0,1-1 0 0 0,-1 1 0 0 0,0-1 1 0 0,1 0-1 0 0,-1 0 0 0 0,1 0 0 0 0,0-1 1 0 0,0 1-1 0 0,0-1 0 0 0,0 0 0 0 0,0-1 1 0 0,1 1-1 0 0,-5-5 0 0 0,5 4 29 0 0,1-1 0 0 0,-1 1 1 0 0,0-1-1 0 0,1 0 0 0 0,0 1 0 0 0,0-1 0 0 0,1 0 1 0 0,-1-1-1 0 0,1 1 0 0 0,0 0 0 0 0,1 0 0 0 0,-1 0 0 0 0,1-1 1 0 0,0 1-1 0 0,1-8 0 0 0,0 5 50 0 0,1 0 0 0 0,0 0 0 0 0,0 1 1 0 0,1-1-1 0 0,0 0 0 0 0,0 1 0 0 0,1 0 0 0 0,0 0 0 0 0,0 0 0 0 0,1 0 1 0 0,-1 1-1 0 0,2 0 0 0 0,10-11 0 0 0,-7 8-3 0 0,1 1-1 0 0,-1 1 1 0 0,1 0 0 0 0,0 0-1 0 0,1 1 1 0 0,-1 0-1 0 0,1 1 1 0 0,20-7 0 0 0,-5 7-166 0 0,-26 5 114 0 0,0 0 0 0 0,0 0 0 0 0,0 0 0 0 0,1 0 0 0 0,-1 0 0 0 0,0 0 0 0 0,0-1 0 0 0,0 1 0 0 0,0 0 0 0 0,0 0 0 0 0,0 0-1 0 0,1 0 1 0 0,-1 1 0 0 0,0-1 0 0 0,0 0 0 0 0,0 0 0 0 0,0 0 0 0 0,0 0 0 0 0,0 0 0 0 0,0 0 0 0 0,1 0 0 0 0,-1 0 0 0 0,0 0 0 0 0,0 0 0 0 0,0 0-1 0 0,0 0 1 0 0,0 0 0 0 0,0 0 0 0 0,0 0 0 0 0,0 0 0 0 0,0 1 0 0 0,0-1 0 0 0,1 0 0 0 0,-1 0 0 0 0,0 0 0 0 0,0 0 0 0 0,0 0 0 0 0,0 0-1 0 0,0 0 1 0 0,0 1 0 0 0,0-1 0 0 0,0 0 0 0 0,0 0 0 0 0,0 0 0 0 0,0 0 0 0 0,0 0 0 0 0,0 0 0 0 0,0 0 0 0 0,0 1 0 0 0,0-1 0 0 0,0 0-1 0 0,0 0 1 0 0,0 0 0 0 0,0 0 0 0 0,0 0 0 0 0,0 0 0 0 0,0 0 0 0 0,0 1 0 0 0,-1-1 0 0 0,1 0-52 0 0,0 3 23 0 0,-1-1-1 0 0,0 0 1 0 0,0 0 0 0 0,0 0-1 0 0,0 0 1 0 0,0-1-1 0 0,0 1 1 0 0,0 0-1 0 0,-1 0 1 0 0,1-1-1 0 0,-2 3 1 0 0,-21 17-360 0 0,18-16 274 0 0,4-3 87 0 0,-50 39-428 0 0,45-36-275 0 0,0-1 1 0 0,1 0-1 0 0,-2 0 0 0 0,1-1 0 0 0,0 0 0 0 0,-11 3 0 0 0,6-4-4703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0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1 173 14573 0 0,'0'0'797'0'0,"8"2"-72"0"0,-2 0-575 0 0,-2-1-79 0 0,0 0-1 0 0,0 0 1 0 0,0 0-1 0 0,0 0 1 0 0,-1-1-1 0 0,1 1 1 0 0,0-1-1 0 0,0 0 1 0 0,0 0 0 0 0,0-1-1 0 0,0 1 1 0 0,7-2-1 0 0,20-10 134 0 0,-1-2 1 0 0,54-32-1 0 0,13-6-281 0 0,-68 39-100 0 0,53-15 0 0 0,-64 23 106 0 0,-1 2 0 0 0,1 0 0 0 0,0 1 0 0 0,27 1 1 0 0,-44 0 68 0 0,0 1 0 0 0,0 0 0 0 0,1 0 0 0 0,-1 1 0 0 0,0-1 1 0 0,0 0-1 0 0,0 0 0 0 0,1 1 0 0 0,-1-1 0 0 0,0 0 0 0 0,0 1 1 0 0,0-1-1 0 0,0 1 0 0 0,0 0 0 0 0,0-1 0 0 0,0 1 0 0 0,0 0 1 0 0,0-1-1 0 0,0 1 0 0 0,0 0 0 0 0,0 0 0 0 0,0 0 0 0 0,0 0 1 0 0,-1 0-1 0 0,1 0 0 0 0,-1 0 0 0 0,1 0 0 0 0,0 0 0 0 0,-1 0 1 0 0,0 1-1 0 0,1-1 0 0 0,-1 0 0 0 0,0 0 0 0 0,1 0 0 0 0,-1 3 1 0 0,0 0-12 0 0,0 0 0 0 0,0 0 1 0 0,-1 0-1 0 0,0 0 1 0 0,1 0-1 0 0,-1 0 1 0 0,0-1-1 0 0,-1 1 1 0 0,1 0-1 0 0,-3 4 1 0 0,-5 8 10 0 0,0 0 0 0 0,-2-1 0 0 0,0 0-1 0 0,-15 16 1 0 0,-56 50 182 0 0,7-8-56 0 0,57-54-125 0 0,-44 51 60 0 0,57-62-78 0 0,-1-1 0 0 0,1 1 0 0 0,1 0 0 0 0,0 1 0 0 0,0-1 0 0 0,0 1 0 0 0,-3 14 0 0 0,6-19-68 0 0,1-1-1 0 0,-1 1 1 0 0,1-1 0 0 0,0 1 0 0 0,0 0-1 0 0,0-1 1 0 0,1 1 0 0 0,-1-1 0 0 0,1 1-1 0 0,0-1 1 0 0,0 1 0 0 0,2 4 0 0 0,9 15-2088 0 0,4-1-3604 0 0,-1-7-690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7885 0 0,'0'0'9761'0'0,"34"-18"-12782"0"0,-45 2 525 0 0,-1 2-7565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1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883 0 13493 0 0,'0'0'6623'0'0,"-1"10"-6349"0"0,0-5-247 0 0,1 1 13 0 0,-1 0-1 0 0,0 0 1 0 0,0 0-1 0 0,-1 0 1 0 0,0-1 0 0 0,0 1-1 0 0,0 0 1 0 0,-1-1 0 0 0,-4 8-1 0 0,-157 270 239 0 0,11 98-259 0 0,153-381-19 0 0,-108 308-25 0 0,-36 99-120 0 0,20-105 157 0 0,-18-11-153 0 0,127-265 108 0 0,8-18-120 0 0,5-9 11 0 0,3-7-1 0 0,7-21-17 0 0,2 0 0 0 0,25-50 0 0 0,37-52-1773 0 0,-42 79-583 0 0,-8 13-1025 0 0,0 8-1892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1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0 9489 0 0,'0'0'5660'0'0,"0"8"-4171"0"0,0-4-1337 0 0,1 6 344 0 0,-2 1 0 0 0,1-1 0 0 0,-2 0 0 0 0,-3 17 0 0 0,-4 7-256 0 0,1 0 0 0 0,2 0 0 0 0,-2 39 0 0 0,3 104 1002 0 0,2-19-716 0 0,-1 10-2171 0 0,4-174 1355 0 0,1 1 0 0 0,0 0 0 0 0,0 0 0 0 0,1 0 0 0 0,-1 0 0 0 0,3-5 0 0 0,3-11-538 0 0,24-78-6993 0 0,-24 80 295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12865 0 0,'0'0'2068'0'0,"3"10"-1248"0"0,13 31 80 0 0,-1-1-40 0 0,13 52 1 0 0,-8 26-1418 0 0,-5 1-1 0 0,-2 192 1 0 0,-12-318 445 0 0,0 0-1 0 0,0-1 1 0 0,4-13 0 0 0,1-5-36 0 0,-4 12 201 0 0,1 0 0 0 0,0-1-1 0 0,1 1 1 0 0,0 1-1 0 0,1-1 1 0 0,9-17 0 0 0,-13 30-23 0 0,0 0 0 0 0,-1 0 0 0 0,1 0 0 0 0,0 1 0 0 0,0-1 0 0 0,0 0 0 0 0,-1 0 0 0 0,1 0 0 0 0,0 1 0 0 0,0-1 0 0 0,0 0 1 0 0,0 1-1 0 0,1-1 0 0 0,-1 1 0 0 0,0 0 0 0 0,0-1 0 0 0,0 1 0 0 0,0 0 0 0 0,0-1 0 0 0,1 1 0 0 0,-1 0 0 0 0,0 0 1 0 0,0 0-1 0 0,0 0 0 0 0,1 0 0 0 0,-1 0 0 0 0,0 0 0 0 0,0 1 0 0 0,0-1 0 0 0,0 0 0 0 0,0 1 0 0 0,1-1 0 0 0,-1 1 1 0 0,0-1-1 0 0,0 1 0 0 0,0-1 0 0 0,0 1 0 0 0,0 0 0 0 0,1 0 0 0 0,4 4-2 0 0,1 1-1 0 0,-1-1 0 0 0,0 1 1 0 0,6 7-1 0 0,-11-12-24 0 0,0-1-2 0 0,16 18-99 0 0,-1 1 0 0 0,0 0 1 0 0,-2 1-1 0 0,22 38 0 0 0,-26-38-532 0 0,-5-10 515 0 0,8 23 0 0 0,-11-29-523 0 0,-1 1-1 0 0,0-1 0 0 0,-1 1 0 0 0,1 8 0 0 0,-8-31-9900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2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9 141 4608 0 0,'0'0'13350'0'0,"-2"9"-12638"0"0,-2 22 63 0 0,1 1-1 0 0,3 54 1 0 0,5-52-778 0 0,9 36 0 0 0,2 11-5 0 0,-10-42 7 0 0,2 13-49 0 0,2 70 1 0 0,-10-121 46 0 0,0-1 1 0 0,0 0-1 0 0,0 1 1 0 0,0-1-1 0 0,0 0 1 0 0,0 1-1 0 0,0-1 1 0 0,0 0-1 0 0,0 1 1 0 0,0-1-1 0 0,0 0 0 0 0,1 1 1 0 0,-1-1-1 0 0,0 0 1 0 0,0 1-1 0 0,0-1 1 0 0,0 0-1 0 0,0 1 1 0 0,1-1-1 0 0,-1 0 1 0 0,0 0-1 0 0,0 1 1 0 0,1-1-1 0 0,-1 0 0 0 0,0 0 1 0 0,0 1-1 0 0,1-1 1 0 0,-1 0-1 0 0,1 0-24 0 0,-1 0 0 0 0,1 0 1 0 0,-1 0-1 0 0,0-1 0 0 0,1 1 0 0 0,-1 0 0 0 0,1 0 0 0 0,-1 0 0 0 0,0-1 0 0 0,1 1 0 0 0,-1 0 0 0 0,0-1 0 0 0,1 1 1 0 0,-1 0-1 0 0,0-1 0 0 0,0 1 0 0 0,1 0 0 0 0,-1-1 0 0 0,0 1 0 0 0,0 0 0 0 0,1-1 0 0 0,-1 1 0 0 0,0-1 0 0 0,0 1 0 0 0,0-1 1 0 0,5-12-29 0 0,-1-1 0 0 0,0 0 0 0 0,2-14 1 0 0,0-5-50 0 0,27-173-25 0 0,2-12 140 0 0,-32 208 6 0 0,0-1-1 0 0,0 1 0 0 0,1 0 0 0 0,1 0 0 0 0,0 0 0 0 0,0 0 0 0 0,1 1 0 0 0,0 0 0 0 0,14-16 0 0 0,-14 19 10 0 0,-1 1-1 0 0,1 0 0 0 0,0 0 0 0 0,0 1 0 0 0,1-1 1 0 0,0 1-1 0 0,-1 1 0 0 0,1-1 0 0 0,1 1 0 0 0,-1 0 0 0 0,0 1 1 0 0,1 0-1 0 0,-1 0 0 0 0,14-1 0 0 0,-12 2 8 0 0,0 1 0 0 0,0 0 0 0 0,0 0 0 0 0,0 1 0 0 0,0 0 0 0 0,0 1 0 0 0,16 4 0 0 0,-22-4-21 0 0,1-1 1 0 0,-1 0 0 0 0,1 1-1 0 0,-1 0 1 0 0,0 0-1 0 0,0 0 1 0 0,0 0 0 0 0,0 0-1 0 0,0 0 1 0 0,0 1-1 0 0,-1 0 1 0 0,1-1 0 0 0,-1 1-1 0 0,1 0 1 0 0,-1 0-1 0 0,0 1 1 0 0,0-1 0 0 0,-1 0-1 0 0,1 1 1 0 0,-1-1-1 0 0,2 6 1 0 0,-1-2-6 0 0,-1 0 0 0 0,0 1 1 0 0,0 0-1 0 0,-1-1 0 0 0,0 1 0 0 0,-1-1 1 0 0,1 1-1 0 0,-1-1 0 0 0,-1 1 0 0 0,-2 8 1 0 0,1-5-19 0 0,-2-1 0 0 0,1 1 0 0 0,-1-1 0 0 0,-1 0 0 0 0,0 0 1 0 0,-8 10-1 0 0,0-3-28 0 0,0-1 0 0 0,-1 0 0 0 0,-1-2 0 0 0,0 0 0 0 0,-1 0 0 0 0,-32 18 0 0 0,20-16-202 0 0,-1-1 0 0 0,0-2 0 0 0,-1-1 1 0 0,-49 13-1 0 0,72-23-757 0 0,0-1 0 0 0,1 0 0 0 0,-12 1 0 0 0,37-10-9311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6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17 305 13373 0 0,'0'0'4475'0'0,"-3"-9"-4459"0"0,2 6-19 0 0,-2-9 8 0 0,0 1 0 0 0,1 0 0 0 0,0-1 0 0 0,1 1 0 0 0,0-1 0 0 0,1 1 0 0 0,0-1 0 0 0,2-14 0 0 0,2 15 31 0 0,0 0 0 0 0,0 0 0 0 0,1 0 0 0 0,0 1 0 0 0,1 0 0 0 0,0 0 0 0 0,1 0 0 0 0,0 1 0 0 0,0 0 0 0 0,1 0 1 0 0,0 1-1 0 0,1 0 0 0 0,0 1 0 0 0,0 0 0 0 0,1 0 0 0 0,17-9 0 0 0,-23 14-39 0 0,0 0 0 0 0,-1 1 0 0 0,1 0 0 0 0,0-1 1 0 0,0 2-1 0 0,0-1 0 0 0,1 0 0 0 0,-1 1 0 0 0,0 0 0 0 0,0 0 0 0 0,0 0 0 0 0,7 1 0 0 0,-2 1-434 0 0,0 0-1 0 0,1 1 1 0 0,-1 0-1 0 0,11 6 0 0 0,-5 0-1972 0 0,0 2-4919 0 0,-8-3 1595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0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51 6353 0 0,'0'0'7595'0'0,"9"-5"-6377"0"0,28-14-208 0 0,-36 18-922 0 0,0 0 0 0 0,0 1 0 0 0,1-1-1 0 0,-1 1 1 0 0,0-1 0 0 0,1 1 0 0 0,-1-1 0 0 0,0 1 0 0 0,1 0-1 0 0,-1 0 1 0 0,1 0 0 0 0,-1-1 0 0 0,0 1 0 0 0,1 1 0 0 0,-1-1-1 0 0,1 0 1 0 0,-1 0 0 0 0,0 0 0 0 0,1 1 0 0 0,1 0 0 0 0,-2 0-61 0 0,0-1 0 0 0,0 1 1 0 0,0 0-1 0 0,0 0 0 0 0,0 0 1 0 0,-1 0-1 0 0,1 0 1 0 0,0 0-1 0 0,0 0 0 0 0,-1 0 1 0 0,1 0-1 0 0,-1 0 0 0 0,1 1 1 0 0,-1-1-1 0 0,1 0 0 0 0,-1 0 1 0 0,1 2-1 0 0,0 3-43 0 0,-1 0-1 0 0,1-1 1 0 0,-1 1 0 0 0,0 0-1 0 0,0 0 1 0 0,-3 10-1 0 0,1-8-28 0 0,0-1-1 0 0,0 0 0 0 0,-1 1 0 0 0,-1-1 0 0 0,1 0 0 0 0,-1-1 0 0 0,0 1 0 0 0,0 0 1 0 0,-1-1-1 0 0,0 0 0 0 0,-10 9 0 0 0,11-11-43 0 0,-1 0 0 0 0,1 0 0 0 0,-1-1 0 0 0,0 0 1 0 0,0 0-1 0 0,0 0 0 0 0,-1 0 0 0 0,1-1 0 0 0,-1 0 0 0 0,1 0 0 0 0,-1-1 0 0 0,0 1 0 0 0,1-1 1 0 0,-1 0-1 0 0,0-1 0 0 0,-7 1 0 0 0,11-2 53 0 0,1 1-1 0 0,-1 0 1 0 0,0 0 0 0 0,1-1 0 0 0,-1 1 0 0 0,1-1 0 0 0,-1 1-1 0 0,1-1 1 0 0,-1 1 0 0 0,1-1 0 0 0,-1 0 0 0 0,1 0-1 0 0,-1 0 1 0 0,1 0 0 0 0,0 0 0 0 0,0 0 0 0 0,-2-2 0 0 0,1 1 10 0 0,0-1 0 0 0,1 0 0 0 0,-1 1 1 0 0,1-1-1 0 0,-1 0 0 0 0,1 0 0 0 0,0 0 1 0 0,-1-5-1 0 0,-1-4 74 0 0,2-1 1 0 0,-1 1-1 0 0,2-20 0 0 0,0 30-36 0 0,0-3 66 0 0,0 1 0 0 0,0 0 0 0 0,1 0 1 0 0,-1 0-1 0 0,1-1 0 0 0,0 1 0 0 0,0 0 0 0 0,1 0 0 0 0,-1 0 1 0 0,1 0-1 0 0,0 1 0 0 0,0-1 0 0 0,0 0 0 0 0,1 1 1 0 0,-1-1-1 0 0,1 1 0 0 0,0 0 0 0 0,0 0 0 0 0,0 0 0 0 0,6-4 1 0 0,-3 3-440 0 0,0 1 0 0 0,0-1 0 0 0,1 2 1 0 0,-1-1-1 0 0,1 1 0 0 0,-1-1 1 0 0,1 2-1 0 0,0-1 0 0 0,0 1 0 0 0,0 0 1 0 0,0 1-1 0 0,7-1 0 0 0,4 1-5929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4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 7797 0 0,'0'0'8239'0'0,"2"10"-7798"0"0,2 16-369 0 0,-1 0-1 0 0,-1 0 1 0 0,-2 42 0 0 0,-4 3-496 0 0,5-74 367 0 0,-1 0 0 0 0,1 1 0 0 0,-1-1 0 0 0,1 0 1 0 0,0 1-1 0 0,2-4 0 0 0,2-9-128 0 0,1-10 213 0 0,1-1 0 0 0,2 2 0 0 0,0-1 0 0 0,1 1 0 0 0,2 1 0 0 0,23-37 0 0 0,-34 58 10 0 0,1 0-1 0 0,-1 0 1 0 0,1 0 0 0 0,-1 0-1 0 0,1 0 1 0 0,0 0 0 0 0,0 1 0 0 0,0-1-1 0 0,0 1 1 0 0,0-1 0 0 0,1 1-1 0 0,-1 0 1 0 0,0 0 0 0 0,1 0 0 0 0,-1 0-1 0 0,1 0 1 0 0,-1 0 0 0 0,1 1-1 0 0,-1-1 1 0 0,1 1 0 0 0,-1 0-1 0 0,1 0 1 0 0,-1 0 0 0 0,1 0 0 0 0,0 0-1 0 0,-1 0 1 0 0,1 1 0 0 0,-1-1-1 0 0,1 1 1 0 0,-1 0 0 0 0,1 0 0 0 0,-1 0-1 0 0,0 0 1 0 0,1 0 0 0 0,-1 0-1 0 0,0 0 1 0 0,0 1 0 0 0,0 0 0 0 0,0-1-1 0 0,0 1 1 0 0,0 0 0 0 0,0 0-1 0 0,-1 0 1 0 0,1 0 0 0 0,-1 0 0 0 0,1 0-1 0 0,-1 0 1 0 0,0 0 0 0 0,0 1-1 0 0,0-1 1 0 0,0 1 0 0 0,1 2 0 0 0,2 8-61 0 0,-1 1 1 0 0,-1 0 0 0 0,0-1 0 0 0,-1 1 0 0 0,0 24 0 0 0,-3-7-212 0 0,-9 43 0 0 0,10-62-1172 0 0,3-25-6127 0 0,4-4 1089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0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67 3268 0 0,'0'0'11035'0'0,"5"7"-10662"0"0,2 0-268 0 0,-4-5-80 0 0,-1 1 0 0 0,0-1 0 0 0,0 1-1 0 0,0-1 1 0 0,0 1 0 0 0,0 0 0 0 0,-1 0 0 0 0,1-1-1 0 0,-1 1 1 0 0,0 0 0 0 0,1 0 0 0 0,-2 1 0 0 0,1-1 0 0 0,1 6-1 0 0,1 15 122 0 0,-1-8-60 0 0,0 0 0 0 0,8 24 1 0 0,-9-36-84 0 0,0-1 1 0 0,1 1-1 0 0,-1 0 1 0 0,1-1-1 0 0,0 1 1 0 0,0-1-1 0 0,0 1 1 0 0,1-1-1 0 0,-1 0 1 0 0,1 0-1 0 0,0 0 1 0 0,0 0 0 0 0,0 0-1 0 0,0-1 1 0 0,5 3-1 0 0,-7-4-23 0 0,0 0-1 0 0,0-1 1 0 0,0 1-1 0 0,0-1 1 0 0,0 0-1 0 0,0 1 1 0 0,1-1-1 0 0,-1 0 0 0 0,0 0 1 0 0,0 1-1 0 0,1-1 1 0 0,-1 0-1 0 0,0 0 1 0 0,0 0-1 0 0,1-1 1 0 0,-1 1-1 0 0,0 0 1 0 0,0 0-1 0 0,0-1 1 0 0,1 1-1 0 0,-1-1 1 0 0,0 1-1 0 0,0-1 1 0 0,0 1-1 0 0,0-1 1 0 0,0 0-1 0 0,0 1 1 0 0,0-1-1 0 0,0 0 1 0 0,0 0-1 0 0,0 0 1 0 0,-1 0-1 0 0,1 0 1 0 0,0 0-1 0 0,0 0 1 0 0,-1 0-1 0 0,1 0 1 0 0,-1 0-1 0 0,1 0 1 0 0,-1 0-1 0 0,1 0 1 0 0,-1-1-1 0 0,0 1 1 0 0,1 0-1 0 0,-1 0 0 0 0,0-2 1 0 0,0 3 25 0 0,0-1 0 0 0,0 0 0 0 0,-1 0 0 0 0,1 1-1 0 0,0-1 1 0 0,0 0 0 0 0,-1 1 0 0 0,1-1 0 0 0,-1 0 0 0 0,1 1 0 0 0,0-1 0 0 0,-1 1 0 0 0,1-1-1 0 0,-1 1 1 0 0,1-1 0 0 0,-1 1 0 0 0,1-1 0 0 0,-1 1 0 0 0,0-1 0 0 0,0 1 0 0 0,-17-10 220 0 0,4 4-167 0 0,14 6-44 0 0,0-1 0 0 0,0 1-1 0 0,0 0 1 0 0,0 0 0 0 0,0 0 0 0 0,0 0 0 0 0,0 0-1 0 0,0 0 1 0 0,-1 0 0 0 0,1 0 0 0 0,0 0 0 0 0,0 0-1 0 0,0 0 1 0 0,0 0 0 0 0,0 0 0 0 0,0 0 0 0 0,0-1-1 0 0,0 1 1 0 0,0 0 0 0 0,0 0 0 0 0,0 0 0 0 0,0 0-1 0 0,0 0 1 0 0,0 0 0 0 0,0 0 0 0 0,0 0 0 0 0,0 0 0 0 0,0 0-1 0 0,0-1 1 0 0,0 1 0 0 0,0 0 0 0 0,0 0 0 0 0,0 0-1 0 0,0 0 1 0 0,0 0 0 0 0,0 0 0 0 0,0 0 0 0 0,0 0-1 0 0,0 0 1 0 0,0-1 0 0 0,0 1 0 0 0,0 0 0 0 0,0 0-1 0 0,0 0 1 0 0,0 0 0 0 0,1 0 0 0 0,5-3 221 0 0,7 1-174 0 0,-10 2-84 0 0,1-1 1 0 0,0 1-1 0 0,-1-1 1 0 0,1 0-1 0 0,-1 0 0 0 0,1-1 1 0 0,-1 1-1 0 0,0-1 1 0 0,0 0-1 0 0,1 1 1 0 0,-1-1-1 0 0,0-1 1 0 0,0 1-1 0 0,-1 0 1 0 0,1-1-1 0 0,-1 1 0 0 0,5-6 1 0 0,-4 3-10 0 0,-1 1 0 0 0,1-1 0 0 0,-1 1 0 0 0,0-1 0 0 0,0 0 0 0 0,0 0 0 0 0,-1 1 0 0 0,0-1 0 0 0,0 0 0 0 0,0-1 0 0 0,-1 1 0 0 0,1-7 0 0 0,-2 10 21 0 0,0 0 0 0 0,1 0-1 0 0,-1 0 1 0 0,-1 0 0 0 0,1 0-1 0 0,0 0 1 0 0,0 0 0 0 0,-1 0 0 0 0,1 0-1 0 0,-1 0 1 0 0,1 1 0 0 0,-1-1-1 0 0,-3-2 1 0 0,-4-5 13 0 0,-2-2 9 0 0,0 1 0 0 0,0 1 0 0 0,-14-10 0 0 0,-2-1 85 0 0,21 15-66 0 0,2 2 391 0 0,1 9-24 0 0,-1 1-390 0 0,-15 25-168 0 0,-2-1-1 0 0,-43 50 1 0 0,59-75 58 0 0,-4 3 27 0 0,5-6-924 0 0,14-14-5417 0 0,3 1 3223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5216 0 0,'0'0'10176'0'0,"6"3"-10066"0"0,1 1-109 0 0,34 20 93 0 0,-37-21-88 0 0,0 0 0 0 0,0 0 1 0 0,-1 1-1 0 0,0-1 0 0 0,1 1 0 0 0,-1-1 1 0 0,-1 1-1 0 0,1 0 0 0 0,2 6 0 0 0,18 49-26 0 0,-1-1-34 0 0,-18-51 41 0 0,-1 0 1 0 0,1-1 0 0 0,0 0-1 0 0,0 0 1 0 0,1 0-1 0 0,6 7 1 0 0,-10-12-4 0 0,0-1 0 0 0,-1 1-1 0 0,1 0 1 0 0,0 0 0 0 0,-1-1 0 0 0,1 1-1 0 0,0 0 1 0 0,0-1 0 0 0,0 1-1 0 0,0-1 1 0 0,0 1 0 0 0,0-1 0 0 0,0 1-1 0 0,0-1 1 0 0,0 0 0 0 0,0 1 0 0 0,0-1-1 0 0,0 0 1 0 0,0 0 0 0 0,0 0 0 0 0,0 0-1 0 0,0 0 1 0 0,0 0 0 0 0,2 0 0 0 0,-2-1-9 0 0,0 0 1 0 0,0 1 0 0 0,-1-1 0 0 0,1 0 0 0 0,0 0 0 0 0,0 0 0 0 0,0 0 0 0 0,-1 0 0 0 0,1 0-1 0 0,0 0 1 0 0,-1 0 0 0 0,1 0 0 0 0,-1 0 0 0 0,1 0 0 0 0,-1 0 0 0 0,1 0 0 0 0,-1-2 0 0 0,2-7-24 0 0,0 0 0 0 0,-1 0 1 0 0,0-17-1 0 0,8-137 344 0 0,-9 164-279 0 0,0 0-1 0 0,0 0 0 0 0,0 0 0 0 0,0-1 0 0 0,0 1 0 0 0,0 0 1 0 0,0 0-1 0 0,0-1 0 0 0,0 1 0 0 0,0 0 0 0 0,0 0 1 0 0,0-1-1 0 0,0 1 0 0 0,0 0 0 0 0,0 0 0 0 0,0-1 1 0 0,0 1-1 0 0,0 0 0 0 0,0 0 0 0 0,1 0 0 0 0,-1-1 0 0 0,0 1 1 0 0,0 0-1 0 0,0 0 0 0 0,0 0 0 0 0,0-1 0 0 0,1 1 1 0 0,-1 0-1 0 0,0 0 0 0 0,0 0 0 0 0,0 0 0 0 0,1 0 1 0 0,-1-1-1 0 0,0 1 0 0 0,0 0 0 0 0,0 0 0 0 0,1 0 0 0 0,-1 0 1 0 0,0 0-1 0 0,0 0 0 0 0,1 0 0 0 0,-1 0 0 0 0,0 0 1 0 0,0 0-1 0 0,1 0 0 0 0,-1 0 0 0 0,0 0 0 0 0,0 0 1 0 0,1 0-1 0 0,-1 0 0 0 0,0 0 0 0 0,0 0 0 0 0,0 0 1 0 0,1 0-1 0 0,-1 0 0 0 0,0 1 0 0 0,0-1 0 0 0,1 0 0 0 0,-1 0 1 0 0,0 0-1 0 0,0 0 0 0 0,0 0 0 0 0,0 1 0 0 0,1-1 1 0 0,-1 0-1 0 0,0 0 0 0 0,0 0 0 0 0,0 1 0 0 0,0-1 0 0 0,13 16 271 0 0,-7-3-284 0 0,-2 0 0 0 0,1 1 0 0 0,-2 0-1 0 0,0-1 1 0 0,2 18 0 0 0,-1 71-1513 0 0,-5-82 560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5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58 8817 0 0,'0'0'3713'0'0,"-4"10"-3344"0"0,2-5-323 0 0,-4 11 95 0 0,0 1 0 0 0,1 0-1 0 0,-4 24 1 0 0,9-40-139 0 0,0 0 0 0 0,0 0-1 0 0,0 0 1 0 0,-1 0 0 0 0,1 0 0 0 0,0 0 0 0 0,1 0 0 0 0,-1 0 0 0 0,0 0-1 0 0,0 0 1 0 0,0 0 0 0 0,1 0 0 0 0,-1 0 0 0 0,0 0 0 0 0,1 0-1 0 0,-1 0 1 0 0,1 0 0 0 0,-1 0 0 0 0,1-1 0 0 0,1 3 0 0 0,-2-3-10 0 0,1 0 0 0 0,0 0-1 0 0,0 1 1 0 0,0-1 0 0 0,0 0 0 0 0,0 0 0 0 0,-1 0 0 0 0,1 0 0 0 0,0 0 0 0 0,0 0 0 0 0,0 0 0 0 0,0 0 0 0 0,0 0 0 0 0,0 0-1 0 0,-1 0 1 0 0,1-1 0 0 0,0 1 0 0 0,0 0 0 0 0,0-1 0 0 0,0 1 0 0 0,-1-1 0 0 0,1 1 0 0 0,0-1 0 0 0,1 0 0 0 0,10-8-63 0 0,-1-1 1 0 0,1 0 0 0 0,-2 0 0 0 0,15-18-1 0 0,-6 6-15 0 0,-6 8 84 0 0,31-31 135 0 0,-39 41 5 0 0,0 0 1 0 0,0 0-1 0 0,1 0 1 0 0,-1 0-1 0 0,1 1 1 0 0,0 0-1 0 0,8-3 1 0 0,-13 6-91 0 0,0 0 0 0 0,0-1 1 0 0,0 1-1 0 0,1 0 0 0 0,-1 0 1 0 0,0 0-1 0 0,0 0 0 0 0,0 0 0 0 0,0 0 1 0 0,0 0-1 0 0,1 0 0 0 0,-1 1 0 0 0,0-1 1 0 0,0 0-1 0 0,0 1 0 0 0,0-1 0 0 0,0 0 1 0 0,0 1-1 0 0,0 0 0 0 0,1 0 1 0 0,1 1 5 0 0,-1 0 0 0 0,0 0 0 0 0,-1 0 0 0 0,1 0 0 0 0,0 0 1 0 0,0 0-1 0 0,-1 0 0 0 0,2 4 0 0 0,2 4 38 0 0,-1 0 0 0 0,-1 0 0 0 0,4 15 0 0 0,-2 1-89 0 0,-1-1 0 0 0,-1 1 0 0 0,-2-1-1 0 0,-1 40 1 0 0,-19 101-396 0 0,15-149 463 0 0,2-12-505 0 0,13-51-8578 0 0,2 12 3419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13565 0 0,'0'0'5271'0'0,"5"-5"-5115"0"0,-3 3-74 0 0,1 0-17 0 0,-1-1 1 0 0,0 1-1 0 0,1-1 0 0 0,-1 0 0 0 0,0 1 1 0 0,-1-1-1 0 0,1 0 0 0 0,0 0 0 0 0,-1 0 1 0 0,0 0-1 0 0,1 0 0 0 0,-1-1 1 0 0,1-4-1 0 0,-2 8 39 0 0,0-1 1 0 0,0 1 0 0 0,1 0-1 0 0,-1-1 1 0 0,0 1-1 0 0,1 0 1 0 0,-1 0-1 0 0,0-1 1 0 0,1 1 0 0 0,-1 0-1 0 0,0 0 1 0 0,1-1-1 0 0,-1 1 1 0 0,1 0 0 0 0,-1 0-1 0 0,0 0 1 0 0,1 0-1 0 0,-1 0 1 0 0,1 0-1 0 0,-1 0 1 0 0,0 0 0 0 0,1 0-1 0 0,-1 0 1 0 0,1 0-1 0 0,0 0 1 0 0,16 0 133 0 0,-12 0-7 0 0,8 0-163 0 0,-7 0-40 0 0,0 0-1 0 0,0 0 0 0 0,10 2 1 0 0,-14-2-24 0 0,0 1 1 0 0,1 0-1 0 0,-1-1 1 0 0,0 1 0 0 0,0 0-1 0 0,0 0 1 0 0,-1 0 0 0 0,1 1-1 0 0,0-1 1 0 0,0 0-1 0 0,-1 1 1 0 0,1-1 0 0 0,0 1-1 0 0,1 2 1 0 0,2 3 20 0 0,0 1 1 0 0,0 0-1 0 0,-1 0 1 0 0,0 0-1 0 0,-1 0 1 0 0,0 1 0 0 0,5 17-1 0 0,5 67 246 0 0,-6-40-207 0 0,-5-40-59 0 0,-2-7 6 0 0,1 0 0 0 0,0-1 0 0 0,0 1 0 0 0,1 0 0 0 0,0-1 0 0 0,4 11 0 0 0,1-6 48 0 0,1 0 0 0 0,0 0 0 0 0,0-1 0 0 0,12 10 1 0 0,7 8-56 0 0,-3 3-26 0 0,0 2 1 0 0,29 53-1 0 0,-2-4 51 0 0,2-3-27 0 0,3-2 0 0 0,4-3 0 0 0,85 80 0 0 0,-66-80 2 0 0,164 164-34 0 0,-180-156-1 0 0,-33-41-40 0 0,41 66-34 0 0,-52-74-125 0 0,1-1 0 0 0,48 55 0 0 0,-38-61 19 0 0,-26-23 184 0 0,0 0 0 0 0,0 1-1 0 0,-1 0 1 0 0,1 0-1 0 0,-1 0 1 0 0,0 0 0 0 0,0 0-1 0 0,0 1 1 0 0,0-1-1 0 0,-1 1 1 0 0,1 0 0 0 0,2 7-1 0 0,-4-8 34 0 0,0-1 7 0 0,-1 0 0 0 0,1 0 0 0 0,0 0 1 0 0,0-1-1 0 0,-1 1 0 0 0,1 0 0 0 0,0-1 0 0 0,0 1 0 0 0,2 2 0 0 0,-2-4-6 0 0,-1 0 0 0 0,1 1 0 0 0,-1-1 0 0 0,1 0 0 0 0,-1 0 0 0 0,1 0 0 0 0,-1 1 0 0 0,1-1 0 0 0,-1 0 0 0 0,1 0 0 0 0,-1 0-1 0 0,1 0 1 0 0,-1 0 0 0 0,1 0 0 0 0,-1 0 0 0 0,1 0 0 0 0,-1 0 0 0 0,1 0 0 0 0,0-1 0 0 0,-1 1-14 0 0,1 0 1 0 0,-1 0-1 0 0,0 0 0 0 0,0 0 1 0 0,0 0-1 0 0,1 0 0 0 0,-1 0 1 0 0,0 0-1 0 0,0 0 1 0 0,1 0-1 0 0,-1 0 0 0 0,0 0 1 0 0,0 0-1 0 0,1 0 0 0 0,-1 0 1 0 0,0 0-1 0 0,0 0 1 0 0,0 0-1 0 0,1 0 0 0 0,-1 0 1 0 0,0 0-1 0 0,0 0 0 0 0,0 1 1 0 0,1-1-1 0 0,-1 0 1 0 0,0 0-1 0 0,0 0 0 0 0,0 0 1 0 0,1 0-1 0 0,-1 1 0 0 0,0-1 1 0 0,0 0-1 0 0,0 0 1 0 0,0 0-1 0 0,0 1 0 0 0,0-1 1 0 0,1 0-1 0 0,-1 0 0 0 0,0 0 1 0 0,0 1-1 0 0,0-1 1 0 0,0 0-1 0 0,0 0 0 0 0,0 1 1 0 0,0-1-1 0 0,0 0 0 0 0,0 0 1 0 0,0 0-1 0 0,0 1 0 0 0,0-1 1 0 0,0 0-1 0 0,0 0 1 0 0,0 1-1 0 0,0-1 0 0 0,-1 0 1 0 0,1 2-138 0 0,0 0 1 0 0,0-1-1 0 0,0 1 0 0 0,-1-1 1 0 0,1 1-1 0 0,-1-1 1 0 0,1 1-1 0 0,-1-1 0 0 0,0 1 1 0 0,1-1-1 0 0,-1 0 1 0 0,0 1-1 0 0,0-1 0 0 0,0 0 1 0 0,0 0-1 0 0,0 0 1 0 0,0 0-1 0 0,-1 0 0 0 0,1 0 1 0 0,0 0-1 0 0,0 0 1 0 0,-1 0-1 0 0,1 0 0 0 0,-3 0 1 0 0,-2 2-975 0 0,-1 0 1 0 0,1-1 0 0 0,-1-1-1 0 0,-8 3 1 0 0,6-3-5468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5 199 15865 0 0,'0'0'3705'0'0,"-1"6"-3233"0"0,-3 46-179 0 0,6-20-251 0 0,1 0-1 0 0,2-1 1 0 0,1 1-1 0 0,1-1 1 0 0,2 0-1 0 0,16 37 1 0 0,-23-62-38 0 0,0-1 1 0 0,0 0-1 0 0,1 0 1 0 0,0 0-1 0 0,0 0 0 0 0,0 0 1 0 0,1 0-1 0 0,0-1 1 0 0,-1 0-1 0 0,2 1 0 0 0,6 5 1 0 0,-8-8-7 0 0,1-1 1 0 0,-1 1-1 0 0,0 0 0 0 0,1-1 0 0 0,-1 0 1 0 0,0 0-1 0 0,1 0 0 0 0,-1 0 1 0 0,1 0-1 0 0,0-1 0 0 0,-1 1 1 0 0,1-1-1 0 0,0 0 0 0 0,-1 0 1 0 0,1-1-1 0 0,-1 1 0 0 0,1-1 1 0 0,0 0-1 0 0,5-2 0 0 0,0 0-29 0 0,0-1-1 0 0,0-1 1 0 0,0 1-1 0 0,-1-2 0 0 0,1 1 1 0 0,-1-1-1 0 0,-1 0 1 0 0,9-9-1 0 0,-2 1-5 0 0,-1 0 1 0 0,-1-1-1 0 0,13-20 0 0 0,3-10-33 0 0,-2-2 0 0 0,25-64 0 0 0,-39 82 44 0 0,11-48 1 0 0,-20 64-4 0 0,0 0 0 0 0,-1 0 1 0 0,-1 0-1 0 0,0 0 0 0 0,-1 0 1 0 0,-2-19-1 0 0,2 30 21 0 0,0 1 0 0 0,-1-1 1 0 0,1 0-1 0 0,-1 1 0 0 0,1-1 1 0 0,-1 1-1 0 0,0-1 0 0 0,0 1 1 0 0,1-1-1 0 0,-1 1 0 0 0,0 0 1 0 0,0-1-1 0 0,0 1 0 0 0,-1 0 1 0 0,1 0-1 0 0,0-1 0 0 0,0 1 1 0 0,-1 0-1 0 0,1 0 0 0 0,0 1 1 0 0,-1-1-1 0 0,1 0 0 0 0,-1 0 1 0 0,1 1-1 0 0,-1-1 0 0 0,0 1 1 0 0,1-1-1 0 0,-1 1 0 0 0,0 0 1 0 0,-1-1-1 0 0,-5 1 13 0 0,0-1-1 0 0,0 2 1 0 0,0-1 0 0 0,0 1-1 0 0,-9 2 1 0 0,-3 1 7 0 0,-1 1 0 0 0,1 1 1 0 0,-20 10-1 0 0,-58 30 64 0 0,41-19-45 0 0,18-9-1575 0 0,39-18 1503 0 0,0 0 1 0 0,0 0 0 0 0,0 0-1 0 0,0 1 1 0 0,0-1 0 0 0,0 0-1 0 0,0 0 1 0 0,0 0 0 0 0,0 0-1 0 0,0 0 1 0 0,0 0 0 0 0,0 0-1 0 0,-1 0 1 0 0,1 0 0 0 0,0 0-1 0 0,0 0 1 0 0,0 1-1 0 0,0-1 1 0 0,0 0 0 0 0,0 0-1 0 0,0 0 1 0 0,0 0 0 0 0,0 0-1 0 0,0 0 1 0 0,0 0 0 0 0,0 0-1 0 0,0 0 1 0 0,1 1 0 0 0,-1-1-1 0 0,0 0 1 0 0,0 0 0 0 0,0 0-1 0 0,0 0 1 0 0,0 0 0 0 0,0 0-1 0 0,0 0 1 0 0,0 0 0 0 0,0 0-1 0 0,0 0 1 0 0,0 0 0 0 0,0 1-1 0 0,0-1 1 0 0,0 0 0 0 0,0 0-1 0 0,1 0 1 0 0,-1 0 0 0 0,0 0-1 0 0,0 0 1 0 0,0 0 0 0 0,0 0-1 0 0,0 0 1 0 0,0 0 0 0 0,0 0-1 0 0,0 0 1 0 0,0 0-1 0 0,0 0 1 0 0,1 0 0 0 0,-1 0-1 0 0,0 0 1 0 0,0 0 0 0 0,0 0-1 0 0,0 0 1 0 0,43 5-6064 0 0,-15-2 856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265 246 12985 0 0,'0'0'2557'0'0,"-10"7"-2154"0"0,3-1-322 0 0,4-3-45 0 0,0-1 0 0 0,0 1 0 0 0,-1-1 0 0 0,1 0 0 0 0,-1 0 0 0 0,1 0 0 0 0,-1 0 0 0 0,0-1 0 0 0,1 1 0 0 0,-1-1 0 0 0,0 0 0 0 0,0 0 0 0 0,0 0 0 0 0,0-1 0 0 0,0 1 0 0 0,-7-1 0 0 0,1-1-5 0 0,1-1 1 0 0,-1 0 0 0 0,0 0-1 0 0,1-1 1 0 0,0 0 0 0 0,0-1-1 0 0,0 0 1 0 0,0 0 0 0 0,0-1 0 0 0,-12-9-1 0 0,16 10-26 0 0,0 0 0 0 0,0-1-1 0 0,0 0 1 0 0,0 0 0 0 0,1 0 0 0 0,0 0-1 0 0,0-1 1 0 0,0 1 0 0 0,1-1-1 0 0,-1 0 1 0 0,1 0 0 0 0,1 0-1 0 0,-1-1 1 0 0,1 1 0 0 0,-2-14 0 0 0,3 14 9 0 0,0-1 1 0 0,1 1 0 0 0,0-1-1 0 0,1 0 1 0 0,-1 1 0 0 0,1-1 0 0 0,1 1-1 0 0,-1-1 1 0 0,1 1 0 0 0,3-9 0 0 0,-3 11-6 0 0,0 0 1 0 0,0 0-1 0 0,0 0 1 0 0,1 0-1 0 0,-1 0 1 0 0,1 1-1 0 0,0-1 1 0 0,0 1-1 0 0,0 0 1 0 0,1 0-1 0 0,-1 0 1 0 0,1 0-1 0 0,-1 1 1 0 0,1 0 0 0 0,0-1-1 0 0,4-1 1 0 0,-7 4-14 0 0,-1 0 0 0 0,1-1 0 0 0,0 1 0 0 0,-1 0 0 0 0,1 0 0 0 0,-1-1 0 0 0,1 1 0 0 0,0 0 0 0 0,-1 0 0 0 0,1 0 0 0 0,0 0 0 0 0,-1 0 1 0 0,1 0-1 0 0,0 0 0 0 0,-1 0 0 0 0,1 0 0 0 0,-1 0 0 0 0,1 0 0 0 0,0 1 0 0 0,-1-1 0 0 0,1 0 0 0 0,-1 0 0 0 0,1 1 0 0 0,0-1 0 0 0,-1 0 0 0 0,1 1 0 0 0,-1-1 1 0 0,1 0-1 0 0,-1 1 0 0 0,1 0 0 0 0,0 0-18 0 0,0 0-1 0 0,-1 1 1 0 0,1-1 0 0 0,-1 1 0 0 0,1-1 0 0 0,-1 1 0 0 0,1-1 0 0 0,-1 1-1 0 0,0-1 1 0 0,0 1 0 0 0,0-1 0 0 0,0 3 0 0 0,0 4-130 0 0,-1 1 0 0 0,-1 0 0 0 0,-3 12 0 0 0,1-5-8 0 0,-2 0 0 0 0,0 0 0 0 0,0 0 0 0 0,-2-1 1 0 0,0 0-1 0 0,-20 27 0 0 0,19-34-485 0 0,9-7 492 0 0,0-1 1 0 0,0 0 0 0 0,0 0-1 0 0,-1 1 1 0 0,1-1 0 0 0,0 0-1 0 0,0 0 1 0 0,-1 1-1 0 0,1-1 1 0 0,0 0 0 0 0,0 0-1 0 0,-1 0 1 0 0,1 0 0 0 0,0 0-1 0 0,-1 1 1 0 0,1-1 0 0 0,0 0-1 0 0,-1 0 1 0 0,1 0 0 0 0,0 0-1 0 0,-1 0 1 0 0,1 0 0 0 0,0 0-1 0 0,-1 0 1 0 0,1 0 0 0 0,0 0-1 0 0,-1 0 1 0 0,0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4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13061 0 0,'7'53'6197'0'0,"11"-15"-4901"0"0,-1-1-636 0 0,-4-12-576 0 0,-3-8 148 0 0,-1-6 48 0 0,-5-7-280 0 0,1-4-1268 0 0,-3-9 304 0 0,3-2-1580 0 0,2-17-6989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14501 0 0,'0'0'3682'0'0,"3"10"-2913"0"0,0 1-589 0 0,0-4-53 0 0,-1 1 0 0 0,0-1 0 0 0,0 1 0 0 0,-1 0-1 0 0,0-1 1 0 0,0 14 0 0 0,31 348-302 0 0,-9-158-1856 0 0,-20-176 1647 0 0,6 54-2997 0 0,-8-86 2092 0 0,9-11-7191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423 1 14821 0 0,'0'0'3405'0'0,"-49"32"-3025"0"0,12-29-24 0 0,-6-1 492 0 0,-6-2-848 0 0,3-4 268 0 0,7-1-276 0 0,-7-2 8 0 0,9 3-1556 0 0,5 0 676 0 0,2 3-709 0 0,16 1-4879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1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32 233 13901 0 0,'0'0'7028'0'0,"-1"4"-6719"0"0,-3 27-166 0 0,2 1 0 0 0,3 53 0 0 0,0-27-199 0 0,13 297-835 0 0,-3-267 915 0 0,-11-87-27 0 0,0-1 0 0 0,0 1 0 0 0,0 0 0 0 0,0 0 0 0 0,0 0 0 0 0,0-1 1 0 0,0 1-1 0 0,1 0 0 0 0,-1 0 0 0 0,0 0 0 0 0,0-1 0 0 0,1 1 0 0 0,-1 0 0 0 0,1 0 0 0 0,0 0 0 0 0,-1-2-30 0 0,0 0-1 0 0,1 0 0 0 0,-1 0 0 0 0,0 0 1 0 0,0 0-1 0 0,0 0 0 0 0,0 0 1 0 0,0 0-1 0 0,0 0 0 0 0,0 0 0 0 0,0 0 1 0 0,0 0-1 0 0,-1-1 0 0 0,-5-37-200 0 0,-12-39-1 0 0,-5-32 271 0 0,19 76 31 0 0,1 0 0 0 0,1-1 0 0 0,7-65 0 0 0,-3 84-4 0 0,1 1 0 0 0,0 0 0 0 0,1 1 0 0 0,1-1 0 0 0,7-17 0 0 0,-1 18 356 0 0,-11 14-383 0 0,1-1-1 0 0,-1 1 0 0 0,1 0 1 0 0,-1 0-1 0 0,1-1 0 0 0,-1 1 1 0 0,1 0-1 0 0,-1 0 0 0 0,0 0 1 0 0,1 0-1 0 0,-1 0 0 0 0,1-1 1 0 0,-1 1-1 0 0,1 0 0 0 0,-1 0 0 0 0,1 0 1 0 0,-1 0-1 0 0,1 1 0 0 0,-1-1 1 0 0,2 0-1 0 0,-1 1 9 0 0,1 0-1 0 0,-1 0 0 0 0,1 0 1 0 0,-1 0-1 0 0,1 1 1 0 0,-1-1-1 0 0,0 0 1 0 0,0 1-1 0 0,1-1 0 0 0,-1 1 1 0 0,0-1-1 0 0,0 1 1 0 0,-1 0-1 0 0,1-1 1 0 0,1 3-1 0 0,28 63-24 0 0,-2-6-569 0 0,40 66 0 0 0,-59-113 418 0 0,1-1 0 0 0,0 0 0 0 0,1 0 0 0 0,1-1 0 0 0,0-1 1 0 0,0 0-1 0 0,1-1 0 0 0,19 12 0 0 0,-21-15 76 0 0,0-1 0 0 0,0-1 0 0 0,0 0 0 0 0,1 0-1 0 0,-1-1 1 0 0,1-1 0 0 0,0 0 0 0 0,0 0 0 0 0,1-1 0 0 0,-1-1 0 0 0,22 0-1 0 0,-29-1 32 0 0,1 0 0 0 0,-1-1 0 0 0,1 0 0 0 0,0 0 0 0 0,-1-1 0 0 0,0 1 0 0 0,1-1 0 0 0,-1 0 0 0 0,0-1 0 0 0,0 1 0 0 0,0-1 0 0 0,0 0 0 0 0,-1-1 0 0 0,1 1 0 0 0,-1-1 0 0 0,8-7 0 0 0,-7 4 7 0 0,-1 1 1 0 0,1-1-1 0 0,-1 0 0 0 0,0 0 1 0 0,-1-1-1 0 0,0 1 0 0 0,0-1 0 0 0,-1 0 1 0 0,1 0-1 0 0,-2 0 0 0 0,2-8 0 0 0,0-14 190 0 0,-1 0-1 0 0,-1 0 0 0 0,-5-48 0 0 0,-23-89 384 0 0,19 123-356 0 0,-20-59 1 0 0,22 86-190 0 0,-1 1 0 0 0,-1-1-1 0 0,0 1 1 0 0,-1 0 0 0 0,0 1 0 0 0,-15-19 0 0 0,21 32-77 0 0,1-1 0 0 0,0 1 1 0 0,-1 0-1 0 0,1 0 0 0 0,-1 1 1 0 0,1-1-1 0 0,-6-2 0 0 0,7 3-164 0 0,0 1-1 0 0,0-1 0 0 0,0 1 1 0 0,0 0-1 0 0,0 0 0 0 0,-1 0 1 0 0,1-1-1 0 0,0 1 1 0 0,0 0-1 0 0,0 0 0 0 0,-1 0 1 0 0,1 1-127 0 0,0-1 0 0 0,1 0 0 0 0,-1 0 0 0 0,0 1 1 0 0,1-1-1 0 0,-1 0 0 0 0,1 0 0 0 0,-1 1 0 0 0,1-1 0 0 0,-1 1 1 0 0,0-1-1 0 0,1 1 0 0 0,0-1 0 0 0,-1 0 0 0 0,1 1 0 0 0,-1 0 1 0 0,1-1-1 0 0,-1 1 0 0 0,1-1 0 0 0,0 1 0 0 0,-2 12-8420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7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5288 0 0,'0'0'11846'0'0,"3"-5"-11231"0"0,13-17-74 0 0,-12 16 129 0 0,-4 8-493 0 0,0 0 0 0 0,0 0 0 0 0,0 0 0 0 0,-1 0 0 0 0,1 0 0 0 0,0-1 0 0 0,-1 1-1 0 0,0 0 1 0 0,0 2 0 0 0,0 0-144 0 0,0 1-1 0 0,1-1 1 0 0,-1 1-1 0 0,1-1 1 0 0,0 0 0 0 0,0 1-1 0 0,1 4 1 0 0,0 7 1 0 0,2 41-14 0 0,13 72 1 0 0,-6-54-56 0 0,27 445-17 0 0,-36-314 184 0 0,-6-171-422 0 0,-8-48-915 0 0,7 5 1041 0 0,5 6 42 0 0,0-1 0 0 0,0 1 0 0 0,-1 1 0 0 0,1-1-1 0 0,-1 0 1 0 0,1 0 0 0 0,-1 0 0 0 0,0 1 0 0 0,0-1 0 0 0,-3-1 0 0 0,5 3-88 0 0,-1-22-8972 0 0,-3 12 1570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2 215 8445 0 0,'0'0'9932'0'0,"0"8"-9253"0"0,-1 39-406 0 0,0-12-384 0 0,2 1-1 0 0,9 66 0 0 0,-6-76 97 0 0,-1-9-66 0 0,0-1 0 0 0,7 22 0 0 0,-9-34 68 0 0,1-1 0 0 0,-1 1 0 0 0,1-1 1 0 0,-1 0-1 0 0,1 0 0 0 0,0 0 0 0 0,0 0 1 0 0,0 0-1 0 0,0 0 0 0 0,1 0 1 0 0,-1-1-1 0 0,1 1 0 0 0,0-1 0 0 0,0 0 1 0 0,0 0-1 0 0,4 3 0 0 0,-6-5-4 0 0,0 1 1 0 0,0-1-1 0 0,0 0 0 0 0,0 0 0 0 0,0 1 1 0 0,0-1-1 0 0,0 0 0 0 0,0 0 0 0 0,0 0 1 0 0,0 0-1 0 0,0 0 0 0 0,0-1 0 0 0,0 1 1 0 0,0 0-1 0 0,0 0 0 0 0,0-1 1 0 0,0 1-1 0 0,0 0 0 0 0,0-1 0 0 0,0 1 1 0 0,0-1-1 0 0,0 1 0 0 0,0-1 0 0 0,-1 0 1 0 0,3-1-1 0 0,0-1-110 0 0,1-1 1 0 0,-1 0-1 0 0,6-9 1 0 0,-5 7 170 0 0,11-17 50 0 0,-1-1 0 0 0,-1 0 1 0 0,-1-1-1 0 0,14-41 1 0 0,-20 51 90 0 0,0 2 0 0 0,8-15 0 0 0,-14 27-162 0 0,0 0 0 0 0,1 0-1 0 0,-1 1 1 0 0,0-1 0 0 0,1 0 0 0 0,-1 0-1 0 0,1 1 1 0 0,-1-1 0 0 0,1 0-1 0 0,-1 1 1 0 0,1-1 0 0 0,-1 1 0 0 0,1-1-1 0 0,0 1 1 0 0,-1-1 0 0 0,1 1 0 0 0,0-1-1 0 0,-1 1 1 0 0,1 0 0 0 0,0-1 0 0 0,0 1-1 0 0,-1 0 1 0 0,1-1 0 0 0,0 1 0 0 0,0 0-1 0 0,0 0 1 0 0,-1 0 0 0 0,1 0 0 0 0,0 0-1 0 0,0 0 1 0 0,0 0 0 0 0,-1 0 0 0 0,1 0-1 0 0,0 0 1 0 0,0 0 0 0 0,0 1 0 0 0,-1-1-1 0 0,1 0 1 0 0,0 0 0 0 0,0 1 0 0 0,-1-1-1 0 0,2 1 1 0 0,3 3-23 0 0,-1 0-1 0 0,0 0 1 0 0,0 0 0 0 0,0 0-1 0 0,4 6 1 0 0,5 5 7 0 0,-8-11-27 0 0,0 0 0 0 0,0-1-1 0 0,0 0 1 0 0,0 0 0 0 0,1 0 0 0 0,-1-1 0 0 0,1 0 0 0 0,0 0 0 0 0,-1 0 0 0 0,1-1 0 0 0,0 0-1 0 0,0 0 1 0 0,0 0 0 0 0,0-1 0 0 0,0 0 0 0 0,0 0 0 0 0,7-2 0 0 0,-10 2 7 0 0,-1-1 1 0 0,1 0-1 0 0,-1 0 1 0 0,0 0-1 0 0,1-1 1 0 0,-1 1-1 0 0,0-1 1 0 0,0 1-1 0 0,0-1 1 0 0,0 0-1 0 0,0 1 1 0 0,0-1-1 0 0,0 0 1 0 0,-1 0-1 0 0,1 0 1 0 0,-1-1-1 0 0,1 1 1 0 0,-1 0-1 0 0,0-1 1 0 0,2-3-1 0 0,1-5 26 0 0,-1 0-1 0 0,0-1 1 0 0,2-12-1 0 0,-4 23-15 0 0,1-15 18 0 0,-1 1 0 0 0,0 0-1 0 0,0 0 1 0 0,-3-22 0 0 0,-13-58-230 0 0,2 18-1417 0 0,13 53-928 0 0,0 16-876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5625 0 0,'0'0'11692'0'0,"5"10"-11111"0"0,0 1-445 0 0,0 0 1 0 0,-1 1-1 0 0,-1 0 1 0 0,1 0 0 0 0,-2 1-1 0 0,2 17 1 0 0,-1 78 209 0 0,-3-34-383 0 0,4 1 1 0 0,15 90-1 0 0,-15-141 34 0 0,-3-17-10 0 0,0 0 0 0 0,0 1-1 0 0,1-1 1 0 0,0 0-1 0 0,0 0 1 0 0,0 0 0 0 0,6 10-1 0 0,-8-16 4 0 0,1-1-1 0 0,-1 0 0 0 0,0 1 1 0 0,0-1-1 0 0,1 1 0 0 0,-1-1 0 0 0,0 0 1 0 0,0 1-1 0 0,1-1 0 0 0,-1 0 0 0 0,0 0 1 0 0,1 1-1 0 0,-1-1 0 0 0,1 0 1 0 0,-1 0-1 0 0,0 1 0 0 0,1-1 0 0 0,-1 0 1 0 0,1 0-1 0 0,-1 0 0 0 0,0 0 1 0 0,1 0-1 0 0,-1 0 0 0 0,1 0 0 0 0,-1 0 1 0 0,1 0-1 0 0,-1 0 0 0 0,1 0 0 0 0,0 0-24 0 0,0 0-1 0 0,0-1 0 0 0,-1 1 0 0 0,1-1 0 0 0,0 1 0 0 0,0-1 0 0 0,-1 1 0 0 0,1-1 0 0 0,0 0 0 0 0,-1 1 0 0 0,1-1 1 0 0,-1 0-1 0 0,1 0 0 0 0,12-26-292 0 0,1-23 219 0 0,7-54-1 0 0,10-38 298 0 0,-30 141-166 0 0,-1-1 1 0 0,1 1-1 0 0,-1 0 0 0 0,1-1 0 0 0,0 1 1 0 0,0 0-1 0 0,0 0 0 0 0,0-1 0 0 0,0 1 0 0 0,0 0 1 0 0,0 0-1 0 0,0 0 0 0 0,0 0 0 0 0,0 0 0 0 0,1 1 1 0 0,-1-1-1 0 0,0 0 0 0 0,1 0 0 0 0,-1 1 0 0 0,1-1 1 0 0,-1 1-1 0 0,0-1 0 0 0,1 1 0 0 0,-1 0 0 0 0,1 0 1 0 0,-1-1-1 0 0,1 1 0 0 0,1 0 0 0 0,0 0 8 0 0,0 0 0 0 0,0 1 0 0 0,0-1-1 0 0,0 1 1 0 0,0-1 0 0 0,0 1 0 0 0,-1 0 0 0 0,1 0 0 0 0,0 0-1 0 0,0 0 1 0 0,-1 0 0 0 0,1 1 0 0 0,3 2 0 0 0,-1 1-2 0 0,0 0-1 0 0,0 0 1 0 0,-1 1 0 0 0,0-1 0 0 0,0 1 0 0 0,0 0 0 0 0,-1 0 0 0 0,0 1 0 0 0,0-1 0 0 0,0 1-1 0 0,1 6 1 0 0,2 12-72 0 0,6 43-1 0 0,-7-31-12 0 0,-3-20 242 0 0,-2-11-1271 0 0,-5-25-9839 0 0,4 6 5449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8565 0 0,'0'9'4321'0'0,"9"76"-62"0"0,-9-81-4056 0 0,1 0 0 0 0,0 0 0 0 0,0 0 0 0 0,0-1-1 0 0,0 1 1 0 0,3 4 0 0 0,-3-6-399 0 0,0-1 0 0 0,-1 0-1 0 0,1 0 1 0 0,0 1-1 0 0,0-1 1 0 0,0 0 0 0 0,0 0-1 0 0,0 0 1 0 0,2 1 0 0 0,-2-1-298 0 0,0-1-1 0 0,0 0 1 0 0,0 1 0 0 0,0-1-1 0 0,0 0 1 0 0,0 1 0 0 0,0-1 0 0 0,0 0-1 0 0,0 0 1 0 0,0 0 0 0 0,0 0 0 0 0,0 0-1 0 0,0 0 1 0 0,0 0 0 0 0,2 0-1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0 11057 0 0,'0'0'4121'0'0,"0"10"-3635"0"0,0-5-446 0 0,1-3-28 0 0,-1 1 1 0 0,0 0-1 0 0,0-1 1 0 0,0 1-1 0 0,0 0 0 0 0,-1-1 1 0 0,1 1-1 0 0,-1 0 1 0 0,0-1-1 0 0,1 1 1 0 0,-1 0-1 0 0,0-1 1 0 0,-1 0-1 0 0,1 1 1 0 0,0-1-1 0 0,-1 0 1 0 0,1 1-1 0 0,-1-1 0 0 0,0 0 1 0 0,0 0-1 0 0,0 0 1 0 0,0 0-1 0 0,-2 1 1 0 0,-48 29 266 0 0,37-24-324 0 0,0 1 1 0 0,1 0 0 0 0,0 1 0 0 0,1 1 0 0 0,-22 21 0 0 0,33-30 17 0 0,0 1 0 0 0,0 0 0 0 0,0 0 0 0 0,0 0 0 0 0,0 0 1 0 0,1 0-1 0 0,0 0 0 0 0,-1 0 0 0 0,1 1 0 0 0,0-1 0 0 0,1 0 0 0 0,-1 1 1 0 0,0-1-1 0 0,1 1 0 0 0,0-1 0 0 0,0 1 0 0 0,0-1 0 0 0,0 1 0 0 0,1-1 0 0 0,0 5 1 0 0,1-4-1 0 0,-1 0 0 0 0,1 0 0 0 0,-1 0 0 0 0,1 0 0 0 0,1-1 0 0 0,-1 1-1 0 0,0-1 1 0 0,1 1 0 0 0,-1-1 0 0 0,1 0 0 0 0,0 0 0 0 0,0 0 0 0 0,1 0 0 0 0,-1-1 0 0 0,0 1 0 0 0,7 2 0 0 0,-1 0-118 0 0,0-1-1 0 0,0 0 1 0 0,1-1-1 0 0,-1 0 1 0 0,1-1-1 0 0,0 1 1 0 0,0-2-1 0 0,0 0 1 0 0,0 0-1 0 0,0 0 1 0 0,0-2-1 0 0,0 1 1 0 0,19-4-1 0 0,-20 2-31 0 0,-1 0-1 0 0,0-1 0 0 0,1 1 1 0 0,-1-2-1 0 0,0 1 0 0 0,0-1 1 0 0,-1 0-1 0 0,1-1 0 0 0,-1 0 1 0 0,0 0-1 0 0,0-1 1 0 0,0 1-1 0 0,-1-2 0 0 0,0 1 1 0 0,0-1-1 0 0,4-7 0 0 0,8-16-2751 0 0,-4-3-2810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11549 0 0,'0'0'4134'0'0,"6"10"-2991"0"0,-1-2-932 0 0,1 0-63 0 0,-1 1 0 0 0,0-1 0 0 0,0 2 0 0 0,-1-1 0 0 0,0 0-1 0 0,3 13 1 0 0,-2 5 35 0 0,-2 1 0 0 0,-1 0-1 0 0,-3 47 1 0 0,0-25-274 0 0,1-26-90 0 0,3 96-455 0 0,-1-98 362 0 0,0 1-1 0 0,2-1 1 0 0,8 29 0 0 0,-11-48 251 0 0,0 0 0 0 0,0 0 0 0 0,1 0 0 0 0,-1 0 0 0 0,1 0 0 0 0,-1-1 0 0 0,1 1 0 0 0,4 4 0 0 0,-6-6 8 0 0,1 0 0 0 0,0-1 0 0 0,0 1 0 0 0,0 0 0 0 0,0-1 0 0 0,0 1 1 0 0,0-1-1 0 0,0 0 0 0 0,0 1 0 0 0,0-1 0 0 0,0 0 0 0 0,0 0 0 0 0,0 1 0 0 0,0-1 0 0 0,0 0 0 0 0,0 0 0 0 0,0 0 0 0 0,0 0 0 0 0,0 0 0 0 0,0 0 0 0 0,0-1 0 0 0,0 1 0 0 0,0 0 0 0 0,0-1 0 0 0,0 1 0 0 0,0 0 0 0 0,0-1 0 0 0,0 1 0 0 0,0-1 0 0 0,0 1 0 0 0,-1-1 0 0 0,2-1 0 0 0,16-10-118 0 0,-10 6 221 0 0,1 0 0 0 0,-1 1 0 0 0,16-8 0 0 0,-21 12-41 0 0,-1 0 1 0 0,1 0 0 0 0,-1 0 0 0 0,1 1 0 0 0,0-1 0 0 0,-1 1-1 0 0,1 0 1 0 0,0 0 0 0 0,-1-1 0 0 0,1 2 0 0 0,0-1 0 0 0,-1 0-1 0 0,1 1 1 0 0,-1-1 0 0 0,1 1 0 0 0,0 0 0 0 0,-1-1 0 0 0,1 1-1 0 0,2 2 1 0 0,6 4-22 0 0,-1 0-1 0 0,1 0 0 0 0,-1 1 1 0 0,-1 1-1 0 0,1 0 1 0 0,-1 0-1 0 0,-1 1 0 0 0,0 0 1 0 0,0 0-1 0 0,7 13 0 0 0,2 10-312 0 0,-1-1-1 0 0,15 45 0 0 0,3-1-1865 0 0,-34-86-5273 0 0,0-9 2317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16470 0 0,'11'50'1156'0'0,"3"-14"-412"0"0,2 0-228 0 0,-9-13-516 0 0,0-5-468 0 0,0-7 12 0 0,-3-5-736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387 1 9913 0 0,'0'0'7701'0'0,"-10"1"-7472"0"0,-71 0-230 0 0,3 0-79 0 0,64 0 64 0 0,0 1 0 0 0,0 1 0 0 0,0 0 0 0 0,0 0 0 0 0,0 2 0 0 0,1-1 0 0 0,0 2 0 0 0,0 0 0 0 0,0 0 0 0 0,1 1 0 0 0,0 1 0 0 0,-22 18 0 0 0,31-23 70 0 0,0 0-1 0 0,0 0 1 0 0,1 1 0 0 0,-1-1 0 0 0,-2 6 0 0 0,5-9-38 0 0,-1 1-1 0 0,0 0 1 0 0,1-1-1 0 0,0 1 1 0 0,-1 0 0 0 0,1 0-1 0 0,0 0 1 0 0,-1-1-1 0 0,1 1 1 0 0,0 0-1 0 0,0 0 1 0 0,-1 0 0 0 0,1 0-1 0 0,0 0 1 0 0,0 0-1 0 0,0-1 1 0 0,0 1 0 0 0,0 0-1 0 0,1 0 1 0 0,-1 0-1 0 0,0 0 1 0 0,0 0 0 0 0,0 0-1 0 0,1-1 1 0 0,-1 1-1 0 0,0 0 1 0 0,1 0 0 0 0,-1 0-1 0 0,1-1 1 0 0,0 2-1 0 0,6 3 92 0 0,0-1-1 0 0,1 0 1 0 0,-1-1-1 0 0,1 0 1 0 0,0 0 0 0 0,15 3-1 0 0,-9-2-12 0 0,75 18 122 0 0,-61-17-215 0 0,-1 2 0 0 0,0 0 1 0 0,0 2-1 0 0,34 16 0 0 0,-56-22 11 0 0,0-1 0 0 0,-1 1-1 0 0,1 0 1 0 0,-1 0 0 0 0,0 1 0 0 0,0-1-1 0 0,0 1 1 0 0,4 5 0 0 0,-6-6-15 0 0,-1-1 0 0 0,0 0 0 0 0,1 0 0 0 0,-1 1 0 0 0,0-1 0 0 0,-1 1 1 0 0,1-1-1 0 0,0 1 0 0 0,-1-1 0 0 0,1 1 0 0 0,-1-1 0 0 0,1 1 0 0 0,-1-1 1 0 0,0 1-1 0 0,0 0 0 0 0,-1-1 0 0 0,1 1 0 0 0,0-1 0 0 0,-2 4 0 0 0,1-2-5 0 0,-1 1-1 0 0,0-1 0 0 0,0 1 0 0 0,0-1 0 0 0,-1 0 0 0 0,0 0 0 0 0,1 0 0 0 0,-7 6 0 0 0,-30 27-286 0 0,35-34 237 0 0,-10 9-143 0 0,-1-2 0 0 0,0 0 0 0 0,0 0-1 0 0,-1-1 1 0 0,0-1 0 0 0,-1-1 0 0 0,1 0 0 0 0,-2-1 0 0 0,1-1-1 0 0,-29 4 1 0 0,45-8 156 0 0,0-1 0 0 0,0 0 0 0 0,0 0 0 0 0,0 1 0 0 0,0-1 0 0 0,0 0 0 0 0,0 0 0 0 0,-1 0 0 0 0,1-1 0 0 0,0 1 0 0 0,0 0 0 0 0,0 0-1 0 0,0-1 1 0 0,0 1 0 0 0,0 0 0 0 0,0-1 0 0 0,0 1 0 0 0,0-1 0 0 0,-1 0 0 0 0,2 0 1 0 0,-1 0 1 0 0,1 0-1 0 0,0 0 1 0 0,0 0-1 0 0,0 0 1 0 0,0 0-1 0 0,0 0 0 0 0,0 0 1 0 0,0 1-1 0 0,0-1 1 0 0,0 0-1 0 0,0 0 0 0 0,0 0 1 0 0,1 0-1 0 0,-1 0 1 0 0,0 0-1 0 0,1 0 0 0 0,-1 1 1 0 0,1-1-1 0 0,-1 0 1 0 0,1 0-1 0 0,-1 0 1 0 0,1 1-1 0 0,0-2 0 0 0,8-9-826 0 0,1 0-1 0 0,0 0 0 0 0,0 1 0 0 0,1 1 1 0 0,0 0-1 0 0,1 0 0 0 0,0 1 0 0 0,14-7 1 0 0,27-12-5179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1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0 700 13241 0 0,'0'0'4094'0'0,"6"3"-4089"0"0,-2-1-5 0 0,-3-1-2 0 0,1 0 0 0 0,-1 0 0 0 0,0-1 0 0 0,1 1-1 0 0,-1-1 1 0 0,1 1 0 0 0,-1-1 0 0 0,1 1 0 0 0,1-1 0 0 0,-2 0 0 0 0,-1 0-1 0 0,1 0 1 0 0,-1-1-1 0 0,1 1 0 0 0,-1 0 1 0 0,1 0-1 0 0,-1-1 1 0 0,1 1-1 0 0,-1 0 1 0 0,1-1-1 0 0,-1 1 0 0 0,0 0 1 0 0,1-1-1 0 0,-1 1 1 0 0,0-1-1 0 0,1 1 1 0 0,-1-1-1 0 0,0 1 0 0 0,0-1 1 0 0,1 1-1 0 0,-1-1 1 0 0,0 1-1 0 0,0-1 1 0 0,0 1-1 0 0,0-1 0 0 0,1 1 1 0 0,-1-1-1 0 0,0 1 1 0 0,0-1-1 0 0,0 1 1 0 0,0-1-1 0 0,0 1 0 0 0,-1-1 1 0 0,1 0-1 0 0,0 1 1 0 0,0-1-1 0 0,-1-25 110 0 0,-6-32-1 0 0,3 32 194 0 0,0-34 0 0 0,4 35-32 0 0,-1-2 17 0 0,2 0 0 0 0,6-46-1 0 0,51-148 1391 0 0,-58 220-1670 0 0,3-9 132 0 0,1-9-144 0 0,-4 18 40 0 0,0 0 0 0 0,0 1-1 0 0,0-1 1 0 0,1 1 0 0 0,-1-1 0 0 0,0 1 0 0 0,0-1 0 0 0,0 1 0 0 0,1-1 0 0 0,-1 1 0 0 0,0 0 0 0 0,1-1 0 0 0,-1 1 0 0 0,0-1 0 0 0,1 1 0 0 0,-1 0 0 0 0,0-1 0 0 0,1 1 0 0 0,-1 0 0 0 0,1-1-1 0 0,-1 1 1 0 0,1 0 0 0 0,0-1 0 0 0,0 2 32 0 0,1-1-1 0 0,-1 1 1 0 0,0 0-1 0 0,0 0 1 0 0,0-1-1 0 0,0 1 1 0 0,1 0-1 0 0,-1 0 1 0 0,0 0-1 0 0,-1 0 1 0 0,1 0-1 0 0,0 1 1 0 0,0-1-1 0 0,0 0 1 0 0,-1 0-1 0 0,1 1 1 0 0,-1-1-1 0 0,1 0 1 0 0,0 2-1 0 0,-1-2-23 0 0,9 24-89 0 0,-1 1 0 0 0,-1 0-1 0 0,-2 0 1 0 0,4 37 0 0 0,-6-39 34 0 0,46 238-1081 0 0,-45-247 1022 0 0,0-1 0 0 0,1 0 0 0 0,0 0 0 0 0,2 0 0 0 0,-1 0 0 0 0,13 18 0 0 0,-16-28 31 0 0,0 0 0 0 0,0-1-1 0 0,1 1 1 0 0,-1-1 0 0 0,1 1 0 0 0,0-1 0 0 0,0 0-1 0 0,0-1 1 0 0,0 1 0 0 0,6 2 0 0 0,-7-4 16 0 0,1 0 1 0 0,-1 0-1 0 0,1 0 1 0 0,0 0-1 0 0,-1 0 1 0 0,1-1-1 0 0,0 0 1 0 0,0 0-1 0 0,-1 0 1 0 0,1 0-1 0 0,0-1 1 0 0,0 1 0 0 0,-1-1-1 0 0,8-2 1 0 0,-6 1-19 0 0,0-1 0 0 0,0 1 0 0 0,-1-1 0 0 0,1 0 0 0 0,-1 0 0 0 0,1 0 0 0 0,-1-1 0 0 0,0 0 0 0 0,0 0 0 0 0,-1 0 0 0 0,1 0 0 0 0,-1 0 0 0 0,0-1 0 0 0,4-6 0 0 0,1-4-14 0 0,-1-1 0 0 0,-1 1-1 0 0,7-23 1 0 0,-8 17 178 0 0,-2 0 0 0 0,0 0 1 0 0,-1 0-1 0 0,-1 0 0 0 0,-3-30 0 0 0,2 34-24 0 0,-9-85 469 0 0,4 50-352 0 0,-17-78 269 0 0,12 82-517 0 0,6 28-347 0 0,2 1-1 0 0,-1-23 1 0 0,3 41 263 0 0,0 1 0 0 0,0-1 0 0 0,0 1 1 0 0,0-1-1 0 0,0 1 0 0 0,0-1 0 0 0,1 1 1 0 0,-1-1-1 0 0,0 1 0 0 0,0-1 0 0 0,0 1 1 0 0,0 0-1 0 0,1-1 0 0 0,-1 1 0 0 0,0-1 0 0 0,1 1 1 0 0,-1 0-1 0 0,0-1 0 0 0,1 1 0 0 0,-1 0 1 0 0,0-1-1 0 0,1 1 0 0 0,-1 0 0 0 0,0-1 1 0 0,1 1-1 0 0,-1 0 0 0 0,1 0 0 0 0,-1 0 1 0 0,1-1-1 0 0,-1 1 0 0 0,1 0 0 0 0,-1 0 1 0 0,0 0-1 0 0,1 0 0 0 0,-1 0 0 0 0,1 0 1 0 0,-1 0-1 0 0,1 0 0 0 0,-1 0 0 0 0,1 0 1 0 0,-1 0-1 0 0,2 1 0 0 0,0-1-661 0 0,0 0 0 0 0,0 1 0 0 0,0 0-1 0 0,1-1 1 0 0,-1 1 0 0 0,0 0 0 0 0,0 0-1 0 0,0 0 1 0 0,2 2 0 0 0,13 13-6696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99 7977 0 0,'0'0'10979'0'0,"-2"14"-10737"0"0,-1-1-180 0 0,0 0-23 0 0,1 0 0 0 0,0 0 0 0 0,1 0 0 0 0,0 0 0 0 0,2 14 0 0 0,19 121-405 0 0,-10-86-697 0 0,3 97 1 0 0,-15-157 720 0 0,-3-6 52 0 0,-3-6-168 0 0,-1-9 490 0 0,0-1 0 0 0,2-1-1 0 0,0 0 1 0 0,1 0-1 0 0,-5-39 1 0 0,-2-113 1364 0 0,10 114-1090 0 0,3 48-256 0 0,0 0 1 0 0,0 0-1 0 0,2 0 1 0 0,-1 0-1 0 0,1 0 1 0 0,1 0-1 0 0,0 1 1 0 0,5-13-1 0 0,-6 19-25 0 0,-1 0 0 0 0,1 0 0 0 0,0 0 0 0 0,1 0 0 0 0,-1 0 0 0 0,1 0 1 0 0,-1 1-1 0 0,1-1 0 0 0,0 1 0 0 0,1 0 0 0 0,-1 0 0 0 0,0 0 0 0 0,1 0 0 0 0,0 0 0 0 0,-1 1 0 0 0,1 0 0 0 0,0 0 0 0 0,1 0 0 0 0,-1 0 1 0 0,0 1-1 0 0,0-1 0 0 0,7 0 0 0 0,0 1 20 0 0,0 0 1 0 0,1 1 0 0 0,-1 0 0 0 0,1 1-1 0 0,-1 0 1 0 0,15 4 0 0 0,-21-4-66 0 0,-1 0-1 0 0,1 1 1 0 0,0-1-1 0 0,-1 1 1 0 0,1 0 0 0 0,-1 0-1 0 0,0 1 1 0 0,0-1 0 0 0,0 1-1 0 0,0 0 1 0 0,0 0 0 0 0,-1 0-1 0 0,1 1 1 0 0,-1-1 0 0 0,0 1-1 0 0,0 0 1 0 0,4 5 0 0 0,-6-6-13 0 0,0 0 1 0 0,0 0-1 0 0,0 0 0 0 0,-1 0 1 0 0,1 0-1 0 0,-1 0 0 0 0,0 0 1 0 0,1 1-1 0 0,-1-1 1 0 0,-1 0-1 0 0,1 0 0 0 0,0 0 1 0 0,-1 0-1 0 0,0 1 1 0 0,1-1-1 0 0,-1 0 0 0 0,0 0 1 0 0,-1 0-1 0 0,1-1 0 0 0,0 1 1 0 0,-1 0-1 0 0,-3 4 1 0 0,-3 4-52 0 0,0 0 1 0 0,-1-1-1 0 0,-19 17 1 0 0,4-6 23 0 0,0-2 1 0 0,-2 0 0 0 0,-1-2 0 0 0,-55 28 0 0 0,69-39-42 0 0,0-1 0 0 0,0-1 0 0 0,0 0 0 0 0,0-1 1 0 0,-1 0-1 0 0,-15 1 0 0 0,-17-4-3029 0 0,30-3-218 0 0,6-5-1990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91 13093 0 0,'0'0'7136'0'0,"0"7"-6876"0"0,0 2-191 0 0,1-3-3 0 0,-1-1-1 0 0,-1 1 0 0 0,1 0 1 0 0,-2 6-1 0 0,-3 2-28 0 0,5-13-39 0 0,-1 1 0 0 0,0-1 1 0 0,1 1-1 0 0,-1 0 0 0 0,1-1 0 0 0,-1 1 0 0 0,1 0 1 0 0,0 3-1 0 0,1 15-148 0 0,1 1 0 0 0,1 0-1 0 0,1-1 1 0 0,8 24 0 0 0,-10-36-69 0 0,-2-12-306 0 0,-1-13 288 0 0,5-16 324 0 0,14-56 0 0 0,-9 57 130 0 0,-6 18-97 0 0,0 1 0 0 0,2 0 0 0 0,0 0-1 0 0,6-13 1 0 0,-9 22-81 0 0,0 0-1 0 0,1 1 0 0 0,-1-1 0 0 0,1 1 1 0 0,0 0-1 0 0,0 0 0 0 0,0 0 0 0 0,0 0 1 0 0,1 1-1 0 0,-1-1 0 0 0,1 1 1 0 0,-1 0-1 0 0,1 0 0 0 0,0 0 0 0 0,0 0 1 0 0,0 1-1 0 0,6-2 0 0 0,-4 1-100 0 0,-1 1 0 0 0,1 1-1 0 0,0-1 1 0 0,-1 1 0 0 0,1 0-1 0 0,0 0 1 0 0,-1 0 0 0 0,1 1 0 0 0,0 0-1 0 0,-1 0 1 0 0,1 1 0 0 0,-1-1-1 0 0,1 1 1 0 0,-1 0 0 0 0,0 1-1 0 0,0-1 1 0 0,0 1 0 0 0,0 0 0 0 0,0 0-1 0 0,-1 1 1 0 0,1-1 0 0 0,-1 1-1 0 0,0 0 1 0 0,0 0 0 0 0,0 1 0 0 0,-1-1-1 0 0,1 1 1 0 0,-1 0 0 0 0,0 0-1 0 0,-1 0 1 0 0,4 9 0 0 0,-2 6-1850 0 0,-5-11-604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47 14025 0 0,'0'0'4178'0'0,"2"9"-3391"0"0,5 26-258 0 0,-6-31-488 0 0,-1 1-1 0 0,1-1 1 0 0,-1 0-1 0 0,-1 1 1 0 0,1-1 0 0 0,0 0-1 0 0,-1 0 1 0 0,0 0-1 0 0,0 1 1 0 0,-1-1-1 0 0,1 0 1 0 0,-1 0 0 0 0,-1 3-1 0 0,-7 19-145 0 0,8-17-78 0 0,0 1 1 0 0,0 0-1 0 0,1-1 0 0 0,0 1 1 0 0,1 0-1 0 0,0 0 1 0 0,2 15-1 0 0,-2-24 166 0 0,0 0 1 0 0,0-1-1 0 0,1 1 0 0 0,-1 0 1 0 0,1 0-1 0 0,-1 0 0 0 0,1-1 1 0 0,-1 1-1 0 0,1 0 0 0 0,-1-1 0 0 0,1 1 1 0 0,-1 0-1 0 0,1-1 0 0 0,0 1 1 0 0,0-1-1 0 0,-1 1 0 0 0,1-1 1 0 0,0 1-1 0 0,0-1 0 0 0,-1 0 1 0 0,3 1-1 0 0,-1 0-39 0 0,1-1 1 0 0,-1 1 0 0 0,1-1-1 0 0,-1 0 1 0 0,1 0 0 0 0,-1 0-1 0 0,5-1 1 0 0,0 0-5 0 0,-1 0 0 0 0,0-1 1 0 0,0 0-1 0 0,0 0 0 0 0,9-4 0 0 0,-6 0 1 0 0,0-1 0 0 0,0 1 0 0 0,-1-2 1 0 0,0 1-1 0 0,0-1 0 0 0,0 0 0 0 0,-1 0 0 0 0,8-14 0 0 0,43-79 353 0 0,-49 84-80 0 0,-5 10-51 0 0,1-3 52 0 0,-1 1 0 0 0,1 0 1 0 0,-2-1-1 0 0,5-13 0 0 0,-8 22-198 0 0,0 1 0 0 0,0 0-1 0 0,0 0 1 0 0,0 0 0 0 0,0-1 0 0 0,0 1 0 0 0,0 0 0 0 0,0 0-1 0 0,0 0 1 0 0,0-1 0 0 0,0 1 0 0 0,0 0 0 0 0,0 0 0 0 0,0 0-1 0 0,0-1 1 0 0,0 1 0 0 0,0 0 0 0 0,0 0 0 0 0,1 0-1 0 0,-1 0 1 0 0,0-1 0 0 0,0 1 0 0 0,0 0 0 0 0,0 0 0 0 0,0 0-1 0 0,1 0 1 0 0,-1 0 0 0 0,0-1 0 0 0,0 1 0 0 0,0 0 0 0 0,0 0-1 0 0,1 0 1 0 0,-1 0 0 0 0,0 0 0 0 0,0 0 0 0 0,0 0-1 0 0,1 0 1 0 0,-1 0 0 0 0,0 0 0 0 0,0 0 0 0 0,1 0 0 0 0,-1 0-1 0 0,0 0 1 0 0,0 0 0 0 0,0 0 0 0 0,1 0 0 0 0,-1 0-1 0 0,0 0 1 0 0,0 0 0 0 0,0 0 0 0 0,1 0 0 0 0,-1 0 0 0 0,0 1-1 0 0,0-1 1 0 0,0 0 0 0 0,0 0 0 0 0,1 0 0 0 0,-1 0 0 0 0,0 1-1 0 0,9 11 535 0 0,21 85-564 0 0,-20-63-13 0 0,16 41 0 0 0,-18-54-38 0 0,-6-14-74 0 0,0-1 0 0 0,1 0 0 0 0,0 1 0 0 0,4 5 0 0 0,-7-12 123 0 0,0 0-1 0 0,0 0 1 0 0,-1 0 0 0 0,1 0 0 0 0,0 0 0 0 0,0-1 0 0 0,0 1 0 0 0,0 0 0 0 0,0 0-1 0 0,0 0 1 0 0,0 0 0 0 0,0 0 0 0 0,0 0 0 0 0,0 0 0 0 0,0-1 0 0 0,0 1-1 0 0,0 0 1 0 0,1 0 0 0 0,-1 0 0 0 0,0 0 0 0 0,0 0 0 0 0,0 0 0 0 0,0 0 0 0 0,0 0-1 0 0,0-1 1 0 0,0 1 0 0 0,0 0 0 0 0,0 0 0 0 0,0 0 0 0 0,0 0 0 0 0,0 0-1 0 0,0 0 1 0 0,1 0 0 0 0,-1 0 0 0 0,0 0 0 0 0,0 0 0 0 0,0 0 0 0 0,0 0 0 0 0,0 0-1 0 0,0-1 1 0 0,0 1 0 0 0,1 0 0 0 0,-1 0 0 0 0,0 0 0 0 0,0 0 0 0 0,0 0-1 0 0,0 0 1 0 0,0 0 0 0 0,0 0 0 0 0,0 0 0 0 0,1 0 0 0 0,-1 0 0 0 0,0 1 0 0 0,0-1-1 0 0,0 0 1 0 0,0 0 0 0 0,0 0 0 0 0,0 0 0 0 0,0 0 0 0 0,0 0 0 0 0,1 0-1 0 0,-1 0 1 0 0,0 0 0 0 0,0 0 0 0 0,0 0 0 0 0,0 0 0 0 0,0 1 0 0 0,1-13-903 0 0,-1-70-2700 0 0,0 26-1606 0 0,0 23-97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14493 0 0,'0'0'4126'0'0,"3"8"-3373"0"0,7 22-86 0 0,-2 1-1 0 0,5 39 0 0 0,27 441-2911 0 0,-36-459 1278 0 0,12 66 1 0 0,-10-102-758 0 0,-6-16 1518 0 0,1 0-1 0 0,-1 1 1 0 0,0-1 0 0 0,1 0 0 0 0,-1 1 0 0 0,1-1 0 0 0,-1 0-1 0 0,1 0 1 0 0,-1 1 0 0 0,1-1 0 0 0,-1 0 0 0 0,0 0-1 0 0,1 0 1 0 0,-1 0 0 0 0,1 0 0 0 0,-1 0 0 0 0,1 0 0 0 0,0 0-1 0 0,-1 0 1 0 0,1 0 0 0 0,-1 0 0 0 0,1 0 0 0 0,-1 0-1 0 0,1 0 1 0 0,-1 0 0 0 0,0 0 0 0 0,1-1 0 0 0,0 1 0 0 0,7-4-5884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4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320 377 10709 0 0,'0'0'3250'0'0,"-6"8"-3486"0"0,3-5 224 0 0,1 0 9 0 0,0 0 0 0 0,0 0 0 0 0,0-1 0 0 0,-1 1-1 0 0,1-1 1 0 0,-1 0 0 0 0,1 0 0 0 0,-1 0 0 0 0,0 0 0 0 0,0 0 0 0 0,0 0-1 0 0,0-1 1 0 0,0 1 0 0 0,0-1 0 0 0,0 0 0 0 0,0 0 0 0 0,-1 0 0 0 0,1 0 0 0 0,0-1-1 0 0,-7 1 1 0 0,-11-1-24 0 0,1-1 0 0 0,-1 0-1 0 0,1-2 1 0 0,-21-5 0 0 0,34 7 18 0 0,0-1 0 0 0,0-1 0 0 0,0 0 0 0 0,0 0 0 0 0,1 0 0 0 0,-1-1 0 0 0,1 0 0 0 0,0 0 0 0 0,0 0 0 0 0,0-1 0 0 0,1 0 0 0 0,-1 0 0 0 0,1 0 1 0 0,-7-11-1 0 0,8 10 40 0 0,1 0 0 0 0,0 0 1 0 0,1 0-1 0 0,0 0 1 0 0,0 0-1 0 0,0 0 1 0 0,0-1-1 0 0,1 1 1 0 0,0-1-1 0 0,1 1 0 0 0,-1-1 1 0 0,1 1-1 0 0,0-1 1 0 0,1 0-1 0 0,0 1 1 0 0,0-1-1 0 0,0 1 0 0 0,1 0 1 0 0,0-1-1 0 0,4-8 1 0 0,0 0 115 0 0,1 1-1 0 0,1-1 1 0 0,0 1 0 0 0,1 1 0 0 0,1-1-1 0 0,0 2 1 0 0,13-13 0 0 0,-16 17-71 0 0,0 0 0 0 0,1 1 1 0 0,0 1-1 0 0,1-1 0 0 0,0 2 1 0 0,0-1-1 0 0,0 1 0 0 0,0 0 0 0 0,1 1 1 0 0,0 0-1 0 0,0 0 0 0 0,0 1 1 0 0,0 1-1 0 0,1 0 0 0 0,-1 0 1 0 0,1 1-1 0 0,10 0 0 0 0,-20 1-70 0 0,1 0-1 0 0,-1 0 0 0 0,1 0 0 0 0,-1 0 1 0 0,0 0-1 0 0,0 1 0 0 0,1-1 1 0 0,-1 0-1 0 0,0 1 0 0 0,1-1 1 0 0,-1 1-1 0 0,1 0 0 0 0,-1 0-23 0 0,-1-1 0 0 0,1 0 0 0 0,-1 1 0 0 0,0-1 0 0 0,1 1-1 0 0,-1-1 1 0 0,0 1 0 0 0,0-1 0 0 0,1 1 0 0 0,-1 0 0 0 0,0-1 0 0 0,0 1-1 0 0,0-1 1 0 0,0 1 0 0 0,0-1 0 0 0,0 1 0 0 0,1 0 0 0 0,-1-1 0 0 0,0 1 0 0 0,-1-1-1 0 0,1 1 1 0 0,0-1 0 0 0,0 1 0 0 0,0 0 0 0 0,0-1 0 0 0,0 1 0 0 0,-1-1-1 0 0,1 1 1 0 0,0-1 0 0 0,0 1 0 0 0,-1 0 0 0 0,-2 4-48 0 0,0 0 0 0 0,0-1 0 0 0,0 0 0 0 0,-1 1-1 0 0,1-1 1 0 0,-1 0 0 0 0,-5 4 0 0 0,-34 24-567 0 0,31-23 424 0 0,-143 82-4417 0 0,118-71 653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0 300 13269 0 0,'0'0'2718'0'0,"9"-4"-1843"0"0,-6 2-791 0 0,7-2 100 0 0,0-1 1 0 0,-1 0-1 0 0,0-1 0 0 0,0 1 1 0 0,11-11-1 0 0,43-48 685 0 0,-36 34-764 0 0,56-45-1 0 0,-12 27 6 0 0,-60 41-90 0 0,1 1 0 0 0,0 0 0 0 0,0 1 0 0 0,18-5 0 0 0,-29 10-7 0 0,-1 0 0 0 0,1-1 0 0 0,-1 1 0 0 0,1 0 1 0 0,-1 0-1 0 0,1 0 0 0 0,-1 0 0 0 0,0 0 0 0 0,1 0 0 0 0,-1 0 0 0 0,1 0 1 0 0,-1 0-1 0 0,1 0 0 0 0,-1 0 0 0 0,1 0 0 0 0,-1 0 0 0 0,1 0 0 0 0,-1 0 1 0 0,1 0-1 0 0,-1 0 0 0 0,0 1 0 0 0,1-1 0 0 0,-1 0 0 0 0,1 0 0 0 0,-1 1 1 0 0,0-1-1 0 0,1 0 0 0 0,-1 1 0 0 0,1-1 0 0 0,-1 0 0 0 0,0 1 1 0 0,1 0-1 0 0,-1 0 0 0 0,0 0-1 0 0,1 0 1 0 0,-1 0 0 0 0,0 1 0 0 0,0-1 0 0 0,0 0 0 0 0,0 0 0 0 0,0 0 0 0 0,-1 1-1 0 0,1-1 1 0 0,0 0 0 0 0,-1 2 0 0 0,-2 5-54 0 0,0-1 0 0 0,-1 0 0 0 0,-4 7-1 0 0,-102 143-115 0 0,6-10 208 0 0,101-142-48 0 0,-16 24 13 0 0,-21 46 0 0 0,38-71-30 0 0,-6 13 29 0 0,1 0 0 0 0,-7 25 0 0 0,13-37-59 0 0,0 1 0 0 0,0 0 1 0 0,1 0-1 0 0,-1 0 1 0 0,1 0-1 0 0,0 0 0 0 0,1 0 1 0 0,-1 0-1 0 0,1 0 1 0 0,1 0-1 0 0,2 8 0 0 0,-4-13-13 0 0,1 0-1 0 0,0 0 1 0 0,0 0 0 0 0,-1 0-1 0 0,1 0 1 0 0,0 0-1 0 0,0 0 1 0 0,0 0-1 0 0,0 0 1 0 0,0 0-1 0 0,0 0 1 0 0,1-1-1 0 0,-1 1 1 0 0,0-1-1 0 0,0 1 1 0 0,0-1-1 0 0,1 1 1 0 0,1 0 0 0 0,24 3-6066 0 0,-20-4 1082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8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14853 0 0,'0'0'5693'0'0,"5"17"-6533"0"0,-5-30 432 0 0,5-10-1640 0 0,-5 5 483 0 0,7 0-2371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0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 0 12541 0 0,'0'0'5034'0'0,"2"2"-4517"0"0,3 3-157 0 0,-8-1 905 0 0,-9 9-255 0 0,-35 59-234 0 0,-40 67-407 0 0,-29 74-380 0 0,-79 134-1007 0 0,181-322 901 0 0,-18 26-602 0 0,28-45 361 0 0,-1 0-1 0 0,1-1 1 0 0,-1 0-1 0 0,0 0 1 0 0,-11 9-1 0 0,12-12-1979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1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43 155 8673 0 0,'0'0'11342'0'0,"2"1"-10652"0"0,-1 0-641 0 0,0-1 0 0 0,0 1 0 0 0,0-1 0 0 0,0 1 0 0 0,-1 0-1 0 0,1 0 1 0 0,0-1 0 0 0,-1 1 0 0 0,1 0 0 0 0,0 0 0 0 0,-1 0 0 0 0,1 0-1 0 0,-1 0 1 0 0,0 0 0 0 0,1-1 0 0 0,-1 1 0 0 0,0 0 0 0 0,1 0 0 0 0,-1 0 0 0 0,0 2-1 0 0,1 26 292 0 0,-2-15-274 0 0,-12 179-90 0 0,-16-1-458 0 0,14-84-369 0 0,16-120-10 0 0,0-25 0 0 0,0-8 855 0 0,41-371-52 0 0,-39 396 58 0 0,0 0 1 0 0,1 0-1 0 0,9-25 1 0 0,-11 39 4 0 0,1 0 1 0 0,0-1-1 0 0,-1 1 1 0 0,2 1-1 0 0,-1-1 1 0 0,1 0-1 0 0,0 1 1 0 0,0 0-1 0 0,0 0 1 0 0,1 0-1 0 0,0 0 1 0 0,0 1-1 0 0,10-7 0 0 0,-10 8 59 0 0,0 1 0 0 0,0 0-1 0 0,1 1 1 0 0,-1-1-1 0 0,0 1 1 0 0,0 0 0 0 0,1 0-1 0 0,-1 1 1 0 0,1-1-1 0 0,-1 1 1 0 0,0 0 0 0 0,1 1-1 0 0,7 1 1 0 0,6 1 101 0 0,-1 2 1 0 0,27 10-1 0 0,-36-12-144 0 0,-1 1 0 0 0,1 0 0 0 0,-1 0 0 0 0,0 0 0 0 0,0 1 0 0 0,-1 1 0 0 0,0-1 0 0 0,8 8 0 0 0,-12-10-20 0 0,0 0 1 0 0,-1 0-1 0 0,1 1 0 0 0,-1-1 1 0 0,0 1-1 0 0,0-1 0 0 0,0 1 1 0 0,0 0-1 0 0,0 0 0 0 0,-1 0 1 0 0,0 0-1 0 0,0 0 0 0 0,0 0 1 0 0,0 0-1 0 0,-1 0 0 0 0,1 0 1 0 0,-1 1-1 0 0,0-1 0 0 0,-1 0 1 0 0,0 6-1 0 0,-1-2-17 0 0,0 0 0 0 0,-1-1 1 0 0,1 1-1 0 0,-2-1 0 0 0,1 1 1 0 0,-1-1-1 0 0,0 0 0 0 0,-1 0 0 0 0,-5 6 1 0 0,-4 4-78 0 0,-1-1 1 0 0,-20 17 0 0 0,20-21-19 0 0,1-1 0 0 0,-1-1 0 0 0,-1 0 0 0 0,0-1 0 0 0,-1-1 0 0 0,1 0 0 0 0,-2-1 0 0 0,1-1 0 0 0,0-1 0 0 0,-1-1 0 0 0,0 0 0 0 0,0-1 0 0 0,-32 1 0 0 0,56-8-1682 0 0,24-7-225 0 0,0 2 0 0 0,0 1 0 0 0,37-4 0 0 0,-19 5-6637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5.8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1 145 12017 0 0,'0'0'7465'0'0,"0"8"-7103"0"0,1 15-278 0 0,0 0 0 0 0,2 1 0 0 0,6 23 0 0 0,25 63-70 0 0,-28-98-347 0 0,-10-19-734 0 0,-3-3 1064 0 0,1 0 1 0 0,0 0 0 0 0,1-1 0 0 0,0 0-1 0 0,0 0 1 0 0,2 0 0 0 0,-1 0 0 0 0,1 0-1 0 0,1-1 1 0 0,0 1 0 0 0,1-1-1 0 0,0 0 1 0 0,0 0 0 0 0,3-21 0 0 0,-1 22 21 0 0,1 1 0 0 0,0 0 0 0 0,0 0 0 0 0,1 0 0 0 0,1 0 1 0 0,0 0-1 0 0,0 1 0 0 0,1-1 0 0 0,0 1 0 0 0,0 0 1 0 0,1 1-1 0 0,0-1 0 0 0,1 1 0 0 0,0 0 0 0 0,0 1 1 0 0,16-13-1 0 0,-18 16-28 0 0,0 1 1 0 0,0 0 0 0 0,1 0-1 0 0,-1 0 1 0 0,1 1 0 0 0,0-1-1 0 0,-1 1 1 0 0,1 1 0 0 0,0-1-1 0 0,0 1 1 0 0,0 0-1 0 0,1 1 1 0 0,-1-1 0 0 0,0 1-1 0 0,0 0 1 0 0,0 1 0 0 0,0 0-1 0 0,0-1 1 0 0,0 2 0 0 0,0-1-1 0 0,0 1 1 0 0,0 0-1 0 0,5 3 1 0 0,-6-3-364 0 0,0 1-1 0 0,0 0 1 0 0,0 1-1 0 0,0-1 1 0 0,-1 1 0 0 0,7 6-1 0 0,-7-6-519 0 0,-1 1-1 0 0,1 0 1 0 0,-1 0-1 0 0,0 0 1 0 0,0 0-1 0 0,4 10 1 0 0,-2 0-6819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15 279 6941 0 0,'0'0'5220'0'0,"-1"-10"-4208"0"0,0-4-736 0 0,-10-69 3403 0 0,10 79-3572 0 0,1 0 0 0 0,0 1 0 0 0,0-1 0 0 0,0 0 0 0 0,1 0 0 0 0,-1 1 0 0 0,1-1 0 0 0,0 0 0 0 0,0 1 1 0 0,0-1-1 0 0,0 1 0 0 0,0-1 0 0 0,1 1 0 0 0,0-1 0 0 0,0 1 0 0 0,2-3 0 0 0,5-6-100 0 0,0 1 0 0 0,18-17 0 0 0,-22 23 51 0 0,1 0-79 0 0,0-1-1 0 0,1 1 1 0 0,-1 0-1 0 0,1 1 1 0 0,1 0-1 0 0,-1 0 1 0 0,0 0-1 0 0,1 1 1 0 0,11-3-1 0 0,-15 4-82 0 0,0 1-1 0 0,0 1 0 0 0,0-1 0 0 0,0 0 1 0 0,0 1-1 0 0,0 0 0 0 0,0 0 0 0 0,0 0 1 0 0,0 1-1 0 0,0-1 0 0 0,0 1 0 0 0,0 0 0 0 0,0 0 1 0 0,0 0-1 0 0,-1 0 0 0 0,1 1 0 0 0,0 0 1 0 0,-1 0-1 0 0,1 0 0 0 0,-1 0 0 0 0,5 4 1 0 0,-7-5-16 0 0,1 1 0 0 0,-1-1 1 0 0,0 1-1 0 0,1 0 1 0 0,-1 0-1 0 0,0 0 1 0 0,0 0-1 0 0,0 0 1 0 0,0 0-1 0 0,0 0 0 0 0,-1 0 1 0 0,1 0-1 0 0,-1 0 1 0 0,1 0-1 0 0,-1 1 1 0 0,0-1-1 0 0,0 0 1 0 0,0 4-1 0 0,-4 17-2991 0 0,-3-3-3360 0 0,4-11 1817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11309 0 0,'0'0'7084'0'0,"8"6"-6699"0"0,22 18-219 0 0,-28-22-162 0 0,0-1 0 0 0,-1 0 0 0 0,1 1 0 0 0,-1 0 0 0 0,0-1 0 0 0,1 1-1 0 0,-1 0 1 0 0,0 0 0 0 0,0-1 0 0 0,0 1 0 0 0,0 0 0 0 0,-1 0-1 0 0,1 0 1 0 0,0 0 0 0 0,-1 0 0 0 0,0 0 0 0 0,1 0 0 0 0,-1 1 0 0 0,0 2-1 0 0,0-2-2 0 0,1 1-46 0 0,-1 0 1 0 0,0-1-1 0 0,-1 1 0 0 0,1 0 1 0 0,-1 0-1 0 0,1 0 1 0 0,-1 0-1 0 0,0-1 0 0 0,-1 1 1 0 0,1 0-1 0 0,-1-1 0 0 0,1 1 1 0 0,-1-1-1 0 0,0 1 1 0 0,0-1-1 0 0,-1 0 0 0 0,-3 5 1 0 0,1-4-47 0 0,0 0 0 0 0,0 0 1 0 0,0 0-1 0 0,0 0 0 0 0,-1-1 1 0 0,0 0-1 0 0,1 0 0 0 0,-1-1 0 0 0,0 1 1 0 0,-8 1-1 0 0,6-2 4 0 0,1 0 0 0 0,-1-1 0 0 0,1 0-1 0 0,-1 0 1 0 0,0 0 0 0 0,1-1 0 0 0,-16-2 0 0 0,21 2 80 0 0,0-1 0 0 0,0 1 0 0 0,0-1 0 0 0,0 1-1 0 0,0-1 1 0 0,0 0 0 0 0,0 0 0 0 0,0 0 0 0 0,0 0 0 0 0,0 0 0 0 0,0 0 0 0 0,1 0 0 0 0,-1-1-1 0 0,0 1 1 0 0,1-1 0 0 0,-1 1 0 0 0,1-1 0 0 0,0 1 0 0 0,-1-1 0 0 0,1 0 0 0 0,0 0 0 0 0,0 0-1 0 0,0 0 1 0 0,0 0 0 0 0,1 0 0 0 0,-1 0 0 0 0,0 0 0 0 0,1 0 0 0 0,-1 0 0 0 0,1 0 0 0 0,0 0-1 0 0,0 0 1 0 0,0-4 0 0 0,0 1 72 0 0,1 1 0 0 0,0-1-1 0 0,0 0 1 0 0,0 0 0 0 0,1 1-1 0 0,0-1 1 0 0,0 1 0 0 0,0-1-1 0 0,0 1 1 0 0,1 0 0 0 0,-1 0 0 0 0,1 0-1 0 0,0 0 1 0 0,0 0 0 0 0,7-5-1 0 0,-5 3-41 0 0,1 1-1 0 0,0 1 0 0 0,0-1 1 0 0,0 1-1 0 0,1 0 0 0 0,-1 1 0 0 0,1-1 1 0 0,0 1-1 0 0,14-4 0 0 0,-14 6-346 0 0,0 0-1 0 0,0 0 1 0 0,0 0 0 0 0,15 1-1 0 0,-17 1-685 0 0,1 0-1 0 0,-1 0 1 0 0,1 0-1 0 0,6 3 1 0 0,6 4-7696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2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12 5396 0 0,'0'0'13250'0'0,"-3"9"-12896"0"0,1-1-233 0 0,-2 5 50 0 0,1 1-1 0 0,1-1 1 0 0,-3 26 0 0 0,4-8-170 0 0,0-22-127 0 0,1 0 0 0 0,0 0 0 0 0,0 0 0 0 0,1 0 0 0 0,0 1 0 0 0,3 11 0 0 0,-1-2-1657 0 0,-2-30 1773 0 0,0 1 0 0 0,0-1 0 0 0,1 1 0 0 0,1 0 0 0 0,-1 0-1 0 0,7-15 1 0 0,3-1 298 0 0,18-31-1 0 0,-26 50-185 0 0,1-1 0 0 0,0 1 0 0 0,0 0 0 0 0,11-11 0 0 0,-15 16-65 0 0,0 1 0 0 0,1-1-1 0 0,0 1 1 0 0,-1 0 0 0 0,1 0 0 0 0,0-1 0 0 0,0 1 0 0 0,-1 0 0 0 0,1 1-1 0 0,0-1 1 0 0,0 0 0 0 0,0 0 0 0 0,0 1 0 0 0,0-1 0 0 0,0 1 0 0 0,0 0-1 0 0,0 0 1 0 0,1-1 0 0 0,-1 1 0 0 0,0 0 0 0 0,0 1 0 0 0,0-1 0 0 0,0 0-1 0 0,0 1 1 0 0,0-1 0 0 0,3 2 0 0 0,-3-1-11 0 0,0 0-1 0 0,0 1 1 0 0,0-1 0 0 0,0 1-1 0 0,0 0 1 0 0,0 0-1 0 0,0 0 1 0 0,-1-1 0 0 0,1 2-1 0 0,-1-1 1 0 0,1 0-1 0 0,1 4 1 0 0,12 29-142 0 0,-12-22-54 0 0,0 0 0 0 0,-1-1-1 0 0,0 1 1 0 0,-1 1-1 0 0,-1 24 1 0 0,0-23 24 0 0,0-8-255 0 0,-1-1 0 0 0,1 0 0 0 0,-1 0 0 0 0,-1 1 0 0 0,1-1 0 0 0,-1 0 0 0 0,0 0 0 0 0,-3 7 0 0 0,0-8-1712 0 0,1-2-794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0 12509 0 0,'0'0'6158'0'0,"6"8"-5927"0"0,3 3-223 0 0,0-1-1 0 0,1 1 0 0 0,20 15 1 0 0,-24-22-162 0 0,-1 1 0 0 0,0 0 1 0 0,0-1-1 0 0,0 2 1 0 0,-1-1-1 0 0,1 1 0 0 0,-1-1 1 0 0,-1 1-1 0 0,1 0 0 0 0,-1 0 1 0 0,3 8-1 0 0,-6-14 124 0 0,0 0-1 0 0,0 1 1 0 0,0-1-1 0 0,0 1 1 0 0,0-1-1 0 0,0 1 0 0 0,0-1 1 0 0,0 1-1 0 0,0-1 1 0 0,0 0-1 0 0,0 1 1 0 0,0-1-1 0 0,-1 1 1 0 0,1-1-1 0 0,0 1 1 0 0,0-1-1 0 0,0 0 1 0 0,-1 1-1 0 0,1-1 0 0 0,0 0 1 0 0,-1 1-1 0 0,1-1 1 0 0,0 0-1 0 0,0 1 1 0 0,-1-1-1 0 0,1 0 1 0 0,-1 1-1 0 0,1-1 1 0 0,0 0-1 0 0,-1 0 1 0 0,1 0-1 0 0,-1 1 0 0 0,1-1 1 0 0,0 0-1 0 0,-1 0 1 0 0,1 0-1 0 0,-1 0 1 0 0,1 0-1 0 0,-1 0 1 0 0,1 0-1 0 0,-1 0 1 0 0,-22 2-609 0 0,20-2 491 0 0,-4 0 117 0 0,0 0-1 0 0,-1-1 0 0 0,1 0 0 0 0,0 0 0 0 0,0 0 0 0 0,0-1 0 0 0,0 0 1 0 0,0 0-1 0 0,1-1 0 0 0,-1 0 0 0 0,1 0 0 0 0,-1-1 0 0 0,1 0 1 0 0,0 0-1 0 0,0 0 0 0 0,-5-5 0 0 0,9 7 31 0 0,1 0-1 0 0,-1-1 1 0 0,0 1-1 0 0,1 0 1 0 0,0-1-1 0 0,-1 1 1 0 0,1-1-1 0 0,0 1 1 0 0,0-1-1 0 0,0 1 1 0 0,0-6-1 0 0,0 7-112 0 0,1 0 0 0 0,0 0 0 0 0,0 0 0 0 0,0-1 0 0 0,0 1 0 0 0,0 0 0 0 0,1 0 0 0 0,-1 0 0 0 0,0 0 0 0 0,0 0 0 0 0,1 0 0 0 0,-1 0 0 0 0,1 0 1 0 0,-1 0-1 0 0,1 0 0 0 0,-1 0 0 0 0,1 0 0 0 0,-1 0 0 0 0,1 0 0 0 0,0 1 0 0 0,0-1 0 0 0,-1 0 0 0 0,1 0 0 0 0,0 1 0 0 0,0-1 0 0 0,0 0 0 0 0,0 1 0 0 0,0-1 0 0 0,0 1 0 0 0,1-1 0 0 0,14-4-2712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10 13665 0 0,'0'0'984'0'0,"-2"10"-330"0"0,-15 67 427 0 0,5-49-1003 0 0,10-25-141 0 0,0 1 1 0 0,0-1-1 0 0,0 0 1 0 0,1 1-1 0 0,0-1 1 0 0,0 1-1 0 0,0 0 1 0 0,0-1-1 0 0,0 1 1 0 0,0 5-1 0 0,1-4 38 0 0,0 0-1 0 0,0 0 1 0 0,1 0 0 0 0,0-1 0 0 0,-1 1-1 0 0,2 0 1 0 0,-1 0 0 0 0,0-1-1 0 0,4 6 1 0 0,-5-8 0 0 0,1-1 1 0 0,0 1-1 0 0,1-1 0 0 0,-1 1 1 0 0,0-1-1 0 0,0 0 0 0 0,1 0 1 0 0,-1 0-1 0 0,0 1 0 0 0,1-1 1 0 0,-1-1-1 0 0,1 1 0 0 0,0 0 1 0 0,-1 0-1 0 0,1-1 1 0 0,-1 1-1 0 0,1 0 0 0 0,0-1 1 0 0,0 0-1 0 0,-1 1 0 0 0,1-1 1 0 0,0 0-1 0 0,0 0 0 0 0,0 0 1 0 0,-1 0-1 0 0,1 0 0 0 0,0 0 1 0 0,0-1-1 0 0,1 0 0 0 0,0 0 22 0 0,-1 0 0 0 0,1 0 0 0 0,0 0 0 0 0,-1 0 0 0 0,0-1-1 0 0,1 1 1 0 0,-1-1 0 0 0,0 0 0 0 0,0 0 0 0 0,0 0 0 0 0,0 0-1 0 0,0 0 1 0 0,0 0 0 0 0,-1 0 0 0 0,1-1 0 0 0,-1 1 0 0 0,2-4-1 0 0,3-5 125 0 0,0-1-1 0 0,4-17 0 0 0,-5 11 5 0 0,0 0-1 0 0,1-22 1 0 0,-3 21 9 0 0,8-34 0 0 0,-11 53-107 0 0,0 0 1 0 0,0 0-1 0 0,0-1 0 0 0,0 1 0 0 0,0 0 0 0 0,0 0 0 0 0,0 0 0 0 0,0 0 0 0 0,0-1 0 0 0,0 1 0 0 0,0 0 0 0 0,0 0 0 0 0,0 0 0 0 0,0-1 0 0 0,0 1 0 0 0,0 0 0 0 0,1 0 0 0 0,-1 0 0 0 0,0 0 0 0 0,0-1 0 0 0,0 1 0 0 0,0 0 0 0 0,0 0 0 0 0,0 0 0 0 0,0 0 0 0 0,1 0 0 0 0,-1 0 0 0 0,0-1 0 0 0,0 1 1 0 0,0 0-1 0 0,0 0 0 0 0,1 0 0 0 0,-1 0 0 0 0,0 0 0 0 0,0 0 0 0 0,0 0 0 0 0,0 0 0 0 0,1 0 0 0 0,-1 0 0 0 0,0 0 0 0 0,0 0 0 0 0,0 0 0 0 0,1 0 0 0 0,-1 0 0 0 0,0 0 0 0 0,0 0 0 0 0,0 0 0 0 0,0 0 0 0 0,1 0 0 0 0,-1 0 0 0 0,0 0 0 0 0,0 0 0 0 0,0 0 0 0 0,0 0 0 0 0,1 0 0 0 0,-1 1 1 0 0,0-1-1 0 0,8 15 286 0 0,4 24-400 0 0,-8-18-376 0 0,0 0 0 0 0,0 29 1 0 0,-3-9-7813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3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 11717 0 0,'0'0'1099'0'0,"0"11"-366"0"0,0-4-566 0 0,0 4 170 0 0,-1 0 0 0 0,0 0 1 0 0,0 0-1 0 0,-5 17 0 0 0,5-25-351 0 0,-1-1 0 0 0,1 1 0 0 0,0-1 0 0 0,-1 1 0 0 0,1-1 0 0 0,-1 1 0 0 0,0-1 0 0 0,0 0 0 0 0,-3 3 0 0 0,-3 4-644 0 0,36-24-48 0 0,24-27 753 0 0,-35 27 263 0 0,0 1 0 0 0,27-17 0 0 0,-41 30-257 0 0,0-1 0 0 0,-1 1 0 0 0,1 0-1 0 0,0 0 1 0 0,0 0 0 0 0,0 0-1 0 0,-1 0 1 0 0,1 1 0 0 0,0-1 0 0 0,0 1-1 0 0,0-1 1 0 0,0 1 0 0 0,0 0 0 0 0,0 1-1 0 0,0-1 1 0 0,0 0 0 0 0,0 1-1 0 0,0 0 1 0 0,0-1 0 0 0,0 1 0 0 0,0 1-1 0 0,3 0 1 0 0,-3 0-22 0 0,0 1 0 0 0,1-1-1 0 0,-1 0 1 0 0,-1 1 0 0 0,1 0 0 0 0,0 0-1 0 0,-1 0 1 0 0,1 0 0 0 0,-1 0 0 0 0,0 0-1 0 0,0 1 1 0 0,0-1 0 0 0,0 1 0 0 0,-1-1-1 0 0,1 1 1 0 0,-1 0 0 0 0,1 3 0 0 0,3 26-75 0 0,-1-1 0 0 0,-1 1 0 0 0,-2 44 0 0 0,-1-59-17 0 0,0 6-378 0 0,-1 0 0 0 0,-7 39-1 0 0,7-57-1848 0 0,2-13-1003 0 0,-1-11-692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6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6733 0 0,'0'0'12709'0'0,"2"2"-12546"0"0,8 6-146 0 0,-5-5 1552 0 0,-5-3-1534 0 0,0 0 1 0 0,0 0-1 0 0,1 1 1 0 0,-1-1-1 0 0,0 0 1 0 0,0 0-1 0 0,1 0 0 0 0,-1 0 1 0 0,0 1-1 0 0,0-1 1 0 0,1 0-1 0 0,-1 0 0 0 0,0 0 1 0 0,0 1-1 0 0,0-1 1 0 0,0 0-1 0 0,1 1 1 0 0,-1-1-1 0 0,0 0 0 0 0,0 0 1 0 0,0 1-1 0 0,0-1 1 0 0,0 0-1 0 0,0 0 0 0 0,0 1 1 0 0,0-1-1 0 0,0 1 1 0 0,65 173 835 0 0,70 151-884 0 0,-108-265 6 0 0,76 162-123 0 0,15 32-408 0 0,-94-201 514 0 0,32 83-316 0 0,-54-127-641 0 0,-8-22 279 0 0,-29-58-2319 0 0,20 45-3557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15 206 13549 0 0,'0'0'5594'0'0,"0"8"-5287"0"0,0 26-129 0 0,0-30-151 0 0,0-1-1 0 0,0 1 1 0 0,1 0 0 0 0,-1 0 0 0 0,1 0 0 0 0,0-1-1 0 0,3 8 1 0 0,1 6-25 0 0,9 57 8 0 0,4 16 43 0 0,-11-59-60 0 0,10 33 97 0 0,-15-57-71 0 0,1 0 0 0 0,0 0 0 0 0,1-1 0 0 0,-1 1 0 0 0,1-1 0 0 0,8 10 0 0 0,-10-14-10 0 0,-1-1 0 0 0,0 1 0 0 0,1-1 0 0 0,-1 1 0 0 0,1-1 0 0 0,0 0 0 0 0,-1 0 1 0 0,1 0-1 0 0,0 0 0 0 0,0 0 0 0 0,0 0 0 0 0,-1-1 0 0 0,1 1 0 0 0,0-1 1 0 0,0 1-1 0 0,0-1 0 0 0,0 0 0 0 0,0 1 0 0 0,0-1 0 0 0,0 0 0 0 0,0 0 1 0 0,3-1-1 0 0,-3 1-25 0 0,1-1 1 0 0,-1 0 0 0 0,1 0 0 0 0,-1 0 0 0 0,1 0-1 0 0,-1 0 1 0 0,0 0 0 0 0,0-1 0 0 0,0 1-1 0 0,1-1 1 0 0,-1 1 0 0 0,-1-1 0 0 0,1 0 0 0 0,0 0-1 0 0,0 0 1 0 0,2-4 0 0 0,28-46-143 0 0,-14 22 255 0 0,24-30 1 0 0,-19 32 9 0 0,61-71 89 0 0,-68 84-178 0 0,7-7-42 0 0,35-45 0 0 0,-53 60 9 0 0,0 0 0 0 0,0-1 0 0 0,-1 1 0 0 0,0-1-1 0 0,0 0 1 0 0,-1 0 0 0 0,0 0 0 0 0,0-1-1 0 0,-1 1 1 0 0,0-1 0 0 0,1-13 0 0 0,-3 17-16 0 0,0 0 1 0 0,0 0-1 0 0,0-1 1 0 0,-1 1-1 0 0,0 0 1 0 0,0-1-1 0 0,0 1 1 0 0,-4-10-1 0 0,3 12 1 0 0,0-1 0 0 0,0 1 0 0 0,0 0-1 0 0,0 0 1 0 0,-1 0 0 0 0,0 0 0 0 0,1 1-1 0 0,-1-1 1 0 0,0 1 0 0 0,0-1 0 0 0,0 1-1 0 0,-1 0 1 0 0,-3-2 0 0 0,-4-1 4 0 0,0 1 1 0 0,0 0 0 0 0,0 0-1 0 0,0 1 1 0 0,-1 1 0 0 0,1 0-1 0 0,-1 0 1 0 0,0 1 0 0 0,0 1-1 0 0,-12 0 1 0 0,0 2 37 0 0,0 1-1 0 0,1 0 1 0 0,-1 2 0 0 0,-22 8 0 0 0,-55 25-50 0 0,87-31-2 0 0,1 0 0 0 0,-1 1 0 0 0,1 0-1 0 0,-22 19 1 0 0,34-26 17 0 0,-1 1 0 0 0,1-1 0 0 0,-1 1 0 0 0,1-1 0 0 0,0 1-1 0 0,0 0 1 0 0,0-1 0 0 0,0 1 0 0 0,0 0 0 0 0,0 0 0 0 0,0 0 0 0 0,0 0 0 0 0,0 4 0 0 0,1-5-16 0 0,0 0 0 0 0,0 0 0 0 0,0 0 0 0 0,0 0 0 0 0,0 0 0 0 0,1 0 0 0 0,-1-1 0 0 0,0 1 0 0 0,1 0 0 0 0,-1 0 0 0 0,1 0 0 0 0,-1 0 0 0 0,1 0 0 0 0,-1-1 0 0 0,1 1 0 0 0,-1 0 0 0 0,1 0 1 0 0,0-1-1 0 0,0 1 0 0 0,-1 0 0 0 0,1-1 0 0 0,0 1 0 0 0,0-1 0 0 0,0 1 0 0 0,-1-1 0 0 0,1 1 0 0 0,0-1 0 0 0,0 0 0 0 0,0 0 0 0 0,0 1 0 0 0,0-1 0 0 0,1 0 0 0 0,14 4-905 0 0,-1-1-1 0 0,1-1 1 0 0,27 1-1 0 0,52-5-4399 0 0,-46-2-1334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329 164 860 0 0,'0'0'13811'0'0,"-6"8"-13511"0"0,2-2-263 0 0,2-3-26 0 0,1 0 0 0 0,-1 0 0 0 0,0-1 0 0 0,0 1-1 0 0,0-1 1 0 0,0 0 0 0 0,0 1 0 0 0,0-1 0 0 0,0 0 0 0 0,-1 0 0 0 0,1-1 0 0 0,-1 1 0 0 0,0 0 0 0 0,1-1 0 0 0,-1 0 0 0 0,0 1 0 0 0,0-1 0 0 0,0 0 0 0 0,0 0-1 0 0,-3 0 1 0 0,-7 0-19 0 0,1-1 0 0 0,0-1 0 0 0,-1 0 0 0 0,1 0 0 0 0,0-1 0 0 0,0-1 0 0 0,0 0 0 0 0,0-1 0 0 0,1 0 0 0 0,-1 0 0 0 0,-17-11 0 0 0,27 14 16 0 0,0 0 0 0 0,0 0 0 0 0,0 0 0 0 0,1 0-1 0 0,-1 0 1 0 0,0 0 0 0 0,1-1 0 0 0,-1 1 0 0 0,1-1 0 0 0,-1 1-1 0 0,1-1 1 0 0,0 1 0 0 0,0-1 0 0 0,0 0 0 0 0,0 0 0 0 0,0 0-1 0 0,0 1 1 0 0,0-1 0 0 0,0 0 0 0 0,1 0 0 0 0,-1 0-1 0 0,1 0 1 0 0,-1 0 0 0 0,1-1 0 0 0,0 1 0 0 0,0 0 0 0 0,0 0-1 0 0,0 0 1 0 0,0 0 0 0 0,1 0 0 0 0,-1 0 0 0 0,0 0-1 0 0,1 0 1 0 0,0 0 0 0 0,-1 0 0 0 0,1 0 0 0 0,1-2 0 0 0,2-3 35 0 0,0 0 1 0 0,0 1 0 0 0,1-1 0 0 0,-1 1 0 0 0,1 0-1 0 0,1 0 1 0 0,-1 1 0 0 0,11-8 0 0 0,-1 1 131 0 0,-9 6-93 0 0,0 1-1 0 0,1 0 0 0 0,0 0 1 0 0,0 0-1 0 0,15-6 0 0 0,-22 11-76 0 0,0 0 1 0 0,1 0-1 0 0,-1 0 0 0 0,0 0 0 0 0,0 0 0 0 0,0 0 0 0 0,0 0 1 0 0,0 0-1 0 0,0 0 0 0 0,0 0 0 0 0,0 0 0 0 0,0 0 1 0 0,0 0-1 0 0,1 0 0 0 0,-1 0 0 0 0,0 0 0 0 0,0 0 1 0 0,0 0-1 0 0,0 0 0 0 0,0 0 0 0 0,0 0 0 0 0,0 0 1 0 0,0 0-1 0 0,0 0 0 0 0,0 0 0 0 0,0 0 0 0 0,0 0 0 0 0,1 1 1 0 0,-1-1-1 0 0,0 0 0 0 0,0 0 0 0 0,0 0 0 0 0,0 0 1 0 0,0 0-1 0 0,0 0 0 0 0,0 0 0 0 0,0 0 0 0 0,0 0 1 0 0,0 0-1 0 0,0 0 0 0 0,0 0 0 0 0,0 1 0 0 0,0-1 0 0 0,0 0 1 0 0,0 0-1 0 0,0 0 0 0 0,0 0 0 0 0,0 0 0 0 0,0 0 1 0 0,0 0-1 0 0,0 0 0 0 0,-2 8-61 0 0,-5 8-210 0 0,-6-2 84 0 0,0 0 1 0 0,-28 23-1 0 0,15-15-178 0 0,20-16 310 0 0,-2 1-93 0 0,0 1-1 0 0,0-1 1 0 0,0-1-1 0 0,-1 0 0 0 0,0 0 1 0 0,0-1-1 0 0,-18 8 1 0 0,26-13-54 0 0,1 1-1 0 0,-1-1 1 0 0,1 0 0 0 0,0 0 0 0 0,-1 0 0 0 0,1 0 0 0 0,-1 0 0 0 0,1 0 0 0 0,-1 0-1 0 0,1 0 1 0 0,-1 0 0 0 0,1 0 0 0 0,-1 0 0 0 0,1 0 0 0 0,0 0 0 0 0,-1 0 0 0 0,1 0 0 0 0,-1 0-1 0 0,1 0 1 0 0,-1 0 0 0 0,1-1 0 0 0,-1 1 0 0 0,4-8-4510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7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0 6597 0 0,'0'0'7724'0'0,"-4"10"-6500"0"0,3-8-1143 0 0,-3 7 265 0 0,0 0 0 0 0,0 0-1 0 0,1 0 1 0 0,0 0-1 0 0,1 1 1 0 0,0-1-1 0 0,-1 15 1 0 0,6 41 430 0 0,11 65-1 0 0,3 32-859 0 0,-14-105 86 0 0,0-1-123 0 0,-4 62-1 0 0,0-115 33 0 0,1 1 0 0 0,-1-1 1 0 0,1 1-1 0 0,-1-1 0 0 0,0 0 0 0 0,0 1 0 0 0,-1-1 0 0 0,1 0 0 0 0,-1 0 1 0 0,-2 5-1 0 0,3-7-94 0 0,0 0 1 0 0,0 0 0 0 0,0 0-1 0 0,1 0 1 0 0,-1 0 0 0 0,0-1-1 0 0,0 1 1 0 0,0 0 0 0 0,0-1-1 0 0,0 1 1 0 0,-1-1 0 0 0,1 1-1 0 0,0-1 1 0 0,0 1 0 0 0,0-1-1 0 0,0 0 1 0 0,0 0 0 0 0,-1 1-1 0 0,1-1 1 0 0,0 0 0 0 0,0 0-1 0 0,0 0 1 0 0,-1 0 0 0 0,1-1-1 0 0,0 1 1 0 0,0 0 0 0 0,0 0-1 0 0,-1-1 1 0 0,1 1 0 0 0,0-1-1 0 0,0 1 1 0 0,-1-2-1 0 0,-7-6-2309 0 0,3-6-221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6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1 140 5929 0 0,'0'0'9824'0'0,"2"9"-9896"0"0,0-3 76 0 0,1 5-36 0 0,1 1 0 0 0,9 17 0 0 0,-12-25 12 0 0,1-1 0 0 0,0 0 0 0 0,0 0 1 0 0,0 0-1 0 0,0 0 0 0 0,1 0 1 0 0,-1 0-1 0 0,1-1 0 0 0,0 1 1 0 0,0-1-1 0 0,-1 0 0 0 0,2 0 0 0 0,-1 0 1 0 0,0 0-1 0 0,4 2 0 0 0,-4-3-4 0 0,1 0-1 0 0,-1 0 0 0 0,1-1 0 0 0,-1 1 1 0 0,1-1-1 0 0,-1 1 0 0 0,1-1 1 0 0,-1 0-1 0 0,1-1 0 0 0,0 1 0 0 0,-1-1 1 0 0,1 1-1 0 0,-1-1 0 0 0,1 0 1 0 0,-1 0-1 0 0,0-1 0 0 0,1 1 0 0 0,-1 0 1 0 0,0-1-1 0 0,0 0 0 0 0,0 0 0 0 0,0 0 1 0 0,0 0-1 0 0,-1-1 0 0 0,4-2 1 0 0,4-6-28 0 0,0-1 1 0 0,-1-1-1 0 0,-1 1 1 0 0,12-23-1 0 0,-11 18 350 0 0,-1-1 0 0 0,8-28 0 0 0,-4 10 12 0 0,-9 23-185 0 0,-3 12-106 0 0,0 0 1 0 0,0-1 0 0 0,0 1-1 0 0,0 0 1 0 0,1 0 0 0 0,-1 0-1 0 0,0 0 1 0 0,1 0-1 0 0,-1 0 1 0 0,1 0 0 0 0,0-1-1 0 0,0 1 433 0 0,-1 21 14 0 0,2 0 0 0 0,0 0 0 0 0,7 25 0 0 0,-1-13-1095 0 0,2-1 0 0 0,26 56 0 0 0,-33-81 317 0 0,0 0 0 0 0,0 1 0 0 0,1-1 0 0 0,5 5 0 0 0,-8-9 52 0 0,1 0 0 0 0,-1-1 0 0 0,1 1 1 0 0,0-1-1 0 0,0 1 0 0 0,-1-1 1 0 0,1 0-1 0 0,0 0 0 0 0,0 1 0 0 0,0-2 1 0 0,0 1-1 0 0,0 0 0 0 0,0 0 0 0 0,0-1 1 0 0,1 1-1 0 0,2 0 0 0 0,11-1-3253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8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 40 14605 0 0,'0'0'3505'0'0,"-55"38"-3025"0"0,18-37-332 0 0,-7-1 588 0 0,0-3-588 0 0,5-7 148 0 0,7-2-240 0 0,-5-2-56 0 0,12-1-1672 0 0,2 1 696 0 0,4 3-829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59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1010 13313 0 0,'0'0'5725'0'0,"3"-11"-5541"0"0,-1 4-125 0 0,1-4 16 0 0,0-1 0 0 0,0 1 0 0 0,-2-1 0 0 0,2-22 0 0 0,3-195 248 0 0,-2 184-291 0 0,2-1 0 0 0,2 1 0 0 0,13-44 0 0 0,-16 72-39 0 0,9-31 161 0 0,2 0-1 0 0,30-61 1 0 0,-46 109-135 0 0,0 0-1 0 0,0-1 0 0 0,0 1 1 0 0,0 0-1 0 0,0 0 1 0 0,1-1-1 0 0,-1 1 0 0 0,0 0 1 0 0,0 0-1 0 0,0 0 1 0 0,0-1-1 0 0,0 1 0 0 0,1 0 1 0 0,-1 0-1 0 0,0 0 1 0 0,0-1-1 0 0,0 1 0 0 0,1 0 1 0 0,-1 0-1 0 0,0 0 1 0 0,0 0-1 0 0,1 0 0 0 0,-1-1 1 0 0,0 1-1 0 0,0 0 1 0 0,0 0-1 0 0,1 0 0 0 0,-1 0 1 0 0,0 0-1 0 0,1 0 1 0 0,-1 0-1 0 0,0 0 0 0 0,0 0 1 0 0,1 0-1 0 0,-1 0 1 0 0,0 0-1 0 0,0 0 0 0 0,1 0 1 0 0,-1 0-1 0 0,0 0 1 0 0,0 0-1 0 0,1 1 0 0 0,-1-1 1 0 0,0 0-1 0 0,0 0 1 0 0,1 0-1 0 0,-1 0 0 0 0,0 0 1 0 0,0 1-1 0 0,0-1 1 0 0,0 0-1 0 0,1 0 0 0 0,-1 0 1 0 0,0 1-1 0 0,0-1 0 0 0,0 0 1 0 0,0 0-1 0 0,0 1 1 0 0,1-1-1 0 0,-1 0 0 0 0,0 0 1 0 0,0 1-1 0 0,0-1 1 0 0,0 0-1 0 0,0 0 0 0 0,0 1 1 0 0,0-1-1 0 0,0 0 1 0 0,6 23 593 0 0,10 120-403 0 0,2 14-568 0 0,18-5-96 0 0,-30-132 303 0 0,1-1 0 0 0,1-1-1 0 0,0 1 1 0 0,1-1-1 0 0,21 29 1 0 0,-25-41 104 0 0,0 1 1 0 0,0-1-1 0 0,1-1 1 0 0,0 1-1 0 0,0-1 1 0 0,1 0-1 0 0,-1-1 0 0 0,1 1 1 0 0,0-1-1 0 0,0-1 1 0 0,1 1-1 0 0,-1-1 1 0 0,1 0-1 0 0,0-1 0 0 0,-1 0 1 0 0,1 0-1 0 0,0-1 1 0 0,0 0-1 0 0,0 0 1 0 0,0-1-1 0 0,0 0 0 0 0,1 0 1 0 0,-1-1-1 0 0,0 0 1 0 0,0 0-1 0 0,0-1 1 0 0,-1 0-1 0 0,1-1 0 0 0,0 0 1 0 0,-1 0-1 0 0,9-5 1 0 0,-14 7 29 0 0,-1 0 0 0 0,1 0 0 0 0,-1-1 0 0 0,0 1 1 0 0,0 0-1 0 0,1-1 0 0 0,-1 1 0 0 0,0-1 0 0 0,0 1 0 0 0,0-1 0 0 0,-1 0 1 0 0,1 1-1 0 0,0-1 0 0 0,-1 0 0 0 0,2-3 0 0 0,2-29 186 0 0,-3 26-153 0 0,0-33 180 0 0,-6-75-1 0 0,-1 8 10 0 0,5 45 129 0 0,4 0-1 0 0,14-90 0 0 0,26-19 180 0 0,-12 54-215 0 0,-32 141-887 0 0,-4 25 0 0 0,-3 32-3389 0 0,5-44-368 0 0,3-11-1592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2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6 1708 0 0,'0'0'15701'0'0,"-4"-6"-11331"0"0,6 7-4309 0 0,-1 0 0 0 0,1 0-1 0 0,-1 0 1 0 0,1 0 0 0 0,-1 0-1 0 0,1 0 1 0 0,-1 0 0 0 0,0 0-1 0 0,0 1 1 0 0,1-1 0 0 0,-1 0-1 0 0,0 1 1 0 0,0-1 0 0 0,0 1-1 0 0,0 1 1 0 0,18 29 100 0 0,-18-30-117 0 0,47 88 26 0 0,4-3 0 0 0,81 103-1 0 0,-73-114-80 0 0,114 148-397 0 0,-132-164 242 0 0,63 118 0 0 0,-97-164 152 0 0,-6-12 7 0 0,-1 1 0 0 0,0-1 0 0 0,1 0 0 0 0,-1 0 1 0 0,0 1-1 0 0,0-1 0 0 0,0 0 0 0 0,0 4 0 0 0,0-3-118 0 0,0 0 0 0 0,0 0 0 0 0,0 1 0 0 0,0-1 0 0 0,3 5 1 0 0,1 6 62 0 0,13 52-310 0 0,-18-66 364 0 0,1 0 0 0 0,-1 0 1 0 0,0-1-1 0 0,0 1 0 0 0,0 0 1 0 0,0 0-1 0 0,0 0 0 0 0,0 0 0 0 0,0 0 1 0 0,1 0-1 0 0,-1 0 0 0 0,0 0 0 0 0,0-1 1 0 0,0 1-1 0 0,0 0 0 0 0,0 0 0 0 0,0 0 1 0 0,1 0-1 0 0,-1 0 0 0 0,0 0 1 0 0,0 0-1 0 0,0 0 0 0 0,0 0 0 0 0,1 0 1 0 0,-1 0-1 0 0,0 0 0 0 0,0 0 0 0 0,0 0 1 0 0,0 0-1 0 0,0 0 0 0 0,1 0 1 0 0,-1 0-1 0 0,0 0 0 0 0,0 0 0 0 0,0 1 1 0 0,0-1-1 0 0,0 0 0 0 0,1 0 0 0 0,-1 0 1 0 0,0 0-1 0 0,0 0 0 0 0,0 0 0 0 0,0 0 1 0 0,0 0-1 0 0,0 1 0 0 0,0-1 1 0 0,1 0-1 0 0,-1 0 0 0 0,0 0 0 0 0,0 0 1 0 0,0 0-1 0 0,0 1 0 0 0,0-1 0 0 0,0 0 1 0 0,0 0-1 0 0,0 0 0 0 0,0 0 0 0 0,0 0 1 0 0,0 1-1 0 0,0-1 0 0 0,0 0 1 0 0,0 0-1 0 0,0 0 0 0 0,0 0 0 0 0,0 1 1 0 0,0-1-1 0 0,4-10-510 0 0,-2 2 459 0 0,2-22-771 0 0,-4 29 759 0 0,0-1 0 0 0,0 1 0 0 0,0 0 1 0 0,0-1-1 0 0,0 1 0 0 0,0 0 0 0 0,-1 0 0 0 0,1-1 0 0 0,0 1 1 0 0,-1 0-1 0 0,1 0 0 0 0,-1 0 0 0 0,0-1 0 0 0,1 1 0 0 0,-1 0 0 0 0,0 0 1 0 0,0 0-1 0 0,-1-2 0 0 0,-17-10-3513 0 0,6 7-2804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0 13817 0 0,'0'0'5371'0'0,"0"9"-4940"0"0,-2 2-324 0 0,1-5-103 0 0,1 0 0 0 0,0-1 0 0 0,-1 1 0 0 0,2 0 0 0 0,-1 0 0 0 0,1-1 0 0 0,1 7 0 0 0,4 22-68 0 0,-1-3-200 0 0,17 55-1 0 0,-13-52 203 0 0,-8-26 86 0 0,1-1-1 0 0,0 0 0 0 0,0 0 0 0 0,0 0 0 0 0,1 0 0 0 0,0 0 1 0 0,1-1-1 0 0,0 1 0 0 0,5 6 0 0 0,-9-12-25 0 0,1-1 0 0 0,-1 1 0 0 0,0-1 0 0 0,1 1 0 0 0,0-1 0 0 0,-1 1 0 0 0,1-1 0 0 0,-1 0-1 0 0,1 0 1 0 0,-1 1 0 0 0,1-1 0 0 0,-1 0 0 0 0,1 0 0 0 0,0 1 0 0 0,-1-1 0 0 0,1 0 0 0 0,0 0 0 0 0,-1 0 0 0 0,1 0 0 0 0,0 0 0 0 0,-1 0-1 0 0,1 0 1 0 0,-1 0 0 0 0,1 0 0 0 0,0 0 0 0 0,-1 0 0 0 0,2-1 0 0 0,-1 0-17 0 0,1 0 0 0 0,0 0 1 0 0,-1 0-1 0 0,1 0 0 0 0,-1 0 0 0 0,1 0 1 0 0,-1-1-1 0 0,0 1 0 0 0,2-2 0 0 0,2-4-54 0 0,0 0 1 0 0,-1 0-1 0 0,4-8 0 0 0,6-22 1035 0 0,-13 47-872 0 0,1 0 0 0 0,0 0 0 0 0,0-1 0 0 0,1 1 0 0 0,7 15 0 0 0,-2-3-56 0 0,-3-8-82 0 0,0-1 0 0 0,1 0 0 0 0,1 0 0 0 0,0 0 0 0 0,0-1 0 0 0,12 14 0 0 0,-17-23 16 0 0,2 1 1 0 0,-1-1 0 0 0,0 0-1 0 0,1 0 1 0 0,-1 0 0 0 0,1-1-1 0 0,0 1 1 0 0,0-1 0 0 0,0 0-1 0 0,6 3 1 0 0,-7-5-7 0 0,0 1-1 0 0,0 0 1 0 0,0-1 0 0 0,1 1 0 0 0,-1-1-1 0 0,0 0 1 0 0,0 0 0 0 0,1 0 0 0 0,-1-1-1 0 0,0 1 1 0 0,0-1 0 0 0,0 0-1 0 0,0 1 1 0 0,0-2 0 0 0,0 1 0 0 0,4-2-1 0 0,-1 0-4 0 0,0-1-1 0 0,0 0 1 0 0,0 0-1 0 0,-1-1 1 0 0,0 0-1 0 0,0 0 1 0 0,0 0-1 0 0,0 0 1 0 0,-1-1-1 0 0,0 0 1 0 0,7-11 0 0 0,1-7 212 0 0,15-45 0 0 0,-20 50 52 0 0,1-1-173 0 0,-2-1-1 0 0,0 0 0 0 0,-1 0 0 0 0,-2 0 0 0 0,0 0 0 0 0,0-32 0 0 0,-3 52-131 0 0,0 1 0 0 0,0-1 0 0 0,0 0 0 0 0,0 0 0 0 0,-1 1 0 0 0,1-1 0 0 0,0 0 0 0 0,-1 1 0 0 0,1-1 0 0 0,0 0 0 0 0,-1 1 0 0 0,1-1 0 0 0,-1 1 0 0 0,0-2 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3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9773 0 0,'0'0'9945'0'0,"1"-2"-9294"0"0,-1 2-628 0 0,0 0 0 0 0,0-1 0 0 0,0 1 0 0 0,0 0 0 0 0,0 0 0 0 0,0 0 0 0 0,0 0 0 0 0,0-1 0 0 0,0 1 1 0 0,0 0-1 0 0,0 0 0 0 0,0 0 0 0 0,0 0 0 0 0,0-1 0 0 0,0 1 0 0 0,0 0 0 0 0,0 0 0 0 0,0 0 0 0 0,1 0 1 0 0,-1 0-1 0 0,0-1 0 0 0,0 1 0 0 0,0 0 0 0 0,0 0 0 0 0,0 0 0 0 0,0 0 0 0 0,0 0 0 0 0,1 0 1 0 0,-1 0-1 0 0,0 0 0 0 0,0-1 0 0 0,0 1 0 0 0,0 0 0 0 0,0 0 0 0 0,1 0 0 0 0,-1 0 0 0 0,0 0 0 0 0,0 0 1 0 0,0 0-1 0 0,0 0 0 0 0,1 0 0 0 0,-1 0 0 0 0,0 0 0 0 0,0 0 0 0 0,0 0 0 0 0,0 0 0 0 0,1 0 1 0 0,4 13 499 0 0,-4-12-571 0 0,13 42 52 0 0,-2-1 0 0 0,8 55 1 0 0,4 90-1016 0 0,-23-180 958 0 0,6 79-186 0 0,-3-38 10 0 0,1 0 0 0 0,16 64-1 0 0,-21-111 218 0 0,0-1 0 0 0,0 1 0 0 0,0-1-1 0 0,0 0 1 0 0,0 1 0 0 0,0-1 0 0 0,0 1 0 0 0,0-1 0 0 0,1 0-1 0 0,-1 1 1 0 0,0-1 0 0 0,0 0 0 0 0,0 1 0 0 0,1-1-1 0 0,-1 0 1 0 0,0 1 0 0 0,0-1 0 0 0,1 0 0 0 0,-1 1-1 0 0,0-1 1 0 0,1 0 0 0 0,-1 0 0 0 0,0 1 0 0 0,1-1 0 0 0,-1 0-1 0 0,1 0 1 0 0,-1 0 0 0 0,0 0 0 0 0,1 1 0 0 0,-1-1-1 0 0,1 0 1 0 0,-1 0 0 0 0,0 0 0 0 0,1 0 0 0 0,-1 0 0 0 0,1 0-1 0 0,-1 0 1 0 0,0 0 0 0 0,1 0 0 0 0,-1 0 0 0 0,1 0-1 0 0,-1-1 1 0 0,0 1 0 0 0,1 0 0 0 0,-1 0 0 0 0,1 0-1 0 0,1-1-41 0 0,0-1-1 0 0,-1 1 1 0 0,1 0-1 0 0,0-1 1 0 0,-1 1-1 0 0,1 0 1 0 0,2-4-1 0 0,3-7-36 0 0,0-1 0 0 0,0 0 0 0 0,-2 0 0 0 0,1 0 0 0 0,3-15 0 0 0,-5 15 111 0 0,28-115 371 0 0,-11 33 428 0 0,-20 94-783 0 0,-1 0 0 0 0,0 1-1 0 0,0-1 1 0 0,1 0 0 0 0,-1 1-1 0 0,1-1 1 0 0,-1 0-1 0 0,1 1 1 0 0,-1-1 0 0 0,1 1-1 0 0,-1-1 1 0 0,1 1-1 0 0,-1-1 1 0 0,1 1 0 0 0,0-1-1 0 0,-1 1 1 0 0,1 0-1 0 0,0-1 1 0 0,-1 1 0 0 0,1 0-1 0 0,0 0 1 0 0,-1-1 0 0 0,1 1-1 0 0,0 0 1 0 0,0 0-1 0 0,-1 0 1 0 0,1 0 0 0 0,0 0-1 0 0,0 0 1 0 0,-1 0-1 0 0,2 0 1 0 0,-1 0 0 0 0,1 0-1 0 0,-1 1 1 0 0,1-1 0 0 0,-1 0 0 0 0,1 1-1 0 0,-1-1 1 0 0,1 1 0 0 0,-1 0 0 0 0,1-1-1 0 0,-1 1 1 0 0,0 0 0 0 0,1 0 0 0 0,-1 0-1 0 0,1 1 1 0 0,7 7-46 0 0,0 1 0 0 0,0 1 0 0 0,-1-1 1 0 0,-1 2-1 0 0,0-1 0 0 0,0 1 0 0 0,-1 0 0 0 0,-1 0 0 0 0,0 0 1 0 0,-1 1-1 0 0,5 23 0 0 0,-5-15 6 0 0,-2-7-357 0 0,2 30 1 0 0,1-35-1253 0 0,-5-9 1533 0 0,0-1-1 0 0,0 1 1 0 0,-1 0-1 0 0,1 0 1 0 0,0 0 0 0 0,0 0-1 0 0,0 0 1 0 0,0 0-1 0 0,0 0 1 0 0,0-1-1 0 0,0 1 1 0 0,0 0-1 0 0,0 0 1 0 0,0 0-1 0 0,0 0 1 0 0,1 0 0 0 0,-1 0-1 0 0,0 0 1 0 0,0-1-1 0 0,0 1 1 0 0,0 0-1 0 0,0 0 1 0 0,0 0-1 0 0,0 0 1 0 0,1-1-1127 0 0,-1 1 1127 0 0,1 0-1 0 0,-1 0 1 0 0,0 0-1 0 0,0 0 1 0 0,0 0 0 0 0,0 0-1 0 0,0 0 1 0 0,0 0-1 0 0,0 0 1 0 0,1 0-1 0 0,-1 0 1 0 0,0 0-1 0 0,0 0 1 0 0,0 0 0 0 0,0 0-1 0 0,0 0 1 0 0,0 0-1 0 0,0 0 1 0 0,0 0-1 0 0,1 0 1 0 0,-1 1-564 0 0,9-15-11071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14749 0 0,'0'0'6836'0'0,"3"9"-6406"0"0,18 62-438 0 0,-11-42-2189 0 0,10 47 1 0 0,-20-75 1918 0 0,0-1 1 0 0,0 1-1 0 0,0-1 1 0 0,1 1-1 0 0,-1-1 1 0 0,0 0 0 0 0,1 1-1 0 0,-1-1 1 0 0,0 1-1 0 0,1-1 1 0 0,-1 0-1 0 0,0 1 1 0 0,1-1-1 0 0,-1 0 1 0 0,1 0 0 0 0,-1 1-1 0 0,0-1 1 0 0,1 0-1 0 0,-1 0 1 0 0,1 1-1 0 0,-1-1 1 0 0,1 0-1 0 0,-1 0 1 0 0,1 0 0 0 0,-1 0-1 0 0,1 0 1 0 0,-1 0-1 0 0,1 0 1 0 0,-1 0-1 0 0,1 0 1 0 0,-1 0-1 0 0,2 0 1 0 0,-2 0 217 0 0,11 0-8010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286 0 13521 0 0,'0'0'2335'0'0,"-12"7"-2202"0"0,8-4-108 0 0,-89 48 423 0 0,67-38-329 0 0,-43 29 0 0 0,61-36-149 0 0,-1 0 1 0 0,1 1-1 0 0,1 0 1 0 0,-1 1-1 0 0,1 0 0 0 0,0 0 1 0 0,1 0-1 0 0,-8 13 1 0 0,13-19 19 0 0,0 0 1 0 0,0 0-1 0 0,0 0 1 0 0,0 0 0 0 0,1 0-1 0 0,-1 1 1 0 0,1-1 0 0 0,-1 0-1 0 0,1 0 1 0 0,0 0 0 0 0,0 1-1 0 0,0-1 1 0 0,0 0 0 0 0,0 0-1 0 0,0 1 1 0 0,0-1 0 0 0,1 0-1 0 0,-1 0 1 0 0,1 0 0 0 0,0 1-1 0 0,0-1 1 0 0,0 0 0 0 0,0 0-1 0 0,0 0 1 0 0,0 0-1 0 0,0-1 1 0 0,1 1 0 0 0,-1 0-1 0 0,1 0 1 0 0,-1-1 0 0 0,3 3-1 0 0,4 2-21 0 0,1 0 0 0 0,-1 0-1 0 0,1-1 1 0 0,0 0 0 0 0,18 6-1 0 0,-12-5 3 0 0,1 0 0 0 0,0-1 0 0 0,0-1 0 0 0,0-1 0 0 0,1-1-1 0 0,-1 0 1 0 0,27 0 0 0 0,-33-3-287 0 0,0 1 1 0 0,0-1-1 0 0,-1-1 1 0 0,1 0-1 0 0,-1 0 0 0 0,1-1 1 0 0,-1 0-1 0 0,0-1 0 0 0,0 0 1 0 0,0 0-1 0 0,0-1 0 0 0,-1 0 1 0 0,0-1-1 0 0,10-7 0 0 0,-10 4-1626 0 0,15-17-1 0 0,-16 17 493 0 0,10-11-3533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4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14633 0 0,'0'0'1368'0'0,"6"11"-349"0"0,-5-9-974 0 0,47 101 1541 0 0,30 142-706 0 0,-63-192-1160 0 0,3 19-163 0 0,-3 0 1 0 0,7 86-1 0 0,-18-133 397 0 0,1 9 37 0 0,-5-33 13 0 0,0-1 1 0 0,0 0 0 0 0,0 0-1 0 0,0 1 1 0 0,0-1-1 0 0,0 0 1 0 0,0 1 0 0 0,0-1-1 0 0,0 0 1 0 0,0 0-1 0 0,0 1 1 0 0,0-1 0 0 0,0 0-1 0 0,0 0 1 0 0,0 1 0 0 0,1-1-1 0 0,-1 0 1 0 0,0 0-1 0 0,0 0 1 0 0,0 1 0 0 0,0-1-1 0 0,1 0 1 0 0,-1 0 0 0 0,0 0-1 0 0,0 1 1 0 0,0-1-1 0 0,1 0 1 0 0,-1 0 0 0 0,0 0-1 0 0,0 0 1 0 0,1 1-1 0 0,8-4-65 0 0,11-13-121 0 0,-15 12 256 0 0,8-6-21 0 0,2-3 107 0 0,0 2 1 0 0,0 0-1 0 0,30-16 0 0 0,-40 25-117 0 0,0 0 0 0 0,0 0 0 0 0,0 1 0 0 0,0-1 0 0 0,0 1 1 0 0,0 0-1 0 0,0 0 0 0 0,0 1 0 0 0,1-1 0 0 0,-1 1 0 0 0,0 1 0 0 0,0-1 0 0 0,0 0 0 0 0,1 1 0 0 0,-1 0 0 0 0,0 1 0 0 0,0-1 0 0 0,8 4 0 0 0,-4 0-69 0 0,-1 0-1 0 0,0 0 1 0 0,0 1-1 0 0,0 0 1 0 0,0 1-1 0 0,-1-1 1 0 0,0 1-1 0 0,-1 0 0 0 0,0 1 1 0 0,0 0-1 0 0,0 0 1 0 0,-1 0-1 0 0,0 1 1 0 0,6 16-1 0 0,-4-8-191 0 0,-2 1-1 0 0,0-1 1 0 0,0 1 0 0 0,-2 0-1 0 0,0 0 1 0 0,-1 0 0 0 0,-1 19 0 0 0,-1-33 110 0 0,0 0 1 0 0,0-1 0 0 0,-1 1 0 0 0,1 0 0 0 0,-1 0 0 0 0,0 0 0 0 0,0-1-1 0 0,-3 8 1 0 0,3-9-158 0 0,0-1-1 0 0,0 0 1 0 0,0 1 0 0 0,0-1-1 0 0,0 0 1 0 0,0 1-1 0 0,-1-1 1 0 0,1 0-1 0 0,0 0 1 0 0,-1 0-1 0 0,1 0 1 0 0,-1 0 0 0 0,1 0-1 0 0,-1-1 1 0 0,1 1-1 0 0,-1 0 1 0 0,0-1-1 0 0,1 1 1 0 0,-1-1 0 0 0,0 0-1 0 0,-2 1 1 0 0,-8-1-5001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19098 0 0,'9'53'380'0'0,"0"-14"-144"0"0,0-6-52 0 0,1-13 48 0 0,-3-9-232 0 0,-5-7-712 0 0,2-3 296 0 0,3-5-868 0 0,16-25-13982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5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1 824 4456 0 0,'0'0'13798'0'0,"4"-12"-13634"0"0,17-55 21 0 0,23-135-1 0 0,-43 191-205 0 0,40-342-279 0 0,-41 353 353 0 0,3-18-122 0 0,-3 17 109 0 0,0 1 0 0 0,0 0 1 0 0,0 0-1 0 0,0 0 0 0 0,0-1 0 0 0,0 1 0 0 0,0 0 1 0 0,0 0-1 0 0,0-1 0 0 0,1 1 0 0 0,-1 0 0 0 0,0 0 0 0 0,0 0 1 0 0,0-1-1 0 0,0 1 0 0 0,0 0 0 0 0,1 0 0 0 0,-1 0 1 0 0,0 0-1 0 0,0-1 0 0 0,0 1 0 0 0,1 0 0 0 0,-1 0 1 0 0,0 0-1 0 0,0 0 0 0 0,0 0 0 0 0,1 0 0 0 0,-1 0 1 0 0,0 0-1 0 0,0-1 0 0 0,1 1 0 0 0,-1 0 0 0 0,0 0 1 0 0,0 0-1 0 0,1 0 0 0 0,-1 0 0 0 0,0 0 0 0 0,0 0 1 0 0,1 1-1 0 0,-1-1 0 0 0,0 0 0 0 0,0 0 0 0 0,1 0 1 0 0,-1 0-1 0 0,0 0 0 0 0,0 0 0 0 0,0 0 0 0 0,1 0 1 0 0,-1 1-1 0 0,0-1 0 0 0,0 0 0 0 0,0 0 0 0 0,1 0 1 0 0,-1 0-1 0 0,0 1 0 0 0,0-1 0 0 0,0 0 0 0 0,0 0 1 0 0,0 0-1 0 0,0 1 0 0 0,1-1 0 0 0,-1 0 0 0 0,0 0 0 0 0,0 1 1 0 0,0-1-1 0 0,0 0 0 0 0,0 1 0 0 0,8 12 113 0 0,-1 1 1 0 0,0 0-1 0 0,-1 0 0 0 0,-1 1 0 0 0,0 0 0 0 0,4 25 0 0 0,-1-9-144 0 0,13 54-110 0 0,19 63-298 0 0,-30-119 62 0 0,1 0 0 0 0,28 53 0 0 0,-34-73 256 0 0,1 0 0 0 0,0-1 0 0 0,0 0 0 0 0,1 0 0 0 0,0 0 0 0 0,0-1 0 0 0,1 0 0 0 0,0-1 0 0 0,12 9 1 0 0,-17-13 41 0 0,0 0 1 0 0,1-1-1 0 0,-1 1 1 0 0,1-1-1 0 0,-1 1 1 0 0,1-1 0 0 0,0 0-1 0 0,-1-1 1 0 0,1 1-1 0 0,0 0 1 0 0,0-1-1 0 0,-1 0 1 0 0,1 0-1 0 0,0 0 1 0 0,0 0 0 0 0,-1-1-1 0 0,1 0 1 0 0,0 0-1 0 0,0 1 1 0 0,-1-2-1 0 0,1 1 1 0 0,-1 0 0 0 0,1-1-1 0 0,-1 0 1 0 0,0 0-1 0 0,0 0 1 0 0,0 0-1 0 0,5-4 1 0 0,0-2 23 0 0,-1 0 1 0 0,0 0-1 0 0,-1 0 0 0 0,1-1 0 0 0,-1 0 1 0 0,-1 0-1 0 0,0-1 0 0 0,0 0 0 0 0,-1 0 1 0 0,-1 0-1 0 0,4-11 0 0 0,0-6 246 0 0,-2-1 1 0 0,0 0-1 0 0,0-29 0 0 0,-1-185 638 0 0,-6 214-815 0 0,-1 0 0 0 0,-2 1 0 0 0,0-1 0 0 0,-2 1-1 0 0,-1 0 1 0 0,-18-41 0 0 0,26 68-87 0 0,-11-19-70 0 0,11 18 20 0 0,-1 0 0 0 0,1 0 0 0 0,-1 1 1 0 0,1-1-1 0 0,-1 0 0 0 0,1 1 0 0 0,-1-1 1 0 0,0 0-1 0 0,1 1 0 0 0,-1-1 0 0 0,0 1 1 0 0,1-1-1 0 0,-1 1 0 0 0,0 0 0 0 0,0-1 1 0 0,0 1-1 0 0,1 0 0 0 0,-1-1 0 0 0,-1 1 1 0 0,1 6-1739 0 0,1-3 1326 0 0,0-1-1 0 0,1 1 1 0 0,-1 0 0 0 0,1 0 0 0 0,-1 0-1 0 0,1-1 1 0 0,0 1 0 0 0,0 0 0 0 0,0-1-1 0 0,2 3 1 0 0,11 20-5083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12373 0 0,'0'0'1898'0'0,"0"8"-1272"0"0,-1-4-563 0 0,0 7 386 0 0,0 1 1 0 0,1-1 0 0 0,0 1 0 0 0,3 18-1 0 0,22 81-50 0 0,47 129 0 0 0,-53-187-470 0 0,-6-15-152 0 0,1-1 1 0 0,26 47 0 0 0,-40-83 154 0 0,0 0 0 0 0,1 0-1 0 0,-1 0 1 0 0,1-1 0 0 0,-1 1 0 0 0,1 0-1 0 0,-1 0 1 0 0,1 0 0 0 0,0-1 0 0 0,-1 1-1 0 0,1 0 1 0 0,0-1 0 0 0,0 1 0 0 0,-1-1-1 0 0,1 1 1 0 0,0-1 0 0 0,0 1 0 0 0,0-1-1 0 0,0 1 1 0 0,0-1 0 0 0,0 0-1 0 0,0 0 1 0 0,0 1 0 0 0,0-1 0 0 0,0 0-1 0 0,0 0 1 0 0,0 0 0 0 0,0 0 0 0 0,-1 0-1 0 0,1 0 1 0 0,0 0 0 0 0,0 0 0 0 0,0-1-1 0 0,0 1 1 0 0,0 0 0 0 0,0 0 0 0 0,0-1-1 0 0,0 1 1 0 0,0-1 0 0 0,0 1 0 0 0,0-1-1 0 0,-1 1 1 0 0,1-1 0 0 0,1-1-1 0 0,4-3-1063 0 0,-1 0 0 0 0,0 0 0 0 0,0-1 0 0 0,7-11 0 0 0,-7 9-1139 0 0,7-8-3050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1 13397 0 0,'0'0'6946'0'0,"-1"9"-6367"0"0,-9 147 85 0 0,5-78-1069 0 0,10 118 0 0 0,2-132 40 0 0,15 69 0 0 0,-13-101 328 0 0,-7-27-506 0 0,-3-8-855 0 0,-19-53 811 0 0,-28-92 349 0 0,40 118 303 0 0,2 0 1 0 0,0 0-1 0 0,0-33 0 0 0,4 40 122 0 0,2 1-1 0 0,1 0 0 0 0,5-34 1 0 0,-4 47-135 0 0,0 0 0 0 0,0 1 0 0 0,1-1 0 0 0,1 1 0 0 0,-1-1 0 0 0,1 1 0 0 0,1 0 0 0 0,-1 1 0 0 0,2-1 0 0 0,-1 1 0 0 0,9-10 0 0 0,-6 9 16 0 0,1 1 0 0 0,0 0 0 0 0,0 0-1 0 0,0 1 1 0 0,1 0 0 0 0,0 1 0 0 0,0 0-1 0 0,0 1 1 0 0,1-1 0 0 0,-1 2-1 0 0,1 0 1 0 0,13-2 0 0 0,4 1 10 0 0,1 1-1 0 0,-1 1 1 0 0,45 3 0 0 0,-71-1-79 0 0,1 0 0 0 0,0 0 0 0 0,0 0 0 0 0,0 1 0 0 0,0-1 0 0 0,0 1 0 0 0,0 0 0 0 0,-1 0 0 0 0,1 0 0 0 0,3 1 0 0 0,-5-1-3 0 0,0 0 0 0 0,0 0 0 0 0,0 1 0 0 0,0-1 0 0 0,-1 0 0 0 0,1 0 0 0 0,0 0 0 0 0,0 0 0 0 0,-1 1 0 0 0,1-1 0 0 0,0 0 0 0 0,-1 1 0 0 0,0-1 0 0 0,1 1 1 0 0,-1-1-1 0 0,0 0 0 0 0,0 1 0 0 0,1-1 0 0 0,-1 1 0 0 0,0-1 0 0 0,-1 2 0 0 0,1 4-68 0 0,-1-1 1 0 0,0 0-1 0 0,0 0 0 0 0,-1 0 1 0 0,0 0-1 0 0,0 0 0 0 0,0 0 1 0 0,-1 0-1 0 0,0-1 1 0 0,0 1-1 0 0,0-1 0 0 0,-5 6 1 0 0,-7 7-95 0 0,-32 32-1 0 0,24-29 33 0 0,0-1 1 0 0,-1-1-1 0 0,-1-1 0 0 0,-1-1 0 0 0,-1-2 0 0 0,0-1 0 0 0,-1 0 0 0 0,0-2 0 0 0,-33 9 1 0 0,46-17-402 0 0,-27 3 0 0 0,37-6 63 0 0,0-1 0 0 0,0 0 0 0 0,0 0 0 0 0,0 0 0 0 0,0-1 0 0 0,0 1 0 0 0,0-1 0 0 0,0 0 0 0 0,-6-3 0 0 0,-5-5-2459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98 13625 0 0,'0'0'5647'0'0,"0"8"-5111"0"0,-1-3-428 0 0,0 13 31 0 0,1 1 1 0 0,0 0 0 0 0,1-1-1 0 0,6 30 1 0 0,40 113-677 0 0,-47-176-552 0 0,-5-25 1 0 0,3 29 1157 0 0,0-1 0 0 0,1 1 0 0 0,0-1 0 0 0,1 1 0 0 0,0-1 0 0 0,1 1 0 0 0,0 0 0 0 0,1-1 0 0 0,1 1 0 0 0,-1 0 1 0 0,5-11-1 0 0,1 2 67 0 0,1 1 0 0 0,0 0 0 0 0,1 1 0 0 0,1 0-1 0 0,15-19 1 0 0,-21 31-102 0 0,0-1-1 0 0,1 1 0 0 0,-1 0 0 0 0,1 0 1 0 0,1 0-1 0 0,10-7 0 0 0,-15 12-26 0 0,1 0-1 0 0,-1-1 1 0 0,1 1 0 0 0,0 0-1 0 0,-1 0 1 0 0,1 0 0 0 0,0 1-1 0 0,-1-1 1 0 0,1 0 0 0 0,0 1-1 0 0,0 0 1 0 0,0 0-1 0 0,0 0 1 0 0,-1 0 0 0 0,1 0-1 0 0,0 1 1 0 0,0-1 0 0 0,0 1-1 0 0,-1 0 1 0 0,1-1 0 0 0,0 1-1 0 0,4 3 1 0 0,-2-1-302 0 0,0 0-1 0 0,-1 0 1 0 0,1 0 0 0 0,-1 1 0 0 0,0-1-1 0 0,0 1 1 0 0,0 0 0 0 0,0 1 0 0 0,0-1-1 0 0,-1 1 1 0 0,0-1 0 0 0,0 1 0 0 0,0 0-1 0 0,-1 0 1 0 0,0 0 0 0 0,0 1 0 0 0,0-1-1 0 0,0 1 1 0 0,-1-1 0 0 0,0 1 0 0 0,0-1-1 0 0,0 7 1 0 0,-1 6-4067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7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14869 0 0,'0'0'2705'0'0,"2"9"-2551"0"0,1 0-134 0 0,-1-1-20 0 0,0 0-1 0 0,0-1 1 0 0,-1 1-1 0 0,0 0 0 0 0,0 12 1 0 0,-1-5-124 0 0,0 1 0 0 0,2-1 0 0 0,-1 1 0 0 0,2-1 0 0 0,0 0 0 0 0,1 0 0 0 0,7 17 1 0 0,-10-29 118 0 0,1-1 1 0 0,-1 1-1 0 0,1-1 1 0 0,0 1-1 0 0,0-1 1 0 0,0 0-1 0 0,0 1 1 0 0,0-1-1 0 0,0 0 1 0 0,0 0-1 0 0,1-1 1 0 0,-1 1-1 0 0,1-1 1 0 0,0 1 0 0 0,5 1-1 0 0,-6-2 2 0 0,0 0-1 0 0,0-1 1 0 0,0 1-1 0 0,0-1 1 0 0,1 0 0 0 0,-1 1-1 0 0,0-1 1 0 0,1 0 0 0 0,-1 0-1 0 0,0-1 1 0 0,0 1-1 0 0,1 0 1 0 0,-1-1 0 0 0,0 0-1 0 0,0 1 1 0 0,0-1-1 0 0,0 0 1 0 0,0 0 0 0 0,0 0-1 0 0,0 0 1 0 0,4-3 0 0 0,3-5 24 0 0,1 0 1 0 0,-1 0 0 0 0,-1-1 0 0 0,0 0 0 0 0,0-1 0 0 0,-1 0 0 0 0,0 0 0 0 0,9-21 0 0 0,-2-1 262 0 0,17-68 1 0 0,-30 92-448 0 0,1 2 1974 0 0,3 13-770 0 0,-2 1-1032 0 0,-1 0 0 0 0,0 0-1 0 0,0 0 1 0 0,0 1 0 0 0,-1-1 0 0 0,1 10-1 0 0,0-3-14 0 0,0 5-117 0 0,1 6-1051 0 0,1 1 0 0 0,2 0 0 0 0,15 46 0 0 0,-19-68-2035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12765 0 0,'0'0'2506'0'0,"5"12"-942"0"0,13 25-33 0 0,20 65 1 0 0,-28-62-1449 0 0,-2 0-1 0 0,3 59 1 0 0,-4 83-389 0 0,-7-152 312 0 0,0 283-301 0 0,0-184-8236 0 0,0-143 5578 0 0,2-2 106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8.6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263 340 4304 0 0,'0'0'6816'0'0,"5"9"-6149"0"0,12 27 108 0 0,-16-35-766 0 0,-1-1-1 0 0,0 1 1 0 0,0 0 0 0 0,1-1 0 0 0,-1 1 0 0 0,0-1-1 0 0,0 1 1 0 0,0 0 0 0 0,0-1 0 0 0,0 1 0 0 0,0-1-1 0 0,0 1 1 0 0,0 0 0 0 0,0-1 0 0 0,0 1 0 0 0,0-1-1 0 0,0 1 1 0 0,0-1 0 0 0,0 1 0 0 0,-1 0 0 0 0,1-1 0 0 0,0 1-1 0 0,0-1 1 0 0,-1 1 0 0 0,1-1 0 0 0,0 1 0 0 0,-1-1-1 0 0,1 1 1 0 0,0-1 0 0 0,-1 1 0 0 0,1-1 0 0 0,-1 0-1 0 0,1 1 1 0 0,-1-1 0 0 0,1 1 0 0 0,-1-1 0 0 0,1 0-1 0 0,-1 0 1 0 0,1 1 0 0 0,-1-1 0 0 0,1 0 0 0 0,-1 0-1 0 0,0 0 1 0 0,1 0 0 0 0,-1 1 0 0 0,1-1 0 0 0,-2 0-1 0 0,-1 1-36 0 0,-11 3-46 0 0,0-1 1 0 0,0 0-1 0 0,0 0 1 0 0,0-2-1 0 0,0 1 1 0 0,-1-2 0 0 0,1 0-1 0 0,-1-1 1 0 0,-26-4-1 0 0,37 3 67 0 0,-1 1 0 0 0,1-1 0 0 0,-1 0 0 0 0,1 0 0 0 0,-1 0 0 0 0,1 0 0 0 0,0-1 0 0 0,0 1 0 0 0,0-1 0 0 0,1 0 0 0 0,-1-1 0 0 0,1 1 0 0 0,0 0 0 0 0,-1-1 0 0 0,1 0 0 0 0,1 0 0 0 0,-1 0-1 0 0,1 0 1 0 0,-1 0 0 0 0,1-1 0 0 0,1 1 0 0 0,-1 0 0 0 0,0-1 0 0 0,1 0 0 0 0,0 1 0 0 0,0-1 0 0 0,1 0 0 0 0,-1-5 0 0 0,1-2 97 0 0,0 0 1 0 0,1 1-1 0 0,0-1 0 0 0,1 0 1 0 0,0 0-1 0 0,1 1 0 0 0,1-1 1 0 0,5-12-1 0 0,-1 6 210 0 0,1 1 1 0 0,1-1 0 0 0,1 1-1 0 0,13-15 1 0 0,-14 19-40 0 0,0 0 1 0 0,1 0 0 0 0,15-12-1 0 0,-22 22-165 0 0,1 0-1 0 0,-1 0 0 0 0,0 0 0 0 0,1 0 0 0 0,0 1 0 0 0,-1 0 0 0 0,1 0 0 0 0,0 0 1 0 0,0 1-1 0 0,0-1 0 0 0,0 1 0 0 0,1 0 0 0 0,-1 1 0 0 0,7-1 0 0 0,-12 1-101 0 0,1 0 0 0 0,-1 0-1 0 0,1 0 1 0 0,-1 0 0 0 0,1 0-1 0 0,-1 0 1 0 0,1 0 0 0 0,-1 0-1 0 0,1 1 1 0 0,-1-1 0 0 0,1 0 0 0 0,-1 0-1 0 0,1 0 1 0 0,-1 1 0 0 0,1-1-1 0 0,-1 0 1 0 0,0 1 0 0 0,1-1-1 0 0,-1 0 1 0 0,1 1 0 0 0,-1-1 0 0 0,0 0-1 0 0,1 1 1 0 0,-1-1 0 0 0,0 1-1 0 0,0-1 1 0 0,1 1 0 0 0,-1 0-1 0 0,1 0-22 0 0,-1 0 0 0 0,0 1 0 0 0,0-1 0 0 0,0 0 0 0 0,0 1 0 0 0,0-1 0 0 0,0 0 0 0 0,0 1 0 0 0,0-1 0 0 0,0 0 0 0 0,-1 2 0 0 0,-1 2-145 0 0,1-1 0 0 0,-1 1 0 0 0,0 0 0 0 0,0-1 0 0 0,-5 7 0 0 0,-2 0 20 0 0,0 0 0 0 0,-1-1 0 0 0,0 0 0 0 0,-1 0 0 0 0,0-1-1 0 0,-23 14 1 0 0,23-17-384 0 0,-1 0 1 0 0,1 0-1 0 0,-15 3 0 0 0,17-6-827 0 0,0 0 0 0 0,-1-1 0 0 0,1-1-1 0 0,-16 1 1 0 0,8-1-3406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42 14381 0 0,'0'0'2490'0'0,"11"7"-2193"0"0,37 19-49 0 0,-46-25-261 0 0,1 0 1 0 0,-1 0 0 0 0,0 0 0 0 0,1-1 0 0 0,-1 1-1 0 0,0-1 1 0 0,1 0 0 0 0,-1 0 0 0 0,1 0 0 0 0,-1 0-1 0 0,1 0 1 0 0,-1 0 0 0 0,0-1 0 0 0,1 1 0 0 0,-1-1-1 0 0,0 1 1 0 0,1-1 0 0 0,-1 0 0 0 0,0 0 0 0 0,4-2-1 0 0,1-1-64 0 0,117-43-71 0 0,-105 42 171 0 0,0 0-1 0 0,0 2 1 0 0,1 0-1 0 0,32-1 1 0 0,-51 4-20 0 0,-1 0 0 0 0,1 0 0 0 0,0 0 1 0 0,0 0-1 0 0,0 0 0 0 0,-1 0 0 0 0,1 0 0 0 0,0 0 0 0 0,0 1 0 0 0,-1-1 1 0 0,1 0-1 0 0,0 1 0 0 0,0-1 0 0 0,-1 0 0 0 0,1 1 0 0 0,0-1 1 0 0,-1 1-1 0 0,1-1 0 0 0,0 1 0 0 0,-1-1 0 0 0,1 1 0 0 0,-1-1 1 0 0,1 1-1 0 0,-1 0 0 0 0,1 0 0 0 0,0 0-14 0 0,-1 1 0 0 0,0-1 0 0 0,1 1 0 0 0,-1-1 1 0 0,0 0-1 0 0,0 1 0 0 0,0-1 0 0 0,0 1 0 0 0,0-1 0 0 0,0 1 0 0 0,0-1 0 0 0,-1 3 0 0 0,-1 2-34 0 0,0 1 0 0 0,0-1-1 0 0,-1 0 1 0 0,0-1-1 0 0,-5 9 1 0 0,-8 7-180 0 0,-1-1 1 0 0,-1-1 0 0 0,0-1-1 0 0,-31 23 1 0 0,-4 4 211 0 0,18-13-63 0 0,-48 45 29 0 0,72-65 113 0 0,0 0 1 0 0,1 1 0 0 0,1 0 0 0 0,-14 25 0 0 0,19-31-13 0 0,1-1-1 0 0,1 1 1 0 0,-1 0 0 0 0,1 0 0 0 0,0 0 0 0 0,1 0 0 0 0,0 1-1 0 0,0-1 1 0 0,0 13 0 0 0,2-14-130 0 0,0-1 0 0 0,-1 1 1 0 0,2-1-1 0 0,-1 1 0 0 0,1-1 0 0 0,-1 0 0 0 0,1 0 0 0 0,1 0 0 0 0,-1 0 0 0 0,1 0 0 0 0,0 0 1 0 0,0-1-1 0 0,4 5 0 0 0,28 28-2739 0 0,-17-21-809 0 0,3-1-4632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09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13461 0 0,'0'0'3081'0'0,"11"-63"-14519"0"0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2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647 1 6597 0 0,'0'0'13790'0'0,"0"0"-13754"0"0,0 0 1 0 0,0 0 0 0 0,1 0 0 0 0,-1 0 0 0 0,0 0 0 0 0,0 1 0 0 0,0-1 0 0 0,1 0 0 0 0,-1 0 0 0 0,0 0 0 0 0,0 0 0 0 0,0 1 0 0 0,1-1 0 0 0,-1 0 0 0 0,0 0 0 0 0,0 1 0 0 0,0-1 0 0 0,0 0 0 0 0,1 0-1 0 0,-1 1 1 0 0,0-1 0 0 0,0 0 0 0 0,0 0 0 0 0,0 1 0 0 0,0-1 0 0 0,0 0 0 0 0,0 0 0 0 0,0 1 0 0 0,0-1 0 0 0,0 0 0 0 0,0 1 0 0 0,0-1 0 0 0,0 0 0 0 0,0 0 0 0 0,0 1 0 0 0,-10 20 157 0 0,-1 0 0 0 0,-23 32 1 0 0,17-26-191 0 0,-50 75-218 0 0,-28 45-601 0 0,-3 10-580 0 0,-131 160 1 0 0,225-313 997 0 0,-35 41-359 0 0,16-28-983 0 0,21-15 976 0 0,-1 0 1 0 0,0-1 0 0 0,0 0-1 0 0,0 0 1 0 0,0 0 0 0 0,-3 1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3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28 12765 0 0,'0'0'7544'0'0,"6"8"-7077"0"0,18 27-318 0 0,-22-33-138 0 0,-1 0-1 0 0,-1 0 1 0 0,1 0 0 0 0,0 0 0 0 0,0 0 0 0 0,-1 0 0 0 0,1 1 0 0 0,-1-1 0 0 0,0 0 0 0 0,0 0 0 0 0,1 1 0 0 0,-1-1 0 0 0,-1 0-1 0 0,1 0 1 0 0,0 0 0 0 0,-1 1 0 0 0,0 3 0 0 0,-1 2-14 0 0,-3 16-33 0 0,-28 176 35 0 0,25-137-43 0 0,0 75 0 0 0,10-26-1101 0 0,-3-129 920 0 0,-1 1 0 0 0,-1-1 0 0 0,0 1 0 0 0,-12-31 1 0 0,-2-13 122 0 0,12 34 26 0 0,0-1 0 0 0,2 1-1 0 0,1-1 1 0 0,1 0 0 0 0,1 0-1 0 0,1 0 1 0 0,6-33-1 0 0,-4 47 86 0 0,0 0 0 0 0,0 1 0 0 0,1-1 0 0 0,1 1 0 0 0,0 0 0 0 0,0 0 0 0 0,1 1-1 0 0,1-1 1 0 0,0 1 0 0 0,0 1 0 0 0,1 0 0 0 0,1 0 0 0 0,0 0 0 0 0,0 1 0 0 0,0 0-1 0 0,22-14 1 0 0,-21 17 59 0 0,-1 1 1 0 0,1 1-1 0 0,0 0 0 0 0,0 0 0 0 0,1 1 0 0 0,-1 1 0 0 0,1-1 0 0 0,18 0 0 0 0,-4 1 131 0 0,0 2 0 0 0,40 4 0 0 0,-50-2-102 0 0,0 0 0 0 0,19 6 0 0 0,-29-6-78 0 0,0-1 1 0 0,0 1-1 0 0,0 0 1 0 0,-1 1 0 0 0,1-1-1 0 0,0 1 1 0 0,-1 0 0 0 0,0 0-1 0 0,0 0 1 0 0,5 5-1 0 0,-8-7-24 0 0,0 0-1 0 0,0 0 0 0 0,0 1 0 0 0,-1-1 0 0 0,1 0 0 0 0,0 0 0 0 0,-1 1 0 0 0,1-1 0 0 0,-1 0 0 0 0,1 1 0 0 0,-1-1 0 0 0,0 0 0 0 0,1 1 0 0 0,-1-1 0 0 0,0 1 0 0 0,0-1 0 0 0,0 0 0 0 0,0 1 1 0 0,0-1-1 0 0,0 1 0 0 0,-1-1 0 0 0,1 1 0 0 0,0-1 0 0 0,-1 0 0 0 0,1 1 0 0 0,-1-1 0 0 0,0 0 0 0 0,1 1 0 0 0,-1-1 0 0 0,0 0 0 0 0,0 0 0 0 0,1 0 0 0 0,-1 0 0 0 0,-2 2 0 0 0,-3 3-73 0 0,0 0-1 0 0,0-1 0 0 0,-1 1 1 0 0,-11 6-1 0 0,10-7 63 0 0,-36 23-406 0 0,-89 42-1 0 0,-53 8-3648 0 0,183-77 3965 0 0,-24 9-6275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9745 0 0,'0'0'9902'0'0,"0"2"-9432"0"0,0 227-58 0 0,0-235-1626 0 0,2-28 1197 0 0,2-1 0 0 0,1 1-1 0 0,1 1 1 0 0,2-1 0 0 0,23-63 0 0 0,-27 89 46 0 0,-1-1 0 0 0,2 0 0 0 0,-1 1 0 0 0,9-13 0 0 0,-12 20-52 0 0,0 0 0 0 0,0 0 0 0 0,0 1-1 0 0,0-1 1 0 0,0 0 0 0 0,0 1 0 0 0,0-1 0 0 0,0 1 0 0 0,0-1-1 0 0,0 1 1 0 0,0-1 0 0 0,1 1 0 0 0,-1 0 0 0 0,0 0 0 0 0,0 0-1 0 0,0-1 1 0 0,0 1 0 0 0,1 0 0 0 0,-1 0 0 0 0,0 0 0 0 0,0 1 0 0 0,2-1-1 0 0,1 1-163 0 0,1 0 0 0 0,-1 0 0 0 0,-1 1-1 0 0,1-1 1 0 0,6 4 0 0 0,-4-3-567 0 0,-1 2 0 0 0,0-1-1 0 0,0 0 1 0 0,0 1 0 0 0,0 0 0 0 0,-1 0 0 0 0,0 0-1 0 0,1 1 1 0 0,5 8 0 0 0,-3 2-5981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7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358 282 11741 0 0,'0'0'2878'0'0,"-9"9"-3010"0"0,6-6 117 0 0,-2 3 0 0 0,-1-1 0 0 0,1 0-1 0 0,-1 0 1 0 0,0 0 0 0 0,0-1 0 0 0,0 0-1 0 0,-1 0 1 0 0,0-1 0 0 0,0 1 0 0 0,0-2 0 0 0,-9 4-1 0 0,2-3-36 0 0,-1 0-1 0 0,1-1 0 0 0,-1-1 0 0 0,0 0 0 0 0,1-1 1 0 0,-1-1-1 0 0,-20-3 0 0 0,29 3 28 0 0,-1-1 0 0 0,1 1 0 0 0,0-1 0 0 0,0-1 0 0 0,0 1 0 0 0,0-1 0 0 0,1 0 0 0 0,-1 0 0 0 0,1 0 0 0 0,-1-1-1 0 0,1 0 1 0 0,0 0 0 0 0,1 0 0 0 0,-1-1 0 0 0,1 0 0 0 0,0 1 0 0 0,0-2 0 0 0,0 1 0 0 0,-3-6 0 0 0,4 5 30 0 0,1 1 1 0 0,-1-1-1 0 0,1 0 1 0 0,0 0-1 0 0,1 0 1 0 0,-1 0-1 0 0,1-1 0 0 0,0 1 1 0 0,1 0-1 0 0,0 0 1 0 0,0-1-1 0 0,0 1 1 0 0,0 0-1 0 0,3-11 1 0 0,0 9 83 0 0,0-1 1 0 0,0 1-1 0 0,0-1 1 0 0,1 1-1 0 0,1 0 1 0 0,-1 1-1 0 0,1-1 1 0 0,0 1-1 0 0,11-11 1 0 0,-7 8-7 0 0,0 1 0 0 0,0 1 0 0 0,1 0 0 0 0,0 0 1 0 0,17-9-1 0 0,-20 13-47 0 0,0 0 1 0 0,0 1 0 0 0,1 0-1 0 0,-1 1 1 0 0,1 0 0 0 0,-1 0-1 0 0,1 1 1 0 0,-1-1-1 0 0,1 2 1 0 0,10-1 0 0 0,-17 1-36 0 0,0 0 0 0 0,-1 0 0 0 0,1 0 1 0 0,-1 0-1 0 0,1 0 0 0 0,-1 0 0 0 0,1 0 0 0 0,0 0 0 0 0,-1 0 1 0 0,1 1-1 0 0,-1-1 0 0 0,1 0 0 0 0,-1 0 0 0 0,1 1 1 0 0,-1-1-1 0 0,1 0 0 0 0,-1 0 0 0 0,1 1 0 0 0,-1-1 1 0 0,1 1-1 0 0,-1-1 0 0 0,0 0 0 0 0,1 1 0 0 0,-1-1 1 0 0,0 1-1 0 0,1-1 0 0 0,-1 1 0 0 0,0-1 0 0 0,0 1 1 0 0,1-1-1 0 0,-1 1 0 0 0,0-1 0 0 0,0 1 0 0 0,0 0 1 0 0,0-1-1 0 0,0 1 0 0 0,0-1 0 0 0,1 1 0 0 0,-1-1 1 0 0,-1 1-1 0 0,1 0 0 0 0,0-1 0 0 0,0 1 0 0 0,0-1 1 0 0,0 1-1 0 0,-1 4-121 0 0,-1-1-1 0 0,1 1 1 0 0,-1-1 0 0 0,-3 7 0 0 0,4-10 83 0 0,-5 10-130 0 0,-1 1 0 0 0,-1-1 1 0 0,0 0-1 0 0,0 0 0 0 0,-1-1 0 0 0,-1 0 1 0 0,-11 9-1 0 0,12-12-429 0 0,1-1 0 0 0,-1 0 0 0 0,0 0-1 0 0,0-1 1 0 0,-1 0 0 0 0,1-1 0 0 0,-1 0 0 0 0,0 0 0 0 0,-18 3 0 0 0,9-5-2463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4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36 13997 0 0,'0'0'3813'0'0,"8"5"-3233"0"0,29 12-18 0 0,-33-16-494 0 0,-1 1 0 0 0,0 0 0 0 0,1 0 1 0 0,-1 0-1 0 0,0 1 0 0 0,0-1 0 0 0,0 1 0 0 0,4 4 1 0 0,-6-6-113 0 0,0 1 1 0 0,0-1 0 0 0,0 1 0 0 0,0 0-1 0 0,0 0 1 0 0,0 0 0 0 0,-1-1-1 0 0,1 1 1 0 0,0 0 0 0 0,-1 0 0 0 0,0 0-1 0 0,1 0 1 0 0,-1 2 0 0 0,0 0-56 0 0,-1-1 1 0 0,1 1-1 0 0,-1-1 1 0 0,0 1-1 0 0,0-1 1 0 0,0 1-1 0 0,-1-1 1 0 0,1 0-1 0 0,-1 1 1 0 0,0-1-1 0 0,0 0 1 0 0,0 0-1 0 0,0 0 1 0 0,-5 5-1 0 0,-2 1-176 0 0,0-1-1 0 0,0 0 1 0 0,-1 0-1 0 0,1-1 1 0 0,-2 0-1 0 0,-16 8 1 0 0,20-12 156 0 0,0 0 0 0 0,0 0 0 0 0,0 0 0 0 0,0-1 0 0 0,0 0 0 0 0,0-1 0 0 0,0 0 1 0 0,-1 0-1 0 0,1 0 0 0 0,0-1 0 0 0,-1 0 0 0 0,-9-1 0 0 0,15 0 101 0 0,-1 0 0 0 0,0 0-1 0 0,0 0 1 0 0,1 0 0 0 0,-1 0 0 0 0,1-1 0 0 0,-1 1-1 0 0,1-1 1 0 0,-1 1 0 0 0,1-1 0 0 0,0 0-1 0 0,0 0 1 0 0,0 0 0 0 0,0 0 0 0 0,0 0 0 0 0,0-1-1 0 0,1 1 1 0 0,-1-1 0 0 0,1 1 0 0 0,0-1 0 0 0,-1 1-1 0 0,1-1 1 0 0,0 0 0 0 0,0-4 0 0 0,-1 2 116 0 0,1-1 1 0 0,0 0-1 0 0,1 0 1 0 0,-1 1 0 0 0,1-1-1 0 0,0 0 1 0 0,1 0-1 0 0,-1 1 1 0 0,1-1-1 0 0,0 0 1 0 0,3-7-1 0 0,-1 5 49 0 0,0 1-1 0 0,1-1 0 0 0,0 0 0 0 0,1 1 1 0 0,-1 0-1 0 0,1 0 0 0 0,0 0 0 0 0,1 1 0 0 0,0 0 1 0 0,6-6-1 0 0,-7 8-226 0 0,0 0 1 0 0,-1 1 0 0 0,1 0-1 0 0,0 0 1 0 0,0 0-1 0 0,1 1 1 0 0,-1-1-1 0 0,1 1 1 0 0,-1 1-1 0 0,1-1 1 0 0,0 1 0 0 0,-1 0-1 0 0,1 0 1 0 0,0 0-1 0 0,8 1 1 0 0,-9 0-928 0 0,0 1 0 0 0,0-1 0 0 0,0 1 0 0 0,0 0 0 0 0,0 0 0 0 0,0 1 0 0 0,5 1 0 0 0,14 10-5766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12017 0 0,'0'0'4126'0'0,"3"9"-3137"0"0,-1-2-827 0 0,2 5 70 0 0,0 0 0 0 0,-1 1 1 0 0,-1-1-1 0 0,3 27 0 0 0,-5-19-283 0 0,1 0 0 0 0,1 0 0 0 0,9 38 0 0 0,-9-48-137 0 0,0 0 0 0 0,-1-1 0 0 0,0 1-1 0 0,-1 15 1 0 0,0-36-803 0 0,0 7 997 0 0,0 0 0 0 0,0 0 0 0 0,0 0 0 0 0,0-1 0 0 0,1 1 0 0 0,0 0 0 0 0,-1 0-1 0 0,2 0 1 0 0,-1 0 0 0 0,3-5 0 0 0,5-8 123 0 0,1 1 0 0 0,1 0-1 0 0,1 1 1 0 0,0 1 0 0 0,1-1 0 0 0,1 2 0 0 0,22-19-1 0 0,-34 31-95 0 0,0 1-1 0 0,0-1 1 0 0,-1 1-1 0 0,1-1 1 0 0,0 1-1 0 0,0-1 1 0 0,0 1-1 0 0,0 0 1 0 0,0 0-1 0 0,0 0 1 0 0,-1 0-1 0 0,1 0 1 0 0,0 0-1 0 0,0 1 1 0 0,0-1-1 0 0,0 1 1 0 0,0-1-1 0 0,-1 1 1 0 0,1 0-1 0 0,0 0 1 0 0,-1-1-1 0 0,1 1 1 0 0,0 0-1 0 0,-1 0 1 0 0,1 1-1 0 0,1 0 1 0 0,0 2-46 0 0,-1 0 0 0 0,1 0 0 0 0,0 0 0 0 0,-1 0 0 0 0,0 1 0 0 0,0-1 0 0 0,0 1 0 0 0,-1-1 0 0 0,1 1 0 0 0,-1 0 0 0 0,0 0 0 0 0,0 9 0 0 0,0 0-290 0 0,-2 0 0 0 0,1 0 0 0 0,-4 18 1 0 0,3-27 81 0 0,0 1 1 0 0,-1-1 0 0 0,0 1-1 0 0,0-1 1 0 0,-4 10 0 0 0,4-13-430 0 0,1 1 0 0 0,-1 0 0 0 0,0-1 0 0 0,0 1 0 0 0,0-1 0 0 0,0 0 0 0 0,-3 3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16 10905 0 0,'0'0'5006'0'0,"8"7"-4469"0"0,25 21 25 0 0,-31-27-531 0 0,-1 0-1 0 0,0 0 0 0 0,1 0 1 0 0,-1 0-1 0 0,0-1 1 0 0,1 1-1 0 0,-1 0 1 0 0,1 0-1 0 0,-1-1 0 0 0,1 1 1 0 0,0-1-1 0 0,-1 1 1 0 0,1-1-1 0 0,-1 0 0 0 0,1 0 1 0 0,0 0-1 0 0,2 0 1 0 0,6 1 221 0 0,-4 0-254 0 0,0 1 0 0 0,0 0 0 0 0,0 1 0 0 0,-1-1 0 0 0,1 1 0 0 0,-1 0 0 0 0,1 0 0 0 0,-1 1 1 0 0,0 0-1 0 0,0 0 0 0 0,0 0 0 0 0,-1 0 0 0 0,0 1 0 0 0,1 0 0 0 0,-2 0 0 0 0,1 0 0 0 0,0 0 0 0 0,-1 0 1 0 0,4 10-1 0 0,-6-13-45 0 0,0 0 1 0 0,-1 0 0 0 0,1 0-1 0 0,0 0 1 0 0,-1 0 0 0 0,0 0-1 0 0,1 0 1 0 0,-1 1-1 0 0,0-1 1 0 0,0 0 0 0 0,0 0-1 0 0,0 0 1 0 0,-1 0 0 0 0,1 1-1 0 0,-1-1 1 0 0,1 0 0 0 0,-1 0-1 0 0,0 0 1 0 0,1 0 0 0 0,-1 0-1 0 0,0 0 1 0 0,0 0-1 0 0,-1 0 1 0 0,1-1 0 0 0,0 1-1 0 0,-1 0 1 0 0,1-1 0 0 0,-1 1-1 0 0,1-1 1 0 0,-1 1 0 0 0,0-1-1 0 0,0 0 1 0 0,1 1 0 0 0,-1-1-1 0 0,-4 1 1 0 0,-2 2-45 0 0,0 0 0 0 0,-1-1 0 0 0,1 0-1 0 0,-1-1 1 0 0,0 0 0 0 0,0 0 0 0 0,-11 0 0 0 0,10-1 14 0 0,0-1 1 0 0,0 0-1 0 0,0-1 0 0 0,0 0 1 0 0,0 0-1 0 0,0-1 0 0 0,0 0 1 0 0,-13-6-1 0 0,19 6 63 0 0,0 1 1 0 0,0-1-1 0 0,1 0 0 0 0,-1 0 1 0 0,1 0-1 0 0,-1-1 0 0 0,1 1 0 0 0,0-1 1 0 0,0 0-1 0 0,0 0 0 0 0,0 0 1 0 0,1 0-1 0 0,-1-1 0 0 0,1 1 0 0 0,0-1 1 0 0,0 1-1 0 0,0-1 0 0 0,0 0 0 0 0,1 0 1 0 0,0 0-1 0 0,-1 1 0 0 0,0-9 1 0 0,1 6 23 0 0,1 1-1 0 0,-1-1 1 0 0,1 1 0 0 0,1-1 0 0 0,-1 1 0 0 0,1-1 0 0 0,0 1 0 0 0,0-1 0 0 0,0 1 0 0 0,1 0-1 0 0,0-1 1 0 0,0 1 0 0 0,0 0 0 0 0,0 0 0 0 0,1 0 0 0 0,0 1 0 0 0,0-1 0 0 0,1 1 0 0 0,-1-1-1 0 0,1 1 1 0 0,0 0 0 0 0,7-6 0 0 0,-7 7-548 0 0,1 0 0 0 0,-1 1-1 0 0,1 0 1 0 0,0-1 0 0 0,-1 2 0 0 0,1-1-1 0 0,0 0 1 0 0,0 1 0 0 0,9-2 0 0 0,5 2-3648 0 0,0 0-498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5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10845 0 0,'0'0'2302'0'0,"2"9"-1498"0"0,3 13-189 0 0,-2 0 0 0 0,1 27-1 0 0,-5-14-553 0 0,0-21-118 0 0,1 26 0 0 0,0-38 44 0 0,1 0 0 0 0,-1-1 0 0 0,1 1 0 0 0,-1 0 0 0 0,1-1 0 0 0,-1 1-1 0 0,1-1 1 0 0,0 1 0 0 0,0-1 0 0 0,-1 1 0 0 0,1-1 0 0 0,0 0 0 0 0,1 1 0 0 0,-1-1 0 0 0,0 0 0 0 0,0 0 0 0 0,0 0 0 0 0,3 2-1 0 0,-3-2-26 0 0,0-1-1 0 0,0 1 0 0 0,0-1 0 0 0,0 0 0 0 0,0 1 0 0 0,0-1 0 0 0,0 0 0 0 0,0 0 1 0 0,1 1-1 0 0,-1-1 0 0 0,0 0 0 0 0,0 0 0 0 0,0 0 0 0 0,0 0 0 0 0,0 0 0 0 0,0-1 1 0 0,0 1-1 0 0,0 0 0 0 0,1 0 0 0 0,-1-1 0 0 0,0 1 0 0 0,0-1 0 0 0,0 1 0 0 0,0-1 0 0 0,0 1 1 0 0,0-1-1 0 0,-1 1 0 0 0,3-3 0 0 0,10-10 48 0 0,0-2 0 0 0,-1 1 0 0 0,0-2 0 0 0,10-19 0 0 0,-9 15 337 0 0,28-34 0 0 0,-40 53-285 0 0,0 0 0 0 0,-1 0 0 0 0,1 1-1 0 0,0-1 1 0 0,0 0 0 0 0,-1 1-1 0 0,1-1 1 0 0,0 0 0 0 0,0 1-1 0 0,0-1 1 0 0,0 1 0 0 0,0-1 0 0 0,0 1-1 0 0,0 0 1 0 0,0-1 0 0 0,0 1-1 0 0,1 0 1 0 0,-1 0-37 0 0,-1 0-1 0 0,1 0 1 0 0,-1 0-1 0 0,1 0 1 0 0,-1 1-1 0 0,1-1 1 0 0,-1 0-1 0 0,1 0 1 0 0,-1 1-1 0 0,1-1 1 0 0,-1 0-1 0 0,0 1 1 0 0,1-1-1 0 0,-1 1 1 0 0,0-1-1 0 0,1 0 1 0 0,-1 1-1 0 0,0-1 1 0 0,1 1-1 0 0,-1-1 1 0 0,0 1-1 0 0,0-1 1 0 0,1 1 0 0 0,1 5-5 0 0,-1-1 0 0 0,0 1 1 0 0,0 0-1 0 0,1 10 1 0 0,-2-10-61 0 0,2 10-192 0 0,2 43-456 0 0,2-42 520 0 0,-1-10-1351 0 0,2-6-4163 0 0,-2-4 1248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6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10033 0 0,'0'0'6690'0'0,"8"7"-6523"0"0,25 24-197 0 0,-32-30 12 0 0,0 0 0 0 0,1 1 0 0 0,-1-1 0 0 0,0 0 0 0 0,0 1 0 0 0,0-1 0 0 0,0 1 0 0 0,0-1 0 0 0,0 1 0 0 0,0-1 0 0 0,0 1 0 0 0,-1 0 1 0 0,1-1-1 0 0,-1 1 0 0 0,1 0 0 0 0,-1 0 0 0 0,1 3 0 0 0,2 8-197 0 0,0-2 62 0 0,3 8-227 0 0,-6-18 363 0 0,1-1 0 0 0,-1 1 0 0 0,0-1 1 0 0,1 1-1 0 0,-1-1 0 0 0,1 0 0 0 0,-1 1 0 0 0,1-1 0 0 0,-1 0 0 0 0,1 1 0 0 0,-1-1 1 0 0,1 0-1 0 0,-1 0 0 0 0,1 1 0 0 0,-1-1 0 0 0,1 0 0 0 0,-1 0 0 0 0,1 0 0 0 0,-1 0 1 0 0,1 0-1 0 0,0 0 0 0 0,-1 0 0 0 0,1 0 0 0 0,-1 0 0 0 0,1 0 0 0 0,-1 0 0 0 0,1 0 0 0 0,0 0 1 0 0,-1 0-1 0 0,1 0 0 0 0,-1-1 0 0 0,1 1 0 0 0,9-5-105 0 0,-1 1 0 0 0,0-2-1 0 0,0 1 1 0 0,16-14 0 0 0,-13 10 552 0 0,23-14 0 0 0,-33 21-385 0 0,0 2 1 0 0,0-1 0 0 0,1 0-1 0 0,-1 0 1 0 0,0 1 0 0 0,1-1-1 0 0,-1 1 1 0 0,0-1 0 0 0,1 1-1 0 0,-1 0 1 0 0,0 0 0 0 0,1 0-1 0 0,-1 1 1 0 0,1-1 0 0 0,-1 0-1 0 0,0 1 1 0 0,1 0 0 0 0,-1-1-1 0 0,0 1 1 0 0,0 0 0 0 0,0 0-1 0 0,0 0 1 0 0,1 1 0 0 0,-1-1-1 0 0,-1 0 1 0 0,1 1 0 0 0,0-1 0 0 0,0 1-1 0 0,0 0 1 0 0,-1 0 0 0 0,3 2-1 0 0,1 3-48 0 0,0 0 0 0 0,0 1-1 0 0,0 0 1 0 0,-1-1 0 0 0,0 1 0 0 0,5 16 0 0 0,-6-8-182 0 0,0-1 1 0 0,-1 0 0 0 0,0 1 0 0 0,-2 0 0 0 0,-1 28 0 0 0,0-5-1062 0 0,1-35 529 0 0,0 4 1150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7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1708 0 0,'0'0'18236'0'0,"7"1"-18042"0"0,3 1-34 0 0,-5 0-25 0 0,0-1 1 0 0,0 0 0 0 0,1-1-1 0 0,-1 1 1 0 0,7-1-1 0 0,-10 0-35 0 0,0 1 0 0 0,1-1-1 0 0,-1 1 1 0 0,0-1 0 0 0,0 1-1 0 0,0 0 1 0 0,0 0 0 0 0,0 0-1 0 0,0 0 1 0 0,0 0 0 0 0,3 3-1 0 0,21 18 106 0 0,-21-16-163 0 0,50 47 76 0 0,52 68 0 0 0,38 68-154 0 0,-143-187 36 0 0,79 111-151 0 0,81 148 0 0 0,-117-176-6 0 0,-4 2 0 0 0,49 150 0 0 0,-82-208 67 0 0,-1 0 1 0 0,3 37 0 0 0,-8-57 16 0 0,0-3-5 0 0,-25-46-2900 0 0,17 28 2406 0 0,0 0-1 0 0,0 1 0 0 0,-2 0 0 0 0,1 0 1 0 0,-1 0-1 0 0,-1 1 0 0 0,-14-14 1 0 0,6 12-2484 0 0,-1 8-2991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1 256 13461 0 0,'0'0'6885'0'0,"1"3"-6662"0"0,0 0-158 0 0,-1-2-51 0 0,0 0 1 0 0,0 0-1 0 0,1 0 0 0 0,-1 0 0 0 0,1 0 1 0 0,-1 0-1 0 0,1 0 0 0 0,-1 0 1 0 0,1 0-1 0 0,-1 0 0 0 0,1 0 1 0 0,0 0-1 0 0,-1-1 0 0 0,2 2 1 0 0,3 13 245 0 0,4 15-197 0 0,6 41 1 0 0,-2-9-30 0 0,-5-25-34 0 0,-5-23-4 0 0,0 0 0 0 0,0-1 1 0 0,1 1-1 0 0,1-1 0 0 0,0 0 1 0 0,9 15-1 0 0,-13-27-12 0 0,0 0-1 0 0,0 1 1 0 0,0-1-1 0 0,0 0 1 0 0,0 0 0 0 0,1 0-1 0 0,-1 0 1 0 0,0-1-1 0 0,1 1 1 0 0,-1 0 0 0 0,0 0-1 0 0,1-1 1 0 0,-1 1-1 0 0,1-1 1 0 0,-1 1 0 0 0,1-1-1 0 0,0 0 1 0 0,-1 0-1 0 0,1 1 1 0 0,-1-1 0 0 0,1 0-1 0 0,-1 0 1 0 0,3-1-1 0 0,2 0-18 0 0,0 1-1 0 0,0-2 0 0 0,0 1 0 0 0,9-4 0 0 0,9-7 20 0 0,0 0-1 0 0,-1-1 1 0 0,-1-1-1 0 0,22-19 1 0 0,14-9 41 0 0,62-40 3 0 0,-91 60-55 0 0,-2-1 0 0 0,26-27 0 0 0,-48 44-3 0 0,1-1 0 0 0,-2 1 0 0 0,1-1 0 0 0,-1 1 0 0 0,0-2 0 0 0,0 1 0 0 0,-1 0 0 0 0,0-1 0 0 0,0 1 0 0 0,-1-1 0 0 0,3-10-1 0 0,-4 13-5 0 0,-1-1-1 0 0,1 0 1 0 0,-1 1-1 0 0,0-1 1 0 0,0 0-1 0 0,-1 1 1 0 0,0-1-1 0 0,0 1 1 0 0,0-1-1 0 0,-1 1 0 0 0,1-1 1 0 0,-1 1-1 0 0,-1 0 1 0 0,1 0-1 0 0,-1 0 1 0 0,-6-9-1 0 0,2 5 18 0 0,-1 1 0 0 0,0 0 1 0 0,0 0-1 0 0,-1 1 0 0 0,0 1 0 0 0,0-1 0 0 0,-1 1 0 0 0,1 1 0 0 0,-1 0 0 0 0,-1 0 1 0 0,1 1-1 0 0,-22-6 0 0 0,7 4 4 0 0,0 1 1 0 0,-1 2 0 0 0,0 0-1 0 0,-39 1 1 0 0,49 3-65 0 0,0 0 0 0 0,1 1-1 0 0,0 1 1 0 0,-1 0 0 0 0,1 1 0 0 0,0 1 0 0 0,1 0 0 0 0,-1 1 0 0 0,1 1 0 0 0,0 0-1 0 0,1 1 1 0 0,-1 0 0 0 0,1 1 0 0 0,-14 14 0 0 0,24-21 19 0 0,1 1 1 0 0,-1 0-1 0 0,1 0 0 0 0,0 0 0 0 0,0 0 1 0 0,0 0-1 0 0,0 1 0 0 0,1-1 0 0 0,-3 7 1 0 0,4-9-33 0 0,-1 1 0 0 0,1 0 1 0 0,-1 0-1 0 0,1-1 0 0 0,0 1 1 0 0,0 0-1 0 0,0 0 0 0 0,0 0 1 0 0,0-1-1 0 0,0 1 0 0 0,0 0 1 0 0,0 0-1 0 0,1 0 0 0 0,-1-1 0 0 0,1 1 1 0 0,-1 0-1 0 0,1-1 0 0 0,0 1 1 0 0,0 0-1 0 0,0-1 0 0 0,1 4 1 0 0,3-1-780 0 0,0 0 1 0 0,0 0 0 0 0,1-1-1 0 0,-1 0 1 0 0,1 1-1 0 0,10 3 1 0 0,-6-3-1612 0 0,16 9-3712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8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292 264 11117 0 0,'0'0'3470'0'0,"-10"3"-3326"0"0,4-2-128 0 0,-3 2 27 0 0,0-1 0 0 0,0-1-1 0 0,-1 1 1 0 0,1-1 0 0 0,0-1 0 0 0,-14 0 0 0 0,9-2-18 0 0,0 0 1 0 0,0-1-1 0 0,0-1 1 0 0,1 0-1 0 0,-15-7 1 0 0,21 8-30 0 0,0 0 1 0 0,0-1-1 0 0,0 0 1 0 0,0-1 0 0 0,0 0-1 0 0,1 0 1 0 0,0 0-1 0 0,0 0 1 0 0,0-1-1 0 0,-5-7 1 0 0,9 9 20 0 0,0 0-1 0 0,0 0 1 0 0,0 0 0 0 0,0 0-1 0 0,1 0 1 0 0,-1 0-1 0 0,1 0 1 0 0,0-1 0 0 0,0 1-1 0 0,1 0 1 0 0,-1-1 0 0 0,1 1-1 0 0,0-1 1 0 0,0 1 0 0 0,1 0-1 0 0,-1-1 1 0 0,1 1-1 0 0,0 0 1 0 0,0-1 0 0 0,0 1-1 0 0,3-5 1 0 0,-1 1 58 0 0,1 0 0 0 0,0 0 1 0 0,1 0-1 0 0,0 1 0 0 0,0 0 0 0 0,0 0 1 0 0,1 0-1 0 0,0 0 0 0 0,9-6 0 0 0,-8 5 51 0 0,1 1 136 0 0,-8 7 56 0 0,0 7-26 0 0,-3 1-509 0 0,0 0 1 0 0,0 0 0 0 0,-1 0 0 0 0,0-1 0 0 0,0 0-1 0 0,-7 10 1 0 0,-3 0-805 0 0,-18 19 1 0 0,21-27-4864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 9565 0 0,'0'0'8468'0'0,"1"0"-8457"0"0,-1 0 0 0 0,0 0 0 0 0,0 0 0 0 0,0 0-1 0 0,0 0 1 0 0,0 0 0 0 0,0 0 0 0 0,0 0 0 0 0,0 0 0 0 0,0-1 0 0 0,0 1 0 0 0,1 0-1 0 0,-1 0 1 0 0,0 0 0 0 0,0 0 0 0 0,0 0 0 0 0,0 0 0 0 0,0 0 0 0 0,0 0 0 0 0,1 0-1 0 0,-1 0 1 0 0,0 0 0 0 0,0 0 0 0 0,0 0 0 0 0,0 0 0 0 0,0 0 0 0 0,0 0 0 0 0,1 0 0 0 0,-1 0-1 0 0,0 0 1 0 0,0 0 0 0 0,0 0 0 0 0,0 0 0 0 0,0 0 0 0 0,0 0 0 0 0,1 0 0 0 0,-1 0-1 0 0,0 1 1 0 0,0-1 0 0 0,0 0 0 0 0,0 0 0 0 0,0 0 0 0 0,0 0 0 0 0,0 0 0 0 0,0 0-1 0 0,0 0 1 0 0,1 0 0 0 0,-1 0 0 0 0,0 1 0 0 0,0-1 0 0 0,0 0 0 0 0,0 0 0 0 0,0 0 0 0 0,0 0-1 0 0,0 0 1 0 0,0 0 0 0 0,0 1 0 0 0,0-1 0 0 0,0 0 0 0 0,0 0 0 0 0,0 0 0 0 0,0 0-1 0 0,0 0 1 0 0,0 0 0 0 0,0 1 0 0 0,0 5 58 0 0,0 0 1 0 0,0 0-1 0 0,0 1 1 0 0,-1-1-1 0 0,0 0 0 0 0,-2 9 1 0 0,-3 18 48 0 0,3-7-81 0 0,-7 142-194 0 0,3 162-1164 0 0,7-195 311 0 0,1-132 943 0 0,-1-1 0 0 0,0 1 0 0 0,1 0 0 0 0,-1 0 0 0 0,1 0 1 0 0,1 2-1 0 0,-2-5-34 0 0,0 1 1 0 0,0-1 0 0 0,0 1 0 0 0,1-1-1 0 0,-1 0 1 0 0,0 1 0 0 0,0-1 0 0 0,1 0-1 0 0,-1 0 1 0 0,0 1 0 0 0,0-1 0 0 0,1 0-1 0 0,-1 1 1 0 0,0-1 0 0 0,1 0-1 0 0,-1 0 1 0 0,0 0 0 0 0,1 1 0 0 0,0-1-1 0 0,0 0-179 0 0,-1 0 0 0 0,1 0 0 0 0,-1 0 0 0 0,1 0-1 0 0,-1 0 1 0 0,1-1 0 0 0,0 1 0 0 0,-1 0 0 0 0,1 0 0 0 0,-1 0-1 0 0,1-1 1 0 0,-1 1 0 0 0,1 0 0 0 0,-1-1 0 0 0,1 1-1 0 0,-1 0 1 0 0,1-1 0 0 0,0 0 0 0 0,9-11-7087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19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43 14365 0 0,'0'0'2857'0'0,"-86"4"-2757"0"0,33-9 580 0 0,-9-4-384 0 0,7-1-172 0 0,2 3 72 0 0,5 1-196 0 0,-1 0-924 0 0,5 3 164 0 0,7 2-557 0 0,14 1-3515 0 0,14 0-1513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0 173 8553 0 0,'0'0'1920'0'0,"12"-6"-1642"0"0,77-43 851 0 0,-48 29-774 0 0,0 1-1 0 0,2 2 1 0 0,0 2 0 0 0,0 2 0 0 0,1 2 0 0 0,66-8-1 0 0,-103 18-357 0 0,4 0 131 0 0,0 0 0 0 0,13 0 1 0 0,-21 2-82 0 0,0-1 1 0 0,1 0-1 0 0,-1 1 1 0 0,0 0-1 0 0,0-1 1 0 0,0 2 0 0 0,0-1-1 0 0,0 0 1 0 0,0 0-1 0 0,0 1 1 0 0,4 2-1 0 0,-6-3-53 0 0,0 0 0 0 0,0 1 0 0 0,-1-1 0 0 0,1 0 0 0 0,0 0-1 0 0,-1 1 1 0 0,1-1 0 0 0,-1 0 0 0 0,1 1 0 0 0,-1-1 0 0 0,1 0-1 0 0,-1 1 1 0 0,0-1 0 0 0,0 1 0 0 0,0-1 0 0 0,0 0 0 0 0,0 1-1 0 0,0-1 1 0 0,0 1 0 0 0,0-1 0 0 0,0 1 0 0 0,-1-1 0 0 0,1 0-1 0 0,-1 1 1 0 0,0 1 0 0 0,-2 4-76 0 0,1 0 0 0 0,-1 0 0 0 0,-7 11 0 0 0,0-5 49 0 0,0-1 0 0 0,0 0 1 0 0,-15 13-1 0 0,6-6-74 0 0,-5 7 70 0 0,-2-1-14 0 0,2 1-1 0 0,0 1 1 0 0,-25 40-1 0 0,37-48-262 0 0,2 0 1 0 0,-11 25-1 0 0,18-37-424 0 0,1 1 0 0 0,0 0 0 0 0,0-1 0 0 0,0 1-1 0 0,1 0 1 0 0,0 0 0 0 0,1 0 0 0 0,0 0 0 0 0,1 11 0 0 0,2-1-4182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20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1032 13061 0 0,'0'0'5151'0'0,"0"4"-5235"0"0,0 10 3 0 0,0-11 53 0 0,0-10 23 0 0,3-55 243 0 0,2 1 1 0 0,15-69 0 0 0,-14 92-211 0 0,13-58-14 0 0,-2 21-4 0 0,-11 42 27 0 0,11-34 0 0 0,-17 68-13 0 0,0-1 1 0 0,0 0 0 0 0,0 0-1 0 0,1 0 1 0 0,-1 1-1 0 0,0-1 1 0 0,0 0 0 0 0,0 0-1 0 0,0 0 1 0 0,0 0-1 0 0,0 1 1 0 0,0-1 0 0 0,0 0-1 0 0,0 0 1 0 0,1 0 0 0 0,-1 0-1 0 0,0 1 1 0 0,0-1-1 0 0,0 0 1 0 0,0 0 0 0 0,0 0-1 0 0,1 0 1 0 0,-1 0-1 0 0,0 0 1 0 0,0 0 0 0 0,0 0-1 0 0,1 0 1 0 0,-1 1 0 0 0,0-1-1 0 0,0 0 1 0 0,0 0-1 0 0,1 0 1 0 0,-1 0 0 0 0,0 0-1 0 0,0 0 1 0 0,0 0-1 0 0,1 0 1 0 0,-1 0 0 0 0,0 0-1 0 0,0 0 1 0 0,0-1-1 0 0,0 1 1 0 0,1 0 0 0 0,-1 0-1 0 0,0 0 1 0 0,0 0 0 0 0,0 0-1 0 0,1 0 1 0 0,-1 0-1 0 0,0 0 1 0 0,0-1 0 0 0,0 1-1 0 0,0 0 1 0 0,0 0-1 0 0,1 0 1 0 0,-1 0 0 0 0,0 0-1 0 0,0-1 1 0 0,0 1-1 0 0,0 0 1 0 0,0 0 0 0 0,0 0-1 0 0,0-1 1 0 0,0 1 0 0 0,0 0-1 0 0,0 0 1 0 0,0 0-1 0 0,0 0 1 0 0,0-1 0 0 0,7 15 673 0 0,-7-13-723 0 0,9 21 107 0 0,-2 0 1 0 0,0 1-1 0 0,5 36 1 0 0,-8-25-117 0 0,15 112-584 0 0,-13-113 411 0 0,1 1-1 0 0,15 39 1 0 0,-17-61 145 0 0,0 0 0 0 0,0-1 0 0 0,1 0 0 0 0,1 0 0 0 0,0 0 0 0 0,0-1 0 0 0,1 0 0 0 0,1-1 0 0 0,-1 0 0 0 0,1 0 0 0 0,1-1 0 0 0,0 0 0 0 0,0 0 0 0 0,1-1 0 0 0,-1 0 0 0 0,1-1 0 0 0,1-1 0 0 0,-1 0 0 0 0,1 0 0 0 0,0-1 0 0 0,0 0 0 0 0,1-1 0 0 0,-1-1 0 0 0,0 0 0 0 0,26 1 0 0 0,-32-3 32 0 0,0 0-1 0 0,0-1 1 0 0,0 0-1 0 0,0 0 0 0 0,0 0 1 0 0,0-1-1 0 0,-1 0 0 0 0,1 0 1 0 0,0 0-1 0 0,-1-1 1 0 0,1 1-1 0 0,-1-1 0 0 0,0-1 1 0 0,9-6-1 0 0,-6 2 59 0 0,0 0 0 0 0,0-1 0 0 0,-1 0 0 0 0,0 0 1 0 0,0-1-1 0 0,9-19 0 0 0,-7 11 39 0 0,-2 0 1 0 0,0-1 0 0 0,-1 1 0 0 0,0-2-1 0 0,3-29 1 0 0,4-102 322 0 0,-10 94-261 0 0,3-348 568 0 0,-7 250-458 0 0,1 137-324 0 0,-2 0 0 0 0,0-1 0 0 0,-6-24-1 0 0,4 32-192 0 0,0 9-906 0 0,3 3 1065 0 0,0 0 0 0 0,0 0-1 0 0,0 0 1 0 0,0 0 0 0 0,0 0 0 0 0,1 0-1 0 0,-1 0 1 0 0,0 0 0 0 0,1 0 0 0 0,-1 0 0 0 0,1 1-1 0 0,-2 1 1 0 0,-2 8-344 0 0,-1-2-1654 0 0,2 1 0 0 0,-5 16 0 0 0,4 10-5875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2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0 766 12517 0 0,'0'0'5687'0'0,"2"3"-5293"0"0,0 0-365 0 0,3 5-82 0 0,-3-9 23 0 0,-1-6 40 0 0,2-49 274 0 0,3 0 0 0 0,18-78-1 0 0,-10 60-150 0 0,45-197-107 0 0,-57 259 1 0 0,0 6-10 0 0,-1 0-1 0 0,1 0 0 0 0,3-8 0 0 0,-5 13 5 0 0,0 1-1 0 0,0 0 0 0 0,0 0 0 0 0,0 0 1 0 0,0 0-1 0 0,0 0 0 0 0,0 0 0 0 0,0-1 1 0 0,1 1-1 0 0,-1 0 0 0 0,0 0 0 0 0,0 0 1 0 0,0 0-1 0 0,0 0 0 0 0,0 0 0 0 0,0 0 1 0 0,0-1-1 0 0,0 1 0 0 0,0 0 0 0 0,0 0 1 0 0,1 0-1 0 0,-1 0 0 0 0,0 0 0 0 0,0 0 1 0 0,0 0-1 0 0,0 0 0 0 0,0 0 0 0 0,0 0 1 0 0,1 0-1 0 0,-1 0 0 0 0,0 0 0 0 0,0 0 1 0 0,0 0-1 0 0,0 0 0 0 0,0 0 0 0 0,0 0 1 0 0,1 0-1 0 0,-1 0 0 0 0,0 0 0 0 0,0 0 1 0 0,0 0-1 0 0,0 0 0 0 0,0 0 0 0 0,0 0 1 0 0,1 0-1 0 0,-1 0 0 0 0,0 0 0 0 0,0 0 0 0 0,0 0 1 0 0,0 0-1 0 0,0 0 0 0 0,0 1 0 0 0,0-1 1 0 0,0 0-1 0 0,1 0 0 0 0,-1 0 0 0 0,0 0 1 0 0,0 0-1 0 0,0 0 0 0 0,0 0 0 0 0,0 0 1 0 0,0 1-1 0 0,0-1 0 0 0,0 0 0 0 0,0 0 1 0 0,4 11 1268 0 0,-3-8-1578 0 0,57 206 547 0 0,-10-32-984 0 0,-33-129 538 0 0,2 0 0 0 0,2-1 0 0 0,38 67 0 0 0,-53-107 149 0 0,0-1 1 0 0,0 0-1 0 0,1 0 0 0 0,9 7 0 0 0,-13-11 32 0 0,0-1 0 0 0,1 0 0 0 0,-1 0 0 0 0,0 0 0 0 0,1 0 0 0 0,-1-1 0 0 0,1 1 0 0 0,0 0 0 0 0,-1-1 0 0 0,1 1 0 0 0,2 0 0 0 0,-3-1-4 0 0,0 0 0 0 0,0 0 0 0 0,-1 0-1 0 0,1 0 1 0 0,0-1 0 0 0,0 1 0 0 0,0 0 0 0 0,0 0-1 0 0,0-1 1 0 0,-1 1 0 0 0,1 0 0 0 0,0-1 0 0 0,0 1-1 0 0,0-1 1 0 0,-1 1 0 0 0,1-1 0 0 0,0 1 0 0 0,-1-1-1 0 0,1 1 1 0 0,0-1 0 0 0,-1 0 0 0 0,1 1 0 0 0,0-2 0 0 0,7-10-97 0 0,-1 0 1 0 0,0-1 0 0 0,-1 0 0 0 0,0 0 0 0 0,6-20 0 0 0,13-73 163 0 0,-11 11 256 0 0,2-160-1 0 0,-5 44 5 0 0,-10 189-297 0 0,-1 15-181 0 0,1 0 1 0 0,-1 0 0 0 0,1-1-1 0 0,2-7 1 0 0,0 13-1455 0 0,-1 6 340 0 0,2 12-2513 0 0,2 9-2052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0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134 131 4744 0 0,'0'0'13482'0'0,"1"8"-12858"0"0,15 83-212 0 0,-4 1 0 0 0,0 164 0 0 0,-13-227-457 0 0,-6 29 0 0 0,2-7-30 0 0,3-41-112 0 0,2-9 175 0 0,0-1-1 0 0,0 0 1 0 0,0 0 0 0 0,0 0 0 0 0,0 0-1 0 0,0 0 1 0 0,0 0 0 0 0,0 1 0 0 0,0-1-1 0 0,0 0 1 0 0,0 0 0 0 0,0 0 0 0 0,0 0-1 0 0,0 0 1 0 0,0 0 0 0 0,0 0-1 0 0,-1 1 1 0 0,1-1 0 0 0,0 0 0 0 0,0 0-1 0 0,0 0 1 0 0,0 0 0 0 0,0 0 0 0 0,0 0-1 0 0,0 0 1 0 0,-1 0 0 0 0,1 0 0 0 0,0 0-1 0 0,0 0 1 0 0,0 0 0 0 0,0 0 0 0 0,0 0-1 0 0,0 0 1 0 0,-1 0 0 0 0,1 0 0 0 0,0 0-1 0 0,0 0 1 0 0,0 0 0 0 0,0 0 0 0 0,0 0-1 0 0,-1 0 1 0 0,1 0 0 0 0,0 0 0 0 0,0 0-1 0 0,0 0 1 0 0,0 0 0 0 0,0 0 0 0 0,0 0-1 0 0,0 0 1 0 0,-1 0 0 0 0,1 0 0 0 0,0 0-1 0 0,0 0 1 0 0,0-1 0 0 0,0 1 0 0 0,0 0-1 0 0,0 0 1 0 0,-3-4-385 0 0,-5-13 294 0 0,1 1 0 0 0,1-1 0 0 0,1 1 1 0 0,0-2-1 0 0,1 1 0 0 0,-2-24 0 0 0,2-6 161 0 0,3-56 0 0 0,3 73 18 0 0,1-1 1 0 0,2 1 0 0 0,0 0 0 0 0,2 1 0 0 0,2-1 0 0 0,0 1-1 0 0,2 1 1 0 0,21-40 0 0 0,-26 57-28 0 0,0 0 1 0 0,1 1-1 0 0,0 0 0 0 0,1 0 0 0 0,0 1 0 0 0,16-15 1 0 0,-18 19-2 0 0,0 1 0 0 0,0-1 0 0 0,0 2 0 0 0,1-1 0 0 0,-1 1 0 0 0,1 0 0 0 0,0 0 0 0 0,-1 1 0 0 0,1-1 0 0 0,1 2 0 0 0,-1-1 0 0 0,12 0 0 0 0,-8 1 1 0 0,1 1 0 0 0,-1 0 0 0 0,0 1 0 0 0,0 0 0 0 0,1 1 0 0 0,-1 0 0 0 0,0 1 0 0 0,-1 0 0 0 0,1 1 0 0 0,11 5 0 0 0,-18-7-68 0 0,1 0 1 0 0,-1 1-1 0 0,0 0 1 0 0,0 0-1 0 0,0 0 1 0 0,0 0 0 0 0,0 1-1 0 0,-1 0 1 0 0,1-1-1 0 0,-1 1 1 0 0,0 1-1 0 0,0-1 1 0 0,-1 0 0 0 0,1 1-1 0 0,-1-1 1 0 0,0 1-1 0 0,0 0 1 0 0,0-1-1 0 0,-1 1 1 0 0,0 0 0 0 0,0 0-1 0 0,0 0 1 0 0,0 0-1 0 0,-1 8 1 0 0,-1-8-17 0 0,1 1-1 0 0,-1-1 1 0 0,-1 0 0 0 0,1 0 0 0 0,-1 1 0 0 0,0-1-1 0 0,0 0 1 0 0,0 0 0 0 0,-1-1 0 0 0,1 1 0 0 0,-1-1 0 0 0,0 1-1 0 0,-1-1 1 0 0,1 0 0 0 0,-1 0 0 0 0,0 0 0 0 0,-4 3-1 0 0,-6 4-85 0 0,0 0 0 0 0,0-1 0 0 0,-1-1 0 0 0,-16 8-1 0 0,-25 8-107 0 0,-2-2 0 0 0,0-3 0 0 0,-119 24 0 0 0,124-37 548 0 0,37-5-3626 0 0,39-2-10621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3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8869 0 0,'0'0'11357'0'0,"3"-2"-11196"0"0,0 0-133 0 0,5-3 180 0 0,-8 5-201 0 0,1 0-1 0 0,-1 0 1 0 0,0 0 0 0 0,1 0-1 0 0,-1 1 1 0 0,0-1-1 0 0,0 0 1 0 0,1 0-1 0 0,-1 0 1 0 0,0 0-1 0 0,0 1 1 0 0,0-1 0 0 0,1 0-1 0 0,-1 0 1 0 0,0 0-1 0 0,0 1 1 0 0,0-1-1 0 0,0 0 1 0 0,1 0 0 0 0,-1 1-1 0 0,0-1 1 0 0,0 0-1 0 0,0 0 1 0 0,0 1-1 0 0,0-1 1 0 0,0 0 0 0 0,0 1-1 0 0,0-1 1 0 0,0 0-1 0 0,0 0 1 0 0,0 1-1 0 0,0-1 1 0 0,0 0-1 0 0,0 1 1 0 0,0-1 0 0 0,0 0-1 0 0,0 0 1 0 0,0 1-1 0 0,0-1 1 0 0,17 340 148 0 0,-16-317-215 0 0,4 44-16 0 0,3 1 0 0 0,18 69 1 0 0,-24-128 82 0 0,1 0 0 0 0,0 0 0 0 0,0 0 0 0 0,1 0 0 0 0,5 8 0 0 0,-8-15-8 0 0,0-1 0 0 0,0 1 0 0 0,0-1 0 0 0,0 1 0 0 0,0-1 0 0 0,0 0 0 0 0,0 0 0 0 0,0 0 0 0 0,0 1 0 0 0,1-1 0 0 0,-1 0 0 0 0,0 0 0 0 0,1-1 0 0 0,-1 1 0 0 0,1 0 0 0 0,-1 0 0 0 0,1-1 0 0 0,-1 1 0 0 0,1-1 0 0 0,0 1 0 0 0,-1-1 0 0 0,1 0 0 0 0,0 0 0 0 0,-1 0 0 0 0,1 0 0 0 0,0 0 0 0 0,-1 0 0 0 0,1 0 0 0 0,0 0 0 0 0,-1 0 0 0 0,1-1 0 0 0,-1 1 0 0 0,1-1 0 0 0,0 0 0 0 0,-1 1 0 0 0,3-2 0 0 0,1-2-34 0 0,1 0 0 0 0,-1 0 0 0 0,0-1 1 0 0,0 0-1 0 0,-1 0 0 0 0,1 0 0 0 0,-1 0 0 0 0,0-1 1 0 0,0 1-1 0 0,5-13 0 0 0,-2 7-84 0 0,9-19 125 0 0,0-1-1 0 0,-3 0 1 0 0,15-47-1 0 0,19-103 345 0 0,14-44-23 0 0,-53 206-284 0 0,0 0 1 0 0,20-32 0 0 0,-27 49-33 0 0,0 1 0 0 0,-1-1 0 0 0,1 1 0 0 0,0 0 0 0 0,0-1 0 0 0,0 1 0 0 0,1 0 1 0 0,-1 0-1 0 0,0 0 0 0 0,0 0 0 0 0,1 0 0 0 0,-1 0 0 0 0,0 0 0 0 0,1 0 0 0 0,-1 0 1 0 0,1 1-1 0 0,-1-1 0 0 0,1 1 0 0 0,0-1 0 0 0,-1 1 0 0 0,1-1 0 0 0,0 1 0 0 0,-1 0 1 0 0,1 0-1 0 0,-1 0 0 0 0,1 0 0 0 0,0 0 0 0 0,-1 0 0 0 0,4 1 0 0 0,-4 0-60 0 0,1-1-1 0 0,0 1 1 0 0,0 0 0 0 0,0 0-1 0 0,-1 0 1 0 0,1 0-1 0 0,-1 1 1 0 0,1-1 0 0 0,0 0-1 0 0,-1 1 1 0 0,0-1-1 0 0,1 1 1 0 0,-1-1 0 0 0,0 1-1 0 0,0 0 1 0 0,0-1-1 0 0,0 1 1 0 0,0 0 0 0 0,0 0-1 0 0,-1 0 1 0 0,1 0-1 0 0,-1 0 1 0 0,1 2 0 0 0,0 2-194 0 0,0 0 1 0 0,-1-1 0 0 0,1 1 0 0 0,-2 0 0 0 0,1 0 0 0 0,0 0 0 0 0,-1 0-1 0 0,-2 8 1 0 0,-1-1-1714 0 0,-1 0 0 0 0,-10 19-1 0 0,4-9-2728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4.5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228 113 8585 0 0,'0'0'9251'0'0,"-2"0"-8843"0"0,1 2-311 0 0,0-1 0 0 0,0 0 0 0 0,0 0 0 0 0,0 0 1 0 0,0 1-1 0 0,0-1 0 0 0,0 1 0 0 0,1-1 0 0 0,-1 0 0 0 0,0 1 1 0 0,1-1-1 0 0,-1 1 0 0 0,1 0 0 0 0,-1-1 0 0 0,1 4 1 0 0,-4 31 153 0 0,3-23-182 0 0,-2 50-36 0 0,2 1 0 0 0,3 0 1 0 0,3 0-1 0 0,3-1 0 0 0,29 116 1 0 0,-35-173-72 0 0,-1-1 46 0 0,0 0 1 0 0,1-1-1 0 0,-1 1 1 0 0,1-1-1 0 0,4 8 1 0 0,-5-11-23 0 0,-1 0 0 0 0,1 0-1 0 0,-1-1 1 0 0,1 1 0 0 0,-1 0 0 0 0,1-1 0 0 0,0 1 0 0 0,0-1 0 0 0,-1 1 0 0 0,1-1 0 0 0,0 1 0 0 0,0-1 0 0 0,0 0 0 0 0,-1 1 0 0 0,1-1 0 0 0,0 0 0 0 0,0 1 0 0 0,0-1 0 0 0,0 0 0 0 0,0 0 0 0 0,0 0 0 0 0,0 0 0 0 0,-1 0-1 0 0,1 0 1 0 0,0 0 0 0 0,0 0 0 0 0,0 0 0 0 0,0 0 0 0 0,0-1 0 0 0,0 1 0 0 0,0 0 0 0 0,-1-1 0 0 0,1 1 0 0 0,0 0 0 0 0,0-1 0 0 0,0 1 0 0 0,0-2 0 0 0,12-7-40 0 0,-1-1-1 0 0,0 0 1 0 0,-1-1 0 0 0,0 0 0 0 0,13-19 0 0 0,-10 14 43 0 0,76-80 70 0 0,-1 4 33 0 0,-74 73-90 0 0,0 0 1 0 0,-1 0 0 0 0,14-29-1 0 0,-18 30-39 0 0,-1 0 1 0 0,-1-1-1 0 0,-1 0 0 0 0,0 0 1 0 0,-2 0-1 0 0,0-1 0 0 0,2-21 1 0 0,-7 37 21 0 0,0-1 1 0 0,-1 1-1 0 0,1 0 0 0 0,-1-1 1 0 0,0 1-1 0 0,0 0 0 0 0,0-1 1 0 0,-1 1-1 0 0,0 0 0 0 0,1 0 1 0 0,-1 0-1 0 0,-1 0 1 0 0,1 0-1 0 0,-1 1 0 0 0,1-1 1 0 0,-1 1-1 0 0,0 0 0 0 0,0-1 1 0 0,0 1-1 0 0,-1 1 1 0 0,-5-5-1 0 0,-2-1 10 0 0,-1 0 0 0 0,-1 1 0 0 0,1 1 0 0 0,-1 0 0 0 0,-20-6 0 0 0,3 3 29 0 0,0 2 1 0 0,0 1 0 0 0,0 1-1 0 0,-1 2 1 0 0,0 1-1 0 0,-46 3 1 0 0,30 3-81 0 0,-1 2 0 0 0,1 2 0 0 0,-68 20 0 0 0,112-27-43 0 0,-1 0 1 0 0,0 0-1 0 0,1 1 1 0 0,-1-1-1 0 0,1 1 1 0 0,-1 0-1 0 0,1 0 1 0 0,0 0-1 0 0,-1 0 1 0 0,-2 3-1 0 0,5-3-171 0 0,0 0 0 0 0,0-1-1 0 0,0 1 1 0 0,0 0 0 0 0,0 0-1 0 0,0 0 1 0 0,0 0 0 0 0,1 0-1 0 0,-1 0 1 0 0,1 0 0 0 0,0 0 0 0 0,-1 0-1 0 0,1 0 1 0 0,0 0 0 0 0,0 0-1 0 0,0 0 1 0 0,0 0 0 0 0,1 0-1 0 0,-1 0 1 0 0,1 3 0 0 0,5 13-6055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0 738 6565 0 0,'0'0'11985'0'0,"8"-13"-11741"0"0,-4 5-212 0 0,4-5-13 0 0,-2-1 0 0 0,1 1 0 0 0,-2-1 0 0 0,0 0 0 0 0,4-18 0 0 0,34-112 221 0 0,-16 63-6 0 0,7-49 64 0 0,9-29-256 0 0,-42 155 57 0 0,0 1 0 0 0,1-1-1 0 0,0 0 1 0 0,0 1 0 0 0,4-7 0 0 0,-5 10-44 0 0,-1-1 1 0 0,0 1-1 0 0,1 0 0 0 0,-1-1 1 0 0,0 1-1 0 0,1 0 0 0 0,-1-1 1 0 0,0 1-1 0 0,1 0 0 0 0,-1-1 1 0 0,1 1-1 0 0,-1 0 0 0 0,1 0 1 0 0,-1 0-1 0 0,1 0 0 0 0,-1-1 1 0 0,1 1-1 0 0,-1 0 1 0 0,1 0-1 0 0,-1 0 0 0 0,1 0 1 0 0,0 0-17 0 0,0 1 1 0 0,-1-1-1 0 0,1 0 1 0 0,0 1-1 0 0,-1-1 1 0 0,1 1-1 0 0,-1-1 1 0 0,1 1-1 0 0,-1-1 1 0 0,1 1 0 0 0,-1-1-1 0 0,1 1 1 0 0,-1 0-1 0 0,1-1 1 0 0,-1 1-1 0 0,0 0 1 0 0,1-1-1 0 0,-1 1 1 0 0,1 1-1 0 0,14 40-46 0 0,-1 1 0 0 0,15 82 0 0 0,-23-93-126 0 0,1-1 0 0 0,2 0 0 0 0,2 0 0 0 0,0-1 0 0 0,2-1 0 0 0,1 0 0 0 0,22 33 0 0 0,-30-54 38 0 0,0 0 0 0 0,0-1 0 0 0,0 1 0 0 0,13 9 0 0 0,-17-15 72 0 0,0 0 1 0 0,1 0-1 0 0,-1-1 0 0 0,0 1 0 0 0,1-1 0 0 0,-1 0 0 0 0,1 0 0 0 0,0 0 1 0 0,-1 0-1 0 0,1 0 0 0 0,0 0 0 0 0,-1-1 0 0 0,1 1 0 0 0,0-1 0 0 0,0 0 1 0 0,0 0-1 0 0,0 0 0 0 0,-1 0 0 0 0,1 0 0 0 0,0-1 0 0 0,3 0 1 0 0,-4 0-19 0 0,1-1 0 0 0,-1 1 0 0 0,0-1 0 0 0,1 1 1 0 0,-1-1-1 0 0,0 0 0 0 0,0 0 0 0 0,0 0 1 0 0,0 0-1 0 0,0 0 0 0 0,-1 0 0 0 0,1-1 1 0 0,-1 1-1 0 0,2-3 0 0 0,17-39-50 0 0,-17 37 117 0 0,5-15 51 0 0,-1-1-1 0 0,-1 1 0 0 0,-1-1 0 0 0,4-46 0 0 0,-6-94 221 0 0,-10 93-282 0 0,1-10-249 0 0,6 77 5 0 0,0 0 1 0 0,0 0-1 0 0,1-1 1 0 0,-1 1-1 0 0,1 0 1 0 0,0-1-1 0 0,0 1 1 0 0,0 0 0 0 0,0 0-1 0 0,0 0 1 0 0,1 0-1 0 0,3-5 1 0 0,-3 5-858 0 0,1 0 0 0 0,-1 1 0 0 0,1-1 0 0 0,-1 1 1 0 0,1 0-1 0 0,0 0 0 0 0,5-3 0 0 0,9-2-5864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39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154 196 9713 0 0,'0'0'9610'0'0,"-3"12"-8895"0"0,0-3-610 0 0,-38 151 194 0 0,25-64-348 0 0,-6 156 0 0 0,18-211-90 0 0,2-33-281 0 0,1 0 1 0 0,1 14-1 0 0,-14-225-718 0 0,15 162 1394 0 0,1 0 1 0 0,16-81-1 0 0,-7 77-104 0 0,1 1 0 0 0,22-50 0 0 0,-25 73-84 0 0,1 0-1 0 0,1 1 0 0 0,0 1 1 0 0,2 0-1 0 0,0 0 1 0 0,22-22-1 0 0,-29 35-34 0 0,0 1-1 0 0,0 0 0 0 0,1 0 1 0 0,0 1-1 0 0,0-1 1 0 0,0 1-1 0 0,1 1 0 0 0,0 0 1 0 0,-1 0-1 0 0,1 0 0 0 0,0 1 1 0 0,0 0-1 0 0,0 1 1 0 0,0-1-1 0 0,1 2 0 0 0,-1-1 1 0 0,0 1-1 0 0,9 1 1 0 0,-1 1 11 0 0,0 0 1 0 0,0 1 0 0 0,0 1 0 0 0,-1 0-1 0 0,0 1 1 0 0,1 0 0 0 0,-2 2-1 0 0,19 10 1 0 0,-27-14-77 0 0,0 1 0 0 0,0 0 0 0 0,0 0 0 0 0,-1 1 0 0 0,0-1 0 0 0,0 1 0 0 0,0 1 0 0 0,0-1 0 0 0,-1 1 0 0 0,0-1 0 0 0,0 1-1 0 0,0 1 1 0 0,-1-1 0 0 0,4 10 0 0 0,-5-10-37 0 0,-1 0 0 0 0,1 0 1 0 0,-1 1-1 0 0,0-1 0 0 0,-1 0 0 0 0,0 1 0 0 0,0-1 0 0 0,0 0 0 0 0,-1 1 0 0 0,1-1 0 0 0,-2 0 1 0 0,1 0-1 0 0,-1 1 0 0 0,0-1 0 0 0,0 0 0 0 0,-5 9 0 0 0,-1-1 14 0 0,-1 0 0 0 0,0 0 1 0 0,-1-1-1 0 0,-1 0 0 0 0,0-1 0 0 0,0 0 0 0 0,-2-1 0 0 0,1-1 1 0 0,-1 0-1 0 0,-21 13 0 0 0,7-7-66 0 0,-1-2 1 0 0,-1 0 0 0 0,0-2-1 0 0,-48 13 1 0 0,49-18 24 0 0,0-1 0 0 0,-29 3 0 0 0,48-8-18 0 0,-1 0 1 0 0,1-1 0 0 0,0 0-1 0 0,0-1 1 0 0,-1 0-1 0 0,1 0 1 0 0,0-1 0 0 0,0 0-1 0 0,0-1 1 0 0,-10-4 0 0 0,15 5-55 0 0,1 1 0 0 0,0-1 0 0 0,0 0 0 0 0,0 0 0 0 0,1 0 1 0 0,-1 0-1 0 0,0-1 0 0 0,1 1 0 0 0,0-1 0 0 0,-1 0 0 0 0,1 1 0 0 0,-2-5 0 0 0,2 4-276 0 0,1 0-1 0 0,0 1 0 0 0,0-1 0 0 0,0 0 0 0 0,0 0 0 0 0,1 0 1 0 0,-1 0-1 0 0,1 0 0 0 0,0-5 0 0 0,1-11-5355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4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10637 0 0,'0'0'4268'0'0,"7"-7"-4142"0"0,1 0-62 0 0,-4 4-31 0 0,-1 1 0 0 0,0-1 0 0 0,0-1 1 0 0,0 1-1 0 0,0 0 0 0 0,-1-1 1 0 0,1 1-1 0 0,-1-1 0 0 0,0 0 0 0 0,0 1 1 0 0,2-7-1 0 0,15-33 1023 0 0,-14 32-817 0 0,1 0 0 0 0,-2-1 0 0 0,1 1-1 0 0,3-22 1 0 0,30-294-69 0 0,-38 322-166 0 0,14-252-64 0 0,-12 237 283 0 0,-2 20-205 0 0,0 0 0 0 0,0 0 0 0 0,0 0 1 0 0,0 0-1 0 0,0 0 0 0 0,0 0 0 0 0,0-1 0 0 0,0 1 0 0 0,0 0 0 0 0,0 0 0 0 0,0 0 1 0 0,0 0-1 0 0,0 0 0 0 0,0 0 0 0 0,0 0 0 0 0,0-1 0 0 0,0 1 0 0 0,0 0 1 0 0,0 0-1 0 0,0 0 0 0 0,0 0 0 0 0,0 0 0 0 0,0 0 0 0 0,1 0 0 0 0,-1 0 1 0 0,0 0-1 0 0,0 0 0 0 0,0 0 0 0 0,0 0 0 0 0,0 0 0 0 0,0-1 0 0 0,0 1 1 0 0,0 0-1 0 0,1 0 0 0 0,-1 0 0 0 0,0 0 0 0 0,0 0 0 0 0,0 0 0 0 0,0 0 0 0 0,0 0 1 0 0,0 0-1 0 0,0 0 0 0 0,1 0 0 0 0,-1 0 0 0 0,0 0 0 0 0,0 0 0 0 0,0 0 1 0 0,0 1-1 0 0,0-1 0 0 0,0 0 0 0 0,0 0 0 0 0,0 0 0 0 0,1 0 0 0 0,-1 0 1 0 0,0 0-1 0 0,0 0 0 0 0,0 0 0 0 0,0 0 0 0 0,0 0 0 0 0,2 4 89 0 0,0-1 0 0 0,0 1 0 0 0,0 0 0 0 0,-1-1 0 0 0,0 1 0 0 0,2 5 0 0 0,31 177-517 0 0,-20-92 300 0 0,-8-56 118 0 0,34 162-270 0 0,-32-171 185 0 0,0-1 0 0 0,2 0 0 0 0,2 0 0 0 0,25 45-1 0 0,-34-69 85 0 0,0 0-1 0 0,-1 0 0 0 0,2 0 1 0 0,-1 0-1 0 0,0-1 0 0 0,1 1 1 0 0,-1-1-1 0 0,1 0 0 0 0,7 4 1 0 0,-10-6-13 0 0,0 0 0 0 0,1-1 0 0 0,-1 1 0 0 0,1-1 1 0 0,-1 1-1 0 0,0-1 0 0 0,1 0 0 0 0,-1 0 0 0 0,1 1 1 0 0,-1-1-1 0 0,1 0 0 0 0,-1 0 0 0 0,1 0 0 0 0,-1-1 1 0 0,1 1-1 0 0,-1 0 0 0 0,1-1 0 0 0,-1 1 0 0 0,1 0 1 0 0,-1-1-1 0 0,0 0 0 0 0,1 1 0 0 0,-1-1 0 0 0,0 0 0 0 0,1 0 1 0 0,-1 0-1 0 0,0 0 0 0 0,0 0 0 0 0,0 0 0 0 0,0 0 1 0 0,0 0-1 0 0,0 0 0 0 0,0 0 0 0 0,1-2 0 0 0,4-6-108 0 0,-1-1 0 0 0,1 0 0 0 0,-2 0 0 0 0,1 0-1 0 0,-1-1 1 0 0,-1 0 0 0 0,0 1 0 0 0,2-20 0 0 0,5-91 15 0 0,-13-318 333 0 0,3 412-267 0 0,0 16-17 0 0,-1 1 1 0 0,-2-20 0 0 0,3 21-779 0 0,5 10 376 0 0,5 8-490 0 0,-5-2-263 0 0,-1 0-1 0 0,1 1 0 0 0,4 11 0 0 0,0 10-6214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166 187 13741 0 0,'0'0'1709'0'0,"8"8"-824"0"0,27 24-257 0 0,-32-29-586 0 0,0 1 0 0 0,0-1 0 0 0,0 1 0 0 0,0 0 0 0 0,0 0 0 0 0,-1 0 0 0 0,0 0 0 0 0,0 0 0 0 0,0 1 0 0 0,0-1 0 0 0,2 10 0 0 0,-2-4-142 0 0,-1 0 0 0 0,0 1 1 0 0,-1 16-1 0 0,0-13 102 0 0,-13 268-326 0 0,10-258 139 0 0,-7 31 0 0 0,7-45 98 0 0,0 1 0 0 0,-1-1 0 0 0,0 1 1 0 0,0-1-1 0 0,-8 12 0 0 0,12-21 62 0 0,-1 0-1 0 0,0 0 1 0 0,1 0 0 0 0,-1 0 0 0 0,0 0 0 0 0,0 0-1 0 0,0 0 1 0 0,0 0 0 0 0,0 0 0 0 0,0 0 0 0 0,0 0 0 0 0,0 0-1 0 0,0-1 1 0 0,0 1 0 0 0,0 0 0 0 0,-1-1 0 0 0,1 1-1 0 0,0-1 1 0 0,0 1 0 0 0,-1-1 0 0 0,1 0 0 0 0,0 0 0 0 0,-1 1-1 0 0,1-1 1 0 0,0 0 0 0 0,-1 0 0 0 0,1 0 0 0 0,0-1-1 0 0,-1 1 1 0 0,1 0 0 0 0,0 0 0 0 0,-1-1 0 0 0,1 1-1 0 0,0-1 1 0 0,0 1 0 0 0,-1-1 0 0 0,1 1 0 0 0,0-1 0 0 0,0 0-1 0 0,0 1 1 0 0,0-1 0 0 0,0 0 0 0 0,0 0 0 0 0,0 0-1 0 0,0 0 1 0 0,0 0 0 0 0,0 0 0 0 0,1 0 0 0 0,-1 0 0 0 0,0-1-1 0 0,1 1 1 0 0,-2-2 0 0 0,-4-11 14 0 0,1 0 0 0 0,1-1 0 0 0,0 1-1 0 0,1-1 1 0 0,0 1 0 0 0,0-27 0 0 0,5-93 814 0 0,-1 119-743 0 0,29-226 510 0 0,-26 223-500 0 0,0 0 0 0 0,2 0 0 0 0,0 1 0 0 0,0 0 0 0 0,2 0 1 0 0,17-29-1 0 0,-18 35 45 0 0,0 1 1 0 0,0 1 0 0 0,1-1-1 0 0,0 1 1 0 0,1 1 0 0 0,0-1-1 0 0,0 1 1 0 0,1 1 0 0 0,0 0-1 0 0,0 0 1 0 0,13-5 0 0 0,-19 9-74 0 0,1 2 0 0 0,-1-1 1 0 0,1 0-1 0 0,-1 1 0 0 0,1 0 0 0 0,0 0 1 0 0,-1 0-1 0 0,1 1 0 0 0,0 0 1 0 0,0 0-1 0 0,0 0 0 0 0,5 1 1 0 0,-8-1-38 0 0,1 1 1 0 0,-1 0 0 0 0,0 0-1 0 0,0 0 1 0 0,0 0 0 0 0,0 0 0 0 0,0 0-1 0 0,0 1 1 0 0,0-1 0 0 0,0 0-1 0 0,0 1 1 0 0,-1 0 0 0 0,1-1 0 0 0,-1 1-1 0 0,1 0 1 0 0,-1 0 0 0 0,0 0-1 0 0,1 0 1 0 0,-1 0 0 0 0,0 0-1 0 0,0 0 1 0 0,0 0 0 0 0,-1 1 0 0 0,1-1-1 0 0,-1 0 1 0 0,1 3 0 0 0,0 4-71 0 0,0 0-1 0 0,0 0 1 0 0,-1 0 0 0 0,-1 1 0 0 0,1-1 0 0 0,-1 0 0 0 0,-1 0 0 0 0,0 0 0 0 0,0 0 0 0 0,-1-1-1 0 0,0 1 1 0 0,0-1 0 0 0,-1 1 0 0 0,0-1 0 0 0,-9 12 0 0 0,3-4-16 0 0,-1-1 1 0 0,-1-1 0 0 0,0 0-1 0 0,-1-1 1 0 0,-1 0-1 0 0,-24 19 1 0 0,23-22 35 0 0,0-1-1 0 0,-1 0 1 0 0,0 0 0 0 0,0-2-1 0 0,-24 8 1 0 0,28-11-425 0 0,1-1 0 0 0,-1-1 0 0 0,0 0 0 0 0,-1-1 0 0 0,1 0 0 0 0,0 0 0 0 0,0-2 0 0 0,-21-2 0 0 0,14-3-2201 0 0,10-4-1476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0:5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12437 0 0,'0'0'4521'0'0,"-1"5"-4259"0"0,-1 0-165 0 0,0 15 808 0 0,2-19-783 0 0,1 1 1 0 0,-1-1-1 0 0,1 0 0 0 0,-1 0 0 0 0,1 1 0 0 0,0-1 0 0 0,0 0 0 0 0,-1 0 1 0 0,1 0-1 0 0,0 0 0 0 0,0 0 0 0 0,0 0 0 0 0,2 2 0 0 0,16 12 191 0 0,-6-7-293 0 0,0-1 1 0 0,0 0-1 0 0,1-1 1 0 0,0 0-1 0 0,20 5 1 0 0,76 15-129 0 0,-89-22 85 0 0,181 29-138 0 0,42 9-105 0 0,201 81 573 0 0,37 9 619 0 0,-166-75-769 0 0,47 11-113 0 0,135 59-75 0 0,-223-53-200 0 0,295 29-448 0 0,-151-43 94 0 0,-320-40 587 0 0,-35-2 4 0 0,-39-16-266 0 0,-42-8-752 0 0,4 0 970 0 0,-39-7 68 0 0,-6-1-646 0 0,23 0-4035 0 0,30 12 2412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6:58.5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47 14765 0 0,'0'0'2769'0'0,"46"34"-2929"0"0,-46-38 100 0 0,-2-10-1233 0 0,-14-7 465 0 0,7 1-1072 0 0,-3-1-4992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8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12537 0 0,'0'0'1276'0'0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2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12333 0 0,'0'0'524'0'0,"53"32"-652"0"0,-51-32-1348 0 0</inkml:trace>
  <inkml:trace contextRef="#ctx0" brushRef="#br0" timeOffset="1">42 279 12769 0 0,'0'0'48'0'0,"19"55"-20"0"0,-19-51 276 0 0,0-2-304 0 0,0 0-188 0 0,-5-2-708 0 0,-4-3-1000 0 0,-7-6 604 0 0,4 0-344 0 0,-2 4-3769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3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14393 0 0,'0'0'76'0'0,"46"55"-52"0"0,-41-53 216 0 0,0-4-960 0 0,-5-11-976 0 0,0 1-1348 0 0,0-11-6133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109 0 13717 0 0,'0'0'1644'0'0,"0"51"-1292"0"0,0-46-352 0 0,0 2-152 0 0,-7 1 140 0 0,3-1 12 0 0,-8-2-1072 0 0,-2 0 296 0 0,-9-1-396 0 0,5 2-1700 0 0,-1-3 188 0 0,8 3-1937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1 12209 0 0,'0'0'216'0'0,"-21"49"-216"0"0,10-32-308 0 0,-1-11 168 0 0,7-4-28 0 0,-1-2-616 0 0,3-1-556 0 0,-1-3-828 0 0,-1-6-2165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4.8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0 11413 0 0,'0'0'0'0'0,"-53"48"-2864"0"0,40-43 1356 0 0,6-3-469 0 0,-3-2-567 0 0</inkml:trace>
  <inkml:trace contextRef="#ctx0" brushRef="#br0" timeOffset="1">0 217 15757 0 0,'0'0'128'0'0,"17"53"-128"0"0,-17-46 256 0 0,0-5-256 0 0,0-8-1624 0 0,0-12-1876 0 0,2 0-1216 0 0,14-8-1585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2.5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12317 0 0,'0'0'3512'0'0,"33"8"-4280"0"0,-40-5-4488 0 0,0-2 2960 0 0,-5 7-4649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4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13629 0 0,'0'0'536'0'0,"11"54"184"0"0,-9-44-12 0 0,-2-5-160 0 0,5-1-496 0 0,-5 1 229 0 0,2-2-281 0 0,3-11-3157 0 0,-5-8 1273 0 0,0 2-220 0 0,12-4-1024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5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12869 0 0,'0'0'104'0'0,"49"11"-104"0"0,-31-10 324 0 0,-11-1-316 0 0,0 0 8 0 0,-2-2 148 0 0,2 1-164 0 0,-1 0-148 0 0,1-1 144 0 0,5 2-248 0 0,-3 0-640 0 0,0 3 416 0 0,3 2-672 0 0,4 5-2932 0 0,-7-2-177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1:06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4180 0 0,'0'0'4737'0'0,"62"38"-4169"0"0,-32-22-180 0 0,-9-6-192 0 0,-3-1 204 0 0,-6-1 204 0 0,-6-4-476 0 0,4 2-128 0 0,-3-3-280 0 0,-1 2-68 0 0,6-2-288 0 0,-5-2-1124 0 0,0-1-540 0 0,4 0-1685 0 0</inkml:trace>
  <inkml:trace contextRef="#ctx0" brushRef="#br0" timeOffset="1">429 137 10889 0 0,'0'0'1236'0'0,"44"47"-816"0"0,-28-33-12 0 0,-9-9 16 0 0,-5-3 32 0 0,3 3-200 0 0,0-2-256 0 0,-3-2-124 0 0,3 2 24 0 0,-5-2 8 0 0,-19 5-7336 0 0,3-3 5303 0 0,2 5-587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42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2632 0 10857 0 0,'0'0'2818'0'0,"-3"2"-2378"0"0,-3 0-369 0 0,0-1 0 0 0,0 1 0 0 0,1-1 1 0 0,-1 0-1 0 0,0 0 0 0 0,0-1 0 0 0,0 0 0 0 0,0 0 1 0 0,-9-1-1 0 0,-22 0 214 0 0,6 5-78 0 0,0 1 0 0 0,0 2-1 0 0,-58 20 1 0 0,63-18-205 0 0,-8 2 83 0 0,-809 240 783 0 0,-26-60-590 0 0,488-119-114 0 0,192-38-122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4:38.62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121.28015"/>
      <inkml:brushProperty name="anchorY" value="-556.88947"/>
      <inkml:brushProperty name="scaleFactor" value="0.5"/>
    </inkml:brush>
  </inkml:definitions>
  <inkml:trace contextRef="#ctx0" brushRef="#br0">7463 0 13377 0 0,'0'0'1549'0'0,"2"8"-2196"0"0,-2-1 721 0 0,-6-1-16 0 0,-5-4-79 0 0,-5-2 342 0 0,-6-1-197 0 0,-2-1-126 0 0,-1-1 378 0 0,-2 2-385 0 0,0-1 155 0 0,0 2 107 0 0,-2 0-314 0 0,1 1 278 0 0,-1 0-165 0 0,-1 1-56 0 0,0 1 135 0 0,-2 0 55 0 0,-2 2-83 0 0,-3 1-25 0 0,-4 1 226 0 0,-5 2-379 0 0,-3 2 249 0 0,-5 0-211 0 0,-3 2 56 0 0,-3-1 9 0 0,-3 0-36 0 0,-1-1 12 0 0,-1 0-4 0 0,-3-3 0 0 0,0-2 0 0 0,0-1 0 0 0,-1-3 0 0 0,2-2 0 0 0,-1-3-28 0 0,2-2 36 0 0,0-3-12 0 0,-2-2 46 0 0,1-2-54 0 0,-1 1 18 0 0,0 0 68 0 0,-2 2-95 0 0,0 2 32 0 0,-1 2 73 0 0,-1 1-90 0 0,-2 4 13 0 0,-2 2 94 0 0,0 4-129 0 0,-2 3 42 0 0,1 4 46 0 0,1 2-77 0 0,1 3 26 0 0,0 2 47 0 0,1 0-72 0 0,2 1 24 0 0,2-3-50 0 0,2-1 54 0 0,2-3-18 0 0,3-2-36 0 0,2-2 54 0 0,3-1-18 0 0,1-2 6 0 0,3 0 0 0 0,0 0 0 0 0,-1 0-14 0 0,2 3 18 0 0,-1 0-6 0 0,0 3 16 0 0,-1 2-18 0 0,-1 2 6 0 0,1 1 54 0 0,-1 2-72 0 0,2 0 24 0 0,1 1 20 0 0,1-1-36 0 0,3-1 12 0 0,2-1 10 0 0,2-1-18 0 0,3-3 6 0 0,1-2-30 0 0,2-1 36 0 0,2-2-12 0 0,0-1-38 0 0,1 0 54 0 0,-2 1-18 0 0,0 0 62 0 0,-2 2-72 0 0,-2 2 24 0 0,-1 1 24 0 0,-1 2-41 0 0,-1 0 14 0 0,2 2-38 0 0,-1 0 42 0 0,0 0-13 0 0,2 0-10 0 0,0 0 18 0 0,1-1-6 0 0,2 0 16 0 0,0-1-18 0 0,2-2 6 0 0,0 1 12 0 0,2-2-18 0 0,0-1 6 0 0,0 0 30 0 0,0-2-41 0 0,0 1 14 0 0,-3 1-5 0 0,0 1 0 0 0,-3 2 0 0 0,-1 2 42 0 0,-4 4-54 0 0,-1 1 18 0 0,-2 3 68 0 0,-1 0-95 0 0,-1 0 32 0 0,1 1-44 0 0,1 0 42 0 0,1-2-13 0 0,3 0 4 0 0,1-1 0 0 0,1-2 0 0 0,2-1 14 0 0,1 0-18 0 0,1-2 6 0 0,0 1-16 0 0,1 1 18 0 0,0 0-6 0 0,0 2 62 0 0,0 1-77 0 0,2 3 26 0 0,0 1 33 0 0,0 1-54 0 0,1 2 18 0 0,-1 0 8 0 0,1 0-18 0 0,0 0 6 0 0,1-1-30 0 0,0-1 36 0 0,2-1-12 0 0,1-2-24 0 0,0 0 36 0 0,2-3-12 0 0,1 1-10 0 0,1-2 18 0 0,3-1-6 0 0,1 0 30 0 0,1 0-36 0 0,2-1 12 0 0,1 1 80 0 0,1 0-108 0 0,-1 1 36 0 0,2 3 62 0 0,-1 0-95 0 0,1 2 32 0 0,-1 2 59 0 0,0 1-90 0 0,0 1 30 0 0,1 0-38 0 0,-1 0 36 0 0,1-1-12 0 0,1-1 4 0 0,2-2 0 0 0,0-1 0 0 0,2-1 0 0 0,1-2 0 0 0,1-1 0 0 0,1 0 46 0 0,0 0-59 0 0,1 1 20 0 0,1 1 63 0 0,0 1-90 0 0,1 1 30 0 0,0 2 78 0 0,0 2-113 0 0,0 3 38 0 0,1 2-13 0 0,0 1 0 0 0,-1 1 0 0 0,1 1 14 0 0,-1 0-18 0 0,0 1 6 0 0,-1-1 114 0 0,0 1-149 0 0,0 0 50 0 0,-1 1 25 0 0,0-1-54 0 0,0-1 18 0 0,0-1-6 0 0,-1 0 0 0 0,2-2 0 0 0,1 1 14 0 0,1 1-18 0 0,1 0 6 0 0,1 2 26 0 0,1 2-36 0 0,-1 2 12 0 0,1 1 24 0 0,0 2-36 0 0,-1 1 12 0 0,0 2 112 0 0,1 2-149 0 0,-1 1 50 0 0,-1 2-3 0 0,-1 3-18 0 0,-1 1 6 0 0,0 2-16 0 0,-1 3 18 0 0,-2 0-6 0 0,1 2-12 0 0,0-1 18 0 0,0 1-6 0 0,1-1 30 0 0,0-1-36 0 0,2-1 12 0 0,1 1-4 0 0,1 1 0 0 0,0 2 0 0 0,2 3-14 0 0,-1 4 18 0 0,1 4-6 0 0,-1 5 2 0 0,1 3 0 0 0,0 2 0 0 0,0 2 14 0 0,1 0-18 0 0,0 0 6 0 0,0 0 114 0 0,0 0-149 0 0,1 0 50 0 0,-1 1-17 0 0,1 0 0 0 0,-1 0 0 0 0,0 0 70 0 0,1 1-90 0 0,-1 0 30 0 0,-1 1-10 0 0,0 0 0 0 0,-3 2 0 0 0,-1-1-140 0 0,-1 1 180 0 0,-1-1-60 0 0,-1-1-41 0 0,0-3 78 0 0,0-3-25 0 0,0-1-20 0 0,1-2 36 0 0,1-2-12 0 0,0-2-10 0 0,1-1 18 0 0,0-2-6 0 0,0-1 44 0 0,0-1-54 0 0,1-1 18 0 0,-1 0-34 0 0,2 1 36 0 0,-1 1-12 0 0,1 0 4 0 0,1 2 0 0 0,0 2 0 0 0,0 1 28 0 0,1 1-36 0 0,0 1 12 0 0,0 0-4 0 0,1 0 0 0 0,0-2 0 0 0,1 0 88 0 0,1-2-113 0 0,1 0 38 0 0,2-2-27 0 0,0 0 18 0 0,2-1-6 0 0,-1-1 86 0 0,1-1-94 0 0,0 0 18 0 0,1-2 110 0 0,1 1-151 0 0,0 1 50 0 0,2 0-106 0 0,-1 1 114 0 0,2 2-37 0 0,1 2 128 0 0,1 0-149 0 0,0 0 50 0 0,2-1-17 0 0,1-4 0 0 0,3-3 0 0 0,0-7 186 0 0,3-5-122 0 0,3-6-71 0 0,1-4 140 0 0,2-4-166 0 0,1-3 50 0 0,1-2 67 0 0,0-2-108 0 0,1 1 36 0 0,-1-1 16 0 0,-1-1-36 0 0,-2 2 12 0 0,-1-2-32 0 0,-2 1 36 0 0,-2-2-12 0 0,-1-1-38 0 0,0-2 54 0 0,0-3-18 0 0,0-1-8 0 0,1-2 18 0 0,1-2-6 0 0,2-2-143 0 0,1 0 186 0 0,2-2-61 0 0,3-2-167 0 0,2 0 240 0 0,2-2-79 0 0,3-1-63 0 0,2-2 114 0 0,2-1-37 0 0,2-2-110 0 0,-1-2 157 0 0,1 0-52 0 0,-1-1-30 0 0,-1 0 60 0 0,-1-1-19 0 0,-1-2 66 0 0,-1 0-77 0 0,-1-2 26 0 0,0-3-84 0 0,-2-1 96 0 0,-2-4-31 0 0,-1-3 140 0 0,-3-2-167 0 0,-2-2 56 0 0,-2-1 139 0 0,-1-1-175 0 0,-2-2 32 0 0,0-1-39 0 0,-2-1 32 0 0,1-2-12 0 0,-2-1-66 0 0,2-1 90 0 0,-2-1-30 0 0,1-1-65 0 0,1-2 96 0 0,1-2-31 0 0,0-2 10 0 0,3-2 0 0 0,-1-1 0 0 0,2-1 56 0 0,-1 0-72 0 0,0-2 24 0 0,-1 1-8 0 0,0 0 0 0 0,-3 0 0 0 0,-1-1 0 0 0,-2 1 0 0 0,-1 0 0 0 0,-2 1 60 0 0,-1 0-77 0 0,-1 0 26 0 0,0 0 47 0 0,0-2-72 0 0,0-2 24 0 0,-1-2-22 0 0,1-2 18 0 0,0-2-6 0 0,2-3 30 0 0,-1-3-36 0 0,-1 0 12 0 0,1-2-4 0 0,-1 1 0 0 0,-1 1 0 0 0,-2 1 28 0 0,-1 2-36 0 0,0 1 12 0 0,-2 2 84 0 0,0 1-113 0 0,0 0 38 0 0,0 1 43 0 0,0-1-72 0 0,-1-2 24 0 0,2-3 94 0 0,0-4-131 0 0,1-4 44 0 0,1-5 101 0 0,-1-4-51 0 0,1-3-76 0 0,1-4 95 0 0,0-1-104 0 0,-1-1 30 0 0,1 0 92 0 0,-1 1-131 0 0,-1 1 44 0 0,1 2-1 0 0,0 1-18 0 0,0 3 6 0 0,2 1 68 0 0,0 2-90 0 0,1 0 30 0 0,1 1 134 0 0,1-1-129 0 0,1 0-10 0 0,1-1 147 0 0,1-1-193 0 0,1-3 62 0 0,1 1 21 0 0,1-2-54 0 0,0 2 18 0 0,0 3 22 0 0,0 2-36 0 0,-1 5 12 0 0,0 6 56 0 0,-1 5-77 0 0,0 8 26 0 0,-1 6 117 0 0,-1 7-162 0 0,0 6 54 0 0,-2 5 154 0 0,0 4-179 0 0,0 4 20 0 0,0 3 109 0 0,2 3-155 0 0,0 2 50 0 0,1 2-3 0 0,1 2-18 0 0,-1 4 6 0 0,0 2-133 0 0,0 3 168 0 0,-2 3-55 0 0,0 3-211 0 0,-1 4 294 0 0,-2 4-97 0 0,0 3-141 0 0,-1 4 222 0 0,-1 3-73 0 0,-3 3-88 0 0,0 2 144 0 0,-3 2-48 0 0,-2 3 2 0 0,-1 0 18 0 0,-2 3-6 0 0,-1 0-101 0 0,-2 0 132 0 0,0-1-43 0 0,-2-2 14 0 0,-1-4 0 0 0,2-3 0 0 0,-1-4 28 0 0,0-2-36 0 0,1-1 12 0 0,2-2 112 0 0,0 2-149 0 0,2 1 50 0 0,0 2-3 0 0,1 2-18 0 0,0 3 6 0 0,-1 2-16 0 0,1 3 18 0 0,1 2-6 0 0,-1 1 2 0 0,1 1 0 0 0,0 1 0 0 0,2 0 0 0 0,-1-2 0 0 0,0-1 0 0 0,2-3 84 0 0,0-1-108 0 0,1-3 36 0 0,2-2 62 0 0,1-1-95 0 0,-1 0 32 0 0,2 0 17 0 0,0-1-36 0 0,1 2 12 0 0,1 1 24 0 0,0 1-36 0 0,1 3 12 0 0,0 1-46 0 0,1 1 54 0 0,0 1-18 0 0,0 2 34 0 0,0-1-36 0 0,1 0 12 0 0,2-1 10 0 0,1 0-18 0 0,0 0 6 0 0,2 0 68 0 0,2-1-90 0 0,2 1 30 0 0,0 0 50 0 0,3 1-77 0 0,1 0 26 0 0,1 2 5 0 0,0 2-18 0 0,2 1 6 0 0,1 1 26 0 0,0 1-36 0 0,0 0 12 0 0,0-1-32 0 0,1-3 36 0 0,0-2-12 0 0,-1-2 32 0 0,0-2-36 0 0,1-2 12 0 0,0-2 80 0 0,0-1-108 0 0,1-2 36 0 0,0 0-40 0 0,1 0 36 0 0,0 0-12 0 0,0 0 18 0 0,0-1-18 0 0,0 1 6 0 0,1-1-30 0 0,0 1 36 0 0,1 0-12 0 0,0 0-10 0 0,1 0 18 0 0,1 0-6 0 0,0 0-54 0 0,1-2 72 0 0,-1-2-24 0 0,-1-1 106 0 0,0-4-84 0 0,-1-3-12 0 0,-2-3 162 0 0,0-3-125 0 0,-1-4-40 0 0,-2-2 13 0 0,1-3-12 0 0,-2-2 0 0 0,1-1-56 0 0,-1 0 72 0 0,-1-2-24 0 0,0 1-6 0 0,-1-1 18 0 0,0 0-6 0 0,-1 0-12 0 0,-1-1 18 0 0,1 0-6 0 0,-2-2-68 0 0,1-1 90 0 0,-2-1-30 0 0,0-3-107 0 0,-1-2 150 0 0,0-1-49 0 0,-1-1-68 0 0,1-2 108 0 0,-2 0-36 0 0,-1-2-58 0 0,0-1 90 0 0,-1-1-30 0 0,1-1-107 0 0,1-3 150 0 0,1-1-49 0 0,1-2-40 0 0,0-2 72 0 0,1-1-24 0 0,0-1-34 0 0,-2-1 54 0 0,0-1-18 0 0,-1 1-55 0 0,-2 0 78 0 0,-1 1-25 0 0,-2 0 22 0 0,-1 3-18 0 0,-2 1 6 0 0,0 2-2 0 0,-2 1 0 0 0,-1 0 0 0 0,0 0-56 0 0,-1-1 72 0 0,1-3-24 0 0,0-2-20 0 0,2-2 36 0 0,-1-4-12 0 0,1-1-66 0 0,-1-3 90 0 0,1-1-30 0 0,-1-2-23 0 0,0-2 42 0 0,0-1-13 0 0,-1 0-10 0 0,0 0 18 0 0,-1 1-6 0 0,-2 1-26 0 0,0 2 36 0 0,0 2-12 0 0,-2 2 4 0 0,-1 2 0 0 0,1 1 0 0 0,-1 0 0 0 0,1-1 0 0 0,0 0 0 0 0,0-2 14 0 0,3-2-18 0 0,0-1 6 0 0,0-2 26 0 0,2-2-36 0 0,0-2 12 0 0,2-3-4 0 0,0-1 0 0 0,0-2 0 0 0,0 0-14 0 0,0 0 18 0 0,0 0-6 0 0,-2 1 48 0 0,1 3-59 0 0,-2 1 20 0 0,1 3-26 0 0,-1 1 24 0 0,-1 2-7 0 0,1 0 2 0 0,-1-1 0 0 0,0 0 0 0 0,0-1-28 0 0,0-1 36 0 0,0-1-12 0 0,-1-3-24 0 0,0-2 36 0 0,0-2-12 0 0,1-3 4 0 0,-2-1 0 0 0,1-2 0 0 0,0 0-42 0 0,-1 0 54 0 0,-1 0-18 0 0,1 1 20 0 0,-1 1-18 0 0,0 1 6 0 0,0 0 26 0 0,0 1-36 0 0,-1 0 12 0 0,0-1-18 0 0,-1 0 18 0 0,-1-1-6 0 0,0-1 30 0 0,-1 0-36 0 0,0-2 12 0 0,0-1-60 0 0,-1-1 72 0 0,-1-2-24 0 0,0-1-6 0 0,-1-2 18 0 0,0-1-6 0 0,0-2 72 0 0,0-1-90 0 0,1-3 30 0 0,0-2 4 0 0,0-2-18 0 0,0 0 6 0 0,-1-1-2 0 0,-1-1 0 0 0,1 0 0 0 0,-2 0 46 0 0,0 1-59 0 0,-1 0 20 0 0,-1-1 105 0 0,-1-1-144 0 0,1 0 48 0 0,-1-2-2 0 0,1-1-18 0 0,0-2 6 0 0,2 0 12 0 0,0-2-18 0 0,1 1 6 0 0,2-1 72 0 0,0 0-95 0 0,2 0 32 0 0,2-2-25 0 0,0-1 18 0 0,3 0-6 0 0,-1 0 114 0 0,2-1-144 0 0,0 1 48 0 0,1 0 40 0 0,2 1-72 0 0,1-1 24 0 0,1-1-36 0 0,0-1 36 0 0,1-1-12 0 0,1-1 162 0 0,1 0-119 0 0,0 1-40 0 0,0 2 185 0 0,1 4-233 0 0,0 3 74 0 0,0 4-81 0 0,0 5 72 0 0,1 2-24 0 0,1 4 50 0 0,0 2-54 0 0,0 2 18 0 0,3 2 22 0 0,0 0-36 0 0,2 1 12 0 0,2-1 24 0 0,0-1-36 0 0,2-1 12 0 0,1 0-4 0 0,1 0 0 0 0,1-1 0 0 0,1 0 0 0 0,0 0 0 0 0,0 1 0 0 0,1 2 74 0 0,0 2-95 0 0,-1 5 32 0 0,1 3 73 0 0,0 6-108 0 0,-1 4 36 0 0,1 3 114 0 0,-1 3-162 0 0,1 2 54 0 0,1 1 15 0 0,0-1-43 0 0,1-1 15 0 0,-1-1-80 0 0,1-3 97 0 0,0-1-33 0 0,0-1-31 0 0,0-1 54 0 0,1 0-18 0 0,0 0-36 0 0,-1 1 54 0 0,1 1-18 0 0,0 2 62 0 0,-2 2-72 0 0,0 2 24 0 0,0 2-8 0 0,-2 1 0 0 0,0 2 0 0 0,-1 1-28 0 0,-2 2 36 0 0,1 0-12 0 0,-1 0 60 0 0,-1 1-72 0 0,0 1 24 0 0,0 1 6 0 0,-1 1-18 0 0,0 1 6 0 0,-1 2 26 0 0,-1 1-36 0 0,0 3 12 0 0,-1 3-60 0 0,0 2 72 0 0,-1 3-24 0 0,-1 5-132 0 0,-1 4 180 0 0,0 5-60 0 0,-1 4-354 0 0,0 6 476 0 0,-1 5-154 0 0,-1 6-378 0 0,0 4 553 0 0,-1 5-184 0 0,-2 2-84 0 0,1 3 186 0 0,-1 0-61 0 0,0 1-36 0 0,0 1 72 0 0,0 1-24 0 0,-1-1 22 0 0,0 1-18 0 0,-1-1 6 0 0,-1 2-16 0 0,-3 0 18 0 0,-1 3-6 0 0,-2 2-82 0 0,-3 3 108 0 0,-2 4-36 0 0,-2 3-49 0 0,-2 3 78 0 0,-3 3-25 0 0,-2 0-118 0 0,-2 2 162 0 0,-2 0-54 0 0,-1 0 32 0 0,0 0-18 0 0,-1-2 6 0 0,1-1-175 0 0,0-1 222 0 0,1-3-73 0 0,0-3-79 0 0,1-1 132 0 0,1-1-43 0 0,0-1 0 0 0,-1 1 18 0 0,0 1-6 0 0,0 3 44 0 0,-2 2-54 0 0,0 3 18 0 0,-1 2-6 0 0,-2 1 0 0 0,-2 0 0 0 0,-1-1-28 0 0,-1-1 36 0 0,-1-2-12 0 0,-1-1-10 0 0,0-2 18 0 0,-2 0-6 0 0,2 0-12 0 0,-1-1 18 0 0,0 1-6 0 0,0 1 2 0 0,-1 0 0 0 0,1 2 0 0 0,-1 1 14 0 0,1 1-18 0 0,-1 1 6 0 0,0 0 12 0 0,1 2-18 0 0,-2 2 6 0 0,1 1 12 0 0,-1 2-18 0 0,0 0 6 0 0,-1 0 26 0 0,-1 0-36 0 0,-1-2 12 0 0,-1-2-60 0 0,-1-2 72 0 0,-1-1-24 0 0,-2-1 8 0 0,-2 0 0 0 0,-1 1 0 0 0,-2 0-28 0 0,-1 1 36 0 0,-2 1-12 0 0,-1 0-38 0 0,-2 1 54 0 0,1 0-18 0 0,-1 0 6 0 0,1 1 0 0 0,0 1 0 0 0,0 1 0 0 0,-1 1 0 0 0,1 2 0 0 0,0 0-14 0 0,0 0 18 0 0,0-1-6 0 0,-1-3-17 0 0,0-2 24 0 0,-1-1-7 0 0,-1-3 20 0 0,0-1-23 0 0,-2 0 8 0 0,-1-1-50 0 0,-1 1 60 0 0,-2 0-19 0 0,-1 0-8 0 0,1 1 18 0 0,-2 0-6 0 0,0 1-96 0 0,0-1 126 0 0,1 2-42 0 0,0-1 56 0 0,1 1-54 0 0,0 1 18 0 0,2-1-6 0 0,0 1 0 0 0,1-2 0 0 0,1 1-56 0 0,1-1 72 0 0,-1 1-24 0 0,0 1-137 0 0,0 1 186 0 0,-1 3-61 0 0,0 0-69 0 0,1 1 114 0 0,0 1-37 0 0,0-1-105 0 0,1-1 150 0 0,0-1-49 0 0,1-2-96 0 0,0-2 144 0 0,-1-1-48 0 0,1 0 30 0 0,0-2-18 0 0,1 0 6 0 0,0 0-30 0 0,0 0 36 0 0,2-1-12 0 0,0 0-10 0 0,2-2 18 0 0,1-2-6 0 0,0-1 2 0 0,1-2 0 0 0,0-3 0 0 0,1-1-14 0 0,1-4 18 0 0,1-1-6 0 0,1-3-17 0 0,0-2 24 0 0,0-2-7 0 0,2-2-12 0 0,0-2 18 0 0,2-1-6 0 0,0-2 48 0 0,3-1-59 0 0,1-1 20 0 0,1-2 63 0 0,2-1-90 0 0,1-1 30 0 0,2-1 32 0 0,1 0-54 0 0,2 0 18 0 0,3 0 110 0 0,2-2-149 0 0,2-2 50 0 0,3-3 113 0 0,1-2-111 0 0,3-4-16 0 0,1-3 177 0 0,1-4-154 0 0,2-3-23 0 0,0-2 194 0 0,1-2-152 0 0,1-1-46 0 0,1 0 43 0 0,1-1-50 0 0,0 1 12 0 0,0-1-79 0 0,1 2 96 0 0,0 0-31 0 0,1 1 38 0 0,0 0-36 0 0,1 0 12 0 0,1 1 10 0 0,0 1-18 0 0,2-1 6 0 0,0 0-72 0 0,2 1 90 0 0,1-1-30 0 0,3 0-121 0 0,2 0 168 0 0,1-1-55 0 0,1 0 4 0 0,1-1 18 0 0,-2-1-6 0 0,1 0-26 0 0,-1 0 36 0 0,0-1-12 0 0,0 0 102 0 0,1-2-126 0 0,0 1 42 0 0,0-1-42 0 0,1 0 36 0 0,2 1-12 0 0,0 0 78 0 0,0 1-95 0 0,0 1 32 0 0,0 1 59 0 0,0-1-90 0 0,-1 2 30 0 0,0-1-71 0 0,0 0 78 0 0,0-1-25 0 0,0 0-95 0 0,1-1 132 0 0,0-1-43 0 0,1-1-70 0 0,1 0 108 0 0,-1 1-36 0 0,1 0 26 0 0,0 0-18 0 0,1 1 6 0 0,0 1 96 0 0,-1 1-126 0 0,0-1 42 0 0,0 1-28 0 0,0-1 18 0 0,0 0-6 0 0,0-1-68 0 0,1 1 90 0 0,0-2-30 0 0,1 1-18 0 0,1-1 36 0 0,0-1-12 0 0,0 0 4 0 0,1 0 0 0 0,1 0 0 0 0,0 1-14 0 0,1-1 18 0 0,1 2-6 0 0,-1 1 58 0 0,1 0-72 0 0,0 2 24 0 0,0 0 34 0 0,-1 1-54 0 0,0 0 18 0 0,0 1-34 0 0,-1 0 36 0 0,1 0-12 0 0,0 0-38 0 0,1-1 54 0 0,0 0-18 0 0,1 0-41 0 0,1-2 60 0 0,1-1-19 0 0,0-1-36 0 0,2-1 54 0 0,1-2-18 0 0,1 0-139 0 0,2-2 186 0 0,2-1-61 0 0,1 0-125 0 0,0-1 186 0 0,3 0-61 0 0,-2 0 164 0 0,2 1-185 0 0,-2 1 62 0 0,-1 0 39 0 0,-1 0-77 0 0,-1 1 26 0 0,-1-1-98 0 0,-2-1 114 0 0,0-1-37 0 0,-1-3-189 0 0,0-2 254 0 0,-1-4-81 0 0,2-2-262 0 0,1-5 373 0 0,1-3-124 0 0,1-5-207 0 0,0-3 319 0 0,1-3-106 0 0,-1-2 7 0 0,-1-1 36 0 0,-4 1-12 0 0,-2 0-66 0 0,-3 1 90 0 0,-3 1-30 0 0,-2 1-23 0 0,-3 0 42 0 0,-2 0-13 0 0,-3 1-122 0 0,-1-2 162 0 0,-1 0-54 0 0,-3-2-43 0 0,0 0 78 0 0,-1-2-25 0 0,0-1 22 0 0,-1 0-18 0 0,1-1 6 0 0,0-1 12 0 0,1-1-18 0 0,-1-2 6 0 0,0-1 12 0 0,0 1-18 0 0,0-1 6 0 0,0 2 16 0 0,-1 0-23 0 0,0 2 8 0 0,0 0 39 0 0,0 2-54 0 0,0 0 18 0 0,0 2-20 0 0,1-1 18 0 0,1 2-6 0 0,1 0 100 0 0,0 0-108 0 0,2 0 19 0 0,0 0 124 0 0,0 0-100 0 0,3 0-34 0 0,0 1 155 0 0,1 1-106 0 0,1 1-53 0 0,0 2 158 0 0,0 1-133 0 0,1 2-17 0 0,0 2 164 0 0,-1 1-212 0 0,0 1 68 0 0,0 3 61 0 0,1 1-108 0 0,-1 2 36 0 0,1 2 104 0 0,0 2-135 0 0,-1 2 32 0 0,0 2 105 0 0,-1 2-81 0 0,0 3-40 0 0,-1 1 143 0 0,0 2-149 0 0,-2 2 20 0 0,0 3 63 0 0,-3 3-94 0 0,0 3 30 0 0,-1 2-197 0 0,-2 3 240 0 0,-1 2-79 0 0,0 3-226 0 0,-3 2 324 0 0,-2 3-108 0 0,0 1-142 0 0,-1 2 229 0 0,-2 0-76 0 0,1-1-45 0 0,-1-1 90 0 0,1-1-30 0 0,0-1 112 0 0,1 0-131 0 0,0-1 44 0 0,0 1 55 0 0,1 0-90 0 0,0 2 30 0 0,0 2-66 0 0,-1 2 72 0 0,-1 3-24 0 0,-2 1-76 0 0,-1 3 108 0 0,-1 2-36 0 0,0 1-119 0 0,-1-1 168 0 0,0 0-55 0 0,0 0 88 0 0,1-3-90 0 0,0-2 30 0 0,0-2 64 0 0,2-3-95 0 0,1-3 32 0 0,1-2 73 0 0,1-3-108 0 0,1-1 36 0 0,1-2 76 0 0,1-1-43 0 0,1 0-52 0 0,1 0 119 0 0,1 2-141 0 0,-1 1 44 0 0,1 3-104 0 0,-1 1 114 0 0,1 1-37 0 0,-1 1 72 0 0,0 0-77 0 0,0 1 26 0 0,-1-1 5 0 0,0-1-18 0 0,1-1 6 0 0,-1-1-2 0 0,1 0 0 0 0,-1-2 0 0 0,2 0 98 0 0,0-2-126 0 0,2-1 42 0 0,0-1 130 0 0,1-1-185 0 0,2 0 62 0 0,0-1-49 0 0,1 1 36 0 0,1-1-12 0 0,0 0 32 0 0,1 0-36 0 0,1 0 12 0 0,0-1-32 0 0,1-1 36 0 0,1-1-12 0 0,0-1-113 0 0,2-2 150 0 0,2-1-49 0 0,1-1-68 0 0,1-1 108 0 0,2 0-36 0 0,0-1-77 0 0,0 0 114 0 0,1 1-37 0 0,0-1 40 0 0,0 1-36 0 0,0 0 12 0 0,2 0-32 0 0,1-1 36 0 0,0 0-12 0 0,1 0-24 0 0,0-2 36 0 0,0-1-12 0 0,1-2-174 0 0,1 0 229 0 0,1-1-76 0 0,2-1 25 0 0,0 0 0 0 0,2-1 0 0 0,0 1 70 0 0,2 0-90 0 0,2 1 30 0 0,0 0-24 0 0,2 1 18 0 0,0-1-6 0 0,2-1-54 0 0,1-1 72 0 0,1-1-24 0 0,1-1-76 0 0,0 0 108 0 0,0-1-36 0 0,1 1-63 0 0,1 1 96 0 0,-1 1-31 0 0,1 1-112 0 0,-1 1 157 0 0,-1 2-52 0 0,-1 0-53 0 0,-2 0 90 0 0,-1 1-30 0 0,-2-1-88 0 0,1-1 126 0 0,-1-2-42 0 0,0-1-117 0 0,0-3 168 0 0,0-2-55 0 0,0-1-24 0 0,-1-1 54 0 0,1-1-18 0 0,-2 0 20 0 0,1-1-18 0 0,-2 1 6 0 0,0-1-44 0 0,0 1 54 0 0,0-1-18 0 0,-1 1-8 0 0,1-1 18 0 0,0-1-6 0 0,0-1-73 0 0,0-2 96 0 0,-1-1-31 0 0,0-2-191 0 0,-2-1 258 0 0,-1-2-85 0 0,-2 0-61 0 0,-2-1 114 0 0,-2 2-37 0 0,-1 0-2 0 0,-2 2 18 0 0,-3 1-6 0 0,0 0-12 0 0,-2 1 18 0 0,-1 0-6 0 0,-1-1-143 0 0,-2-1 186 0 0,-1-3-61 0 0,-1-2-153 0 0,-1-3 222 0 0,-2-2-73 0 0,-2-4-149 0 0,-1-1 222 0 0,-3-2-73 0 0,-2-1-93 0 0,-2 1 150 0 0,-2 0-49 0 0,-3 2-143 0 0,-4 1 204 0 0,-4 2-67 0 0,-3 1-226 0 0,-5 1 319 0 0,-2 1-106 0 0,-2 2-68 0 0,-3-1 132 0 0,-1-1-43 0 0,-2-1 0 0 0,0-3 18 0 0,0-2-6 0 0,-1-2 62 0 0,0-4-77 0 0,0-3 26 0 0,0-4 19 0 0,-1-2-36 0 0,-1-3 12 0 0,1-2 38 0 0,-2-1-54 0 0,0 0 18 0 0,1 0-34 0 0,-1 0 36 0 0,0 0-12 0 0,0-2 18 0 0,1-1-18 0 0,0-1 6 0 0,0-1 12 0 0,-1-3-18 0 0,0-1 6 0 0,0-2 58 0 0,-1-2-77 0 0,-1-1 26 0 0,-1 0 47 0 0,-1-1-72 0 0,1-1 24 0 0,-1-1-64 0 0,0 0 72 0 0,-1-1-24 0 0,0 0 110 0 0,0 2-131 0 0,-1 2 44 0 0,0 3-62 0 0,0 2 60 0 0,-1 4-19 0 0,0 2 38 0 0,-1 2-41 0 0,1 1 14 0 0,0 1-80 0 0,-2-2 96 0 0,1 1-31 0 0,-1-2 98 0 0,0 0-113 0 0,0 1 38 0 0,0 0 29 0 0,0 1-54 0 0,-1 0 18 0 0,1 2 124 0 0,-1 2-167 0 0,0 2 56 0 0,0 2-33 0 0,-1 2 18 0 0,-1 3-6 0 0,1 1-26 0 0,-2 1 36 0 0,0 0-12 0 0,0 0-29 0 0,0 0 42 0 0,-1-1-13 0 0,0 0 50 0 0,-1 0-59 0 0,1-1 20 0 0,-1 1 21 0 0,2-1-36 0 0,0-1 12 0 0,0 1-4 0 0,1-2 0 0 0,-1 0 0 0 0,1-1 88 0 0,-1 0-113 0 0,-1 2 38 0 0,0-1-88 0 0,0 2 96 0 0,0 1-31 0 0,1 1 84 0 0,2-1-67 0 0,1-1-4 0 0,2-2 131 0 0,2-2-26 0 0,3-3 42 0 0,3-2-104 0 0,1-3 349 0 0,3-1-496 0 0,1-2 343 0 0,4-1-192 0 0,2 0-53 0 0,4 1 144 0 0,1 0-117 0 0,2 2-23 0 0,1 1 152 0 0,2 2-21 0 0,1 3-161 0 0,1 2 138 0 0,1 2-133 0 0,0 4 36 0 0,2 1 48 0 0,-1 3-77 0 0,1 1 26 0 0,0 0 19 0 0,2 0-36 0 0,1 0 12 0 0,2-2 38 0 0,2-1-54 0 0,2-2 18 0 0,5-3 96 0 0,2-2-131 0 0,3-1 44 0 0,3 0 27 0 0,1-1-54 0 0,3 0 18 0 0,2-1-6 0 0,1 0 0 0 0,1 1 0 0 0,2 1 112 0 0,0 1-144 0 0,2 2 48 0 0,2 2 30 0 0,1 1-59 0 0,2 2 20 0 0,1 2 7 0 0,1 0-18 0 0,0 2 6 0 0,1 0-2 0 0,0 2 0 0 0,0 1 0 0 0,1-1 0 0 0,1 1 0 0 0,0 0 0 0 0,0-2 14 0 0,1-1-18 0 0,1-1 6 0 0,0 0-63 0 0,-1-1 78 0 0,1-1-25 0 0,-1 1 8 0 0,-1 2 0 0 0,1 1 0 0 0,0 1 18 0 0,-1 3-23 0 0,1 1 8 0 0,0 2-22 0 0,1 1 24 0 0,0 2-7 0 0,1 2-26 0 0,0 1 36 0 0,0 2-12 0 0,0 1 18 0 0,0 2-18 0 0,1 2 6 0 0,-1 2-30 0 0,-1 2 36 0 0,0 3-12 0 0,0 1 18 0 0,0 3-18 0 0,-1 1 6 0 0,-1 1-16 0 0,0 3 18 0 0,0 1-6 0 0,0 1-12 0 0,-2 1 18 0 0,1 2-6 0 0,-1 1-40 0 0,-1 1 54 0 0,0 1-18 0 0,0 2-64 0 0,-1 2 90 0 0,0 2-30 0 0,-1 2-37 0 0,0 3 60 0 0,-1 2-19 0 0,-1 3-78 0 0,-1 3 108 0 0,0 3-36 0 0,-2 3-91 0 0,0 2 132 0 0,-2 3-43 0 0,0 2-70 0 0,-2 1 108 0 0,-1 0-36 0 0,0 1-2 0 0,-1 0 18 0 0,-1 0-6 0 0,0-1-17 0 0,0-2 24 0 0,0 0-7 0 0,-2-2-26 0 0,0 0 36 0 0,0-1-12 0 0,0 1-10 0 0,-1-1 18 0 0,-1 1-6 0 0,0-1 30 0 0,0 0-36 0 0,-1-1 12 0 0,-1 1-4 0 0,-1-2 0 0 0,-1 1 0 0 0,-2 1-112 0 0,-1 0 144 0 0,-3 3-48 0 0,-1 1-12 0 0,-2 0 36 0 0,-2 1-12 0 0,-1-3 4 0 0,-2-1 0 0 0,-1-4 0 0 0,-1-2-61 0 0,0-2 78 0 0,-1-2-25 0 0,-1-2-48 0 0,0-2 72 0 0,0 0-24 0 0,0-2 50 0 0,0 0-54 0 0,0 0 18 0 0,1-1-48 0 0,0 2 54 0 0,0 0-18 0 0,1 3 34 0 0,-1 2-36 0 0,0 2 12 0 0,0 3-46 0 0,0 3 54 0 0,0 4-18 0 0,1 2 20 0 0,0 4-18 0 0,2 1 6 0 0,0 1 68 0 0,3 0-90 0 0,1 0 30 0 0,2-1 92 0 0,2-2-131 0 0,2-2 44 0 0,2-3 129 0 0,2-1-185 0 0,1-3 62 0 0,4-2 63 0 0,-1-1-108 0 0,2 0 36 0 0,0-1-26 0 0,2 0 18 0 0,1-1-6 0 0,-1-1-54 0 0,2 0 72 0 0,-1 1-24 0 0,0-1 50 0 0,1 1-54 0 0,1 1 18 0 0,1 0 36 0 0,0 0-54 0 0,0 0 18 0 0,1-1 68 0 0,1-1-95 0 0,-1-2 32 0 0,1 0 59 0 0,0-2-90 0 0,1-2 30 0 0,-1 0 78 0 0,0-1-113 0 0,-1-1 38 0 0,0 0 15 0 0,-1 1-36 0 0,0 1 12 0 0,-2 2-107 0 0,0 0 132 0 0,0 3-43 0 0,-1 0-56 0 0,0 1 90 0 0,0 0-30 0 0,-1-1-4 0 0,-1 1 18 0 0,0 0-6 0 0,-1 0-12 0 0,-1-1 18 0 0,-1 1-6 0 0,-1-1-12 0 0,-1-1 18 0 0,0-2-6 0 0,-1-1 44 0 0,-1 0-54 0 0,0-1 18 0 0,-3 0-109 0 0,-1 1 132 0 0,-3 0-43 0 0,-1 3-257 0 0,-3 0 348 0 0,-2 2-115 0 0,-2 1-182 0 0,-2-1 283 0 0,-1 0-94 0 0,-3-2-81 0 0,0-2 144 0 0,-3-2-48 0 0,0-2-166 0 0,-1-2 234 0 0,-1-1-78 0 0,0-2-72 0 0,-2 0 126 0 0,-2 0-42 0 0,0 1-47 0 0,-2 1 78 0 0,-1 2-25 0 0,-3 3 22 0 0,-1 4-18 0 0,-2 4 6 0 0,-2 4 44 0 0,-2 4-59 0 0,0 3 20 0 0,-2 3 35 0 0,0 1-54 0 0,1 1 18 0 0,-1 0 36 0 0,2-1-54 0 0,1 0 18 0 0,1-2-20 0 0,-1-1 18 0 0,0-1-6 0 0,0 1-12 0 0,-2-1 18 0 0,0 0-6 0 0,-1 0 2 0 0,-1 2 0 0 0,-1 1 0 0 0,-2 1 0 0 0,0 2 0 0 0,-1 0 0 0 0,-1 2 0 0 0,0 0 0 0 0,-1-1 0 0 0,1 0 0 0 0,-1-1 0 0 0,1-2 0 0 0,1-2-14 0 0,0-2 18 0 0,1-3-6 0 0,0-1-26 0 0,0 1 36 0 0,0-1-12 0 0,0 2 74 0 0,0 2-90 0 0,1 1 30 0 0,0 1 78 0 0,1 2-113 0 0,0 0 38 0 0,1 1 15 0 0,0-2-36 0 0,2 1 12 0 0,-1-2-18 0 0,1 0 18 0 0,0-2-6 0 0,1 1 2 0 0,1-3 0 0 0,1-2 0 0 0,2-2 14 0 0,1-3-18 0 0,3-3 6 0 0,1-3 86 0 0,2-1-113 0 0,2-1 38 0 0,0-2 43 0 0,1 0-72 0 0,2-2 24 0 0,0-1 62 0 0,1-2-90 0 0,1 0 30 0 0,1-2 50 0 0,1-2-77 0 0,1-1 26 0 0,1-2 121 0 0,1-4-41 0 0,1-1-106 0 0,2-1 240 0 0,2-1-81 0 0,2-1-170 0 0,1-1 169 0 0,1-1-173 0 0,3 1 48 0 0,2-1-16 0 0,2 1 0 0 0,2 2 0 0 0,1 0 14 0 0,1 1-18 0 0,-1 1 6 0 0,1 0 16 0 0,0 1-23 0 0,0-1 8 0 0,1 1-3 0 0,1-1 0 0 0,1-1 0 0 0,2-1-19 0 0,2-1 24 0 0,2-1-7 0 0,2 0-54 0 0,3-2 72 0 0,1 1-24 0 0,1 0 8 0 0,2 0 0 0 0,1 1 0 0 0,0 0 14 0 0,2 1-18 0 0,0 1 6 0 0,2 0 40 0 0,-1 0-54 0 0,2 0 18 0 0,-1 1 12 0 0,1-1-23 0 0,1 1 8 0 0,1 0-22 0 0,-1 0 24 0 0,1 0-7 0 0,0 0-26 0 0,0-1 36 0 0,2 1-12 0 0,0-1-24 0 0,1 1 36 0 0,0 0-12 0 0,2-1-38 0 0,0 0 54 0 0,2-1-18 0 0,0-1-8 0 0,0-1 18 0 0,1-2-6 0 0,1-1-129 0 0,-1-1 168 0 0,0-3-55 0 0,0-1 32 0 0,0-1-18 0 0,1-1 6 0 0,-1-1-16 0 0,-1 1 18 0 0,1 0-6 0 0,-1 1-12 0 0,0 1 18 0 0,-1 0-6 0 0,-1 0 44 0 0,0 0-54 0 0,-1-1 18 0 0,-1-2-62 0 0,0-1 72 0 0,1-1-24 0 0,0-1-48 0 0,-1-1 72 0 0,0-1-24 0 0,-1-1 8 0 0,0-2 0 0 0,-2 1 0 0 0,-1-1-61 0 0,0 1 78 0 0,-3 1-25 0 0,1 0-48 0 0,-1 1 72 0 0,0 1-24 0 0,-1 0-20 0 0,1 0 36 0 0,-1-1-12 0 0,1 0-71 0 0,-2-2 96 0 0,1 0-31 0 0,0-3-46 0 0,-1 0 72 0 0,1-3-24 0 0,-1-2-109 0 0,-1-2 150 0 0,0-2-49 0 0,-2-2-115 0 0,-2-1 168 0 0,-1-1-55 0 0,-2-1-122 0 0,-3 0 180 0 0,-3 1-60 0 0,-2 0-125 0 0,-2-2 186 0 0,-3-1-61 0 0,0-2-111 0 0,-3-4 168 0 0,0-3-55 0 0,-2-2-104 0 0,-2-4 157 0 0,-1-2-52 0 0,-1-2-86 0 0,-1-1 132 0 0,-2-2-43 0 0,-2 0-89 0 0,-1 0 132 0 0,-1-1-43 0 0,-1 1-14 0 0,-2-1 36 0 0,-1 1-12 0 0,0 0-10 0 0,0-2 18 0 0,0-1-6 0 0,-1-1-12 0 0,0 0 18 0 0,1 0-6 0 0,1 1 44 0 0,-2 2-54 0 0,2 1 18 0 0,0 1 54 0 0,0 2-77 0 0,0 1 26 0 0,1 2 47 0 0,1 2-72 0 0,0 2 24 0 0,2 1 52 0 0,0 2-77 0 0,2 2 26 0 0,1 2 103 0 0,1 4-84 0 0,2 2-29 0 0,2 4 168 0 0,1 2-67 0 0,1 2-119 0 0,2 3 212 0 0,0 0-214 0 0,2 0 38 0 0,1-1 1 0 0,1 0-22 0 0,0-2 6 0 0,2 1-44 0 0,0-1 54 0 0,0 2-18 0 0,0 0 104 0 0,0 3-126 0 0,0 3 42 0 0,0 2 130 0 0,0 3-96 0 0,0 4-53 0 0,0 2 88 0 0,2 3-103 0 0,0 4 30 0 0,0 2-136 0 0,1 4 162 0 0,0 1-54 0 0,0 2-57 0 0,1 2 96 0 0,1 0-31 0 0,-1 0 84 0 0,1 0-95 0 0,0-1 32 0 0,-1 2-11 0 0,0 0 0 0 0,0 1 0 0 0,-1 2-192 0 0,-1 2 247 0 0,0 3-82 0 0,-1 4-85 0 0,0 3 144 0 0,-1 3-48 0 0,-1 4-162 0 0,-2 3 229 0 0,-1 2-76 0 0,0 2-64 0 0,-2 1 114 0 0,-1 0-37 0 0,-1 1-44 0 0,0 1 72 0 0,-1 0-24 0 0,-2 0 92 0 0,0 1-80 0 0,-1 2 0 0 0,-2 0-84 0 0,-1 3 104 0 0,-1 1-36 0 0,-1 1-49 0 0,1 1 78 0 0,-1 1-25 0 0,0-1 26 0 0,0 0-23 0 0,0-2 8 0 0,1-1-36 0 0,-2-2 42 0 0,1-1-13 0 0,-1-1 4 0 0,0 0 0 0 0,-1 0 0 0 0,0-2 14 0 0,-1 0-18 0 0,-1 0 6 0 0,1-1-72 0 0,-2-1 90 0 0,0 0-30 0 0,0-1 66 0 0,0-1-72 0 0,1 0 24 0 0,2-1 150 0 0,1-1-156 0 0,2-3 7 0 0,2-2 124 0 0,2-2-67 0 0,1-3-77 0 0,2-1 142 0 0,2-1-52 0 0,1 0-94 0 0,1 1 49 0 0,1 0-39 0 0,2 2 8 0 0,1 0 11 0 0,0 1-18 0 0,1-1 6 0 0,0 0 12 0 0,2-1-18 0 0,0-1 6 0 0,2-1 156 0 0,1-2-203 0 0,1-2 68 0 0,1-1 33 0 0,2-2-72 0 0,0-2 24 0 0,3-1 20 0 0,0-2-36 0 0,3-1 12 0 0,0-1 38 0 0,2 0-54 0 0,1-1 18 0 0,3 0-34 0 0,1 0 36 0 0,2 0-12 0 0,2 0-10 0 0,1 0 18 0 0,1 1-6 0 0,1 0-26 0 0,1 1 36 0 0,0 1-12 0 0,0 1 32 0 0,0 0-36 0 0,0 0 12 0 0,0 0 84 0 0,0 0-113 0 0,2-2 38 0 0,0-1-79 0 0,1-2 85 0 0,2-1-28 0 0,0-3-47 0 0,1-1 72 0 0,1-2-24 0 0,0-1-20 0 0,0-2 36 0 0,-1-1-12 0 0,0 1-38 0 0,0 0 54 0 0,-1 0-18 0 0,-1 1-41 0 0,0 0 60 0 0,0 1-19 0 0,-1-1 20 0 0,1 0-18 0 0,0-1 6 0 0,1-1-44 0 0,1-2 54 0 0,0-1-18 0 0,0-2-64 0 0,2-2 90 0 0,1-2-30 0 0,1-2-37 0 0,-1-2 60 0 0,2 0-19 0 0,-1 0-92 0 0,0 0 126 0 0,-2 0-42 0 0,0 2 84 0 0,-3 2-90 0 0,-1 1 30 0 0,-1 1-10 0 0,-2 2 0 0 0,-3 0 0 0 0,0-1-84 0 0,-2 0 108 0 0,-2-2-36 0 0,0-2-119 0 0,-2-2 168 0 0,0-2-55 0 0,-2-2-127 0 0,0-2 186 0 0,-2-2-61 0 0,-1-1-50 0 0,-1 0 90 0 0,-1 0-30 0 0,-2 2 38 0 0,0 0-36 0 0,1 2 12 0 0,-1 0 66 0 0,-1 1-90 0 0,-1 0 30 0 0,-2 1-80 0 0,-1-1 90 0 0,-1-1-30 0 0,-1 1-135 0 0,-2-2 186 0 0,-2 0-61 0 0,-3 0-153 0 0,-2 0 222 0 0,-1 0-73 0 0,-3 1-121 0 0,-2 1 186 0 0,-2 0-61 0 0,-1-1-172 0 0,0-2 247 0 0,-2-2-82 0 0,-1 0-174 0 0,-2 0 258 0 0,-1 0-85 0 0,-1 0-182 0 0,-2 1 270 0 0,-2-2-90 0 0,0-1-208 0 0,-3-2 306 0 0,-1-2-102 0 0,-2-3 34 0 0,0-4 0 0 0,-1-3 0 0 0,-2-3-28 0 0,0-4 36 0 0,-2-1-12 0 0,-1-2-52 0 0,-2 0 72 0 0,-3 1-24 0 0,-1 1-123 0 0,-1 0 168 0 0,-3 3-55 0 0,-1 0-76 0 0,-2 1 121 0 0,-1 1-40 0 0,-2 1-76 0 0,-1 2 114 0 0,-1 1-37 0 0,0 1-30 0 0,0 2 54 0 0,-2 2-18 0 0,2 1-8 0 0,-1 1 18 0 0,0 1-6 0 0,0 0-87 0 0,0 1 114 0 0,-3-1-37 0 0,0 1-73 0 0,-2 2 109 0 0,-2-1-36 0 0,-1 1-30 0 0,-1-1 54 0 0,-2 0-18 0 0,0-1-68 0 0,-2-1 95 0 0,1-1-32 0 0,-1-1-3 0 0,-2-1 18 0 0,-1-1-6 0 0,-1-2-16 0 0,-2 1 23 0 0,-2-1-8 0 0,-1 1 69 0 0,-2 0-85 0 0,-1 0 28 0 0,-2 1 5 0 0,-2 1-18 0 0,-1 1 6 0 0,-2 1 69 0 0,-2 0-92 0 0,0 0 31 0 0,-2-1-28 0 0,-1-2 23 0 0,0-4-8 0 0,-1-2-25 0 0,0-3 36 0 0,-1-1-12 0 0,-1-2 18 0 0,0 0-18 0 0,-1-1 6 0 0,0 0-58 0 0,-2-1 72 0 0,-2 0-24 0 0,0 0-57 0 0,-3 0 84 0 0,-1-1-29 0 0,-1 0 10 0 0,-1 1 0 0 0,-1-1 0 0 0,0 1 0 0 0,-1-1 0 0 0,0-1 0 0 0,1-1 66 0 0,0-3-85 0 0,1 0 28 0 0,1-3 5 0 0,0-2-18 0 0,1-3 6 0 0,1-1 40 0 0,-1-4-54 0 0,1-2 18 0 0,0-1 83 0 0,0-2-58 0 0,0-1-34 0 0,-1-1 71 0 0,1-2-85 0 0,-1-2 26 0 0,1-3 5 0 0,0-2 84 0 0,1-2-125 0 0,1-3 144 0 0,1-1-1 0 0,0-3-129 0 0,2-2 174 0 0,1-3 75 0 0,0-4-294 0 0,2-2 242 0 0,0-3-164 0 0,0-2-17 0 0,1 0 118 0 0,1-1-153 0 0,0 0 48 0 0,0-1 72 0 0,2-2-113 0 0,-1 0 38 0 0,2-1 89 0 0,0 0-131 0 0,1 0 44 0 0,1 1-15 0 0,2-1 0 0 0,1-1 0 0 0,2-3 102 0 0,1-2-33 0 0,0-1-82 0 0,1-2 115 0 0,1 0-127 0 0,0-1 38 0 0,2-1-55 0 0,0-3 54 0 0,0-1-18 0 0,2 2 90 0 0,-1 0-108 0 0,1 0 36 0 0,0 1-68 0 0,0-1 72 0 0,0-1-24 0 0,1 1 166 0 0,0 1-203 0 0,0 2 68 0 0,0 1-9 0 0,1 0-18 0 0,-1-1 6 0 0,0 0 68 0 0,1 1 12 0 0,-1 1-101 0 0,0 2 48 0 0,1 1-33 0 0,1 1 6 0 0,2-1 12 0 0,2 1-18 0 0,3-1 6 0 0,3 1 40 0 0,3 3-54 0 0,4 1 18 0 0,2 4-76 0 0,4 1 90 0 0,2 3-30 0 0,2 2 126 0 0,2 4-149 0 0,3 5 50 0 0,3 4 39 0 0,1 8-72 0 0,3 4 24 0 0,3 7 76 0 0,3 4-108 0 0,3 4 124 0 0,3 3 20 0 0,2 3 280 0 0,5 2-502 0 0,1 2 420 0 0,4 1-204 0 0,3 0-131 0 0,2 1 244 0 0,2 1-284 0 0,2 1 86 0 0,3 1-43 0 0,2 2 18 0 0,2 4-6 0 0,3 3 48 0 0,2 4-59 0 0,1 5 20 0 0,3 4-26 0 0,1 4 24 0 0,4 3-7 0 0,3 5-124 0 0,2 4 162 0 0,2 3-54 0 0,2 4-113 0 0,2 3 168 0 0,0 5-55 0 0,0 3-342 0 0,1 4 463 0 0,0 3-154 0 0,1 2 97 0 0,0 3-59 0 0,0 2 20 0 0,0 2 147 0 0,0 0-138 0 0,-2 1-11 0 0,1 0 88 0 0,-1 0-117 0 0,-1-1 36 0 0,0 1 16 0 0,-2 0-36 0 0,-1 1 12 0 0,-1 4-205 0 0,-1 2 258 0 0,-1 4-85 0 0,-1 4-224 0 0,0 4 324 0 0,-1 5-108 0 0,0 2-81 0 0,-2 1 150 0 0,-1 1-49 0 0,0 1-82 0 0,-2 0 126 0 0,1-1-42 0 0,0 1 112 0 0,1 0-112 0 0,0-2 24 0 0,-1 0 66 0 0,1 0-97 0 0,-1-1 32 0 0,-1-1 101 0 0,-1 0-144 0 0,-3 0 48 0 0,0 0 16 0 0,-2-2-41 0 0,-1 1 14 0 0,-1-2-94 0 0,-1 1 114 0 0,-1 1-37 0 0,-1 0-30 0 0,0 2 54 0 0,1 0-18 0 0,-2 0 34 0 0,0 0-36 0 0,0 0 12 0 0,-1 0-32 0 0,0 0 36 0 0,0-1-12 0 0,1 0 32 0 0,-1-1-36 0 0,0-2 12 0 0,1-1 24 0 0,-1-2-36 0 0,0 0 12 0 0,-1-1-60 0 0,0 1 72 0 0,0 1-24 0 0,-1 1 22 0 0,-1-1-18 0 0,0 1 6 0 0,-1-2 128 0 0,0-1-153 0 0,-2 0 38 0 0,0-2 173 0 0,-1-2-157 0 0,-2-1-28 0 0,0-3 153 0 0,-2-3-155 0 0,0-4 8 0 0,-2-4 127 0 0,-2-4-75 0 0,0-5-70 0 0,-3-4 167 0 0,-1-3-171 0 0,0-3 26 0 0,-1-1 117 0 0,2-1-166 0 0,0 1 54 0 0,1 0 70 0 0,1-1-113 0 0,1 0 38 0 0,0 0-102 0 0,-1 0 114 0 0,0-1-37 0 0,0 1-170 0 0,0 1 234 0 0,-2-1-78 0 0,0-1-1080 0 0,-2 0 1006 0 0,-2 0-980 0 0,-2 0-2523 0 0,-3 0 1411 0 0,-3 2-2308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44:40.307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3342.87891"/>
      <inkml:brushProperty name="anchorY" value="-5637.35889"/>
      <inkml:brushProperty name="scaleFactor" value="0.5"/>
    </inkml:brush>
  </inkml:definitions>
  <inkml:trace contextRef="#ctx0" brushRef="#br0">639 114 5581 0 0,'0'0'6169'0'0,"4"11"-5734"0"0,1 1-247 0 0,-1 1 212 0 0,-1 0-154 0 0,0-2 100 0 0,-1 0 82 0 0,0-1-154 0 0,1 1-293 0 0,-1 2 374 0 0,1 4-441 0 0,1 5 219 0 0,0 5-112 0 0,3 5-21 0 0,1 4 20 0 0,2 6-24 0 0,1 5 6 0 0,3 5 45 0 0,0 5-60 0 0,1 3 19 0 0,0 2 83 0 0,-1-2-114 0 0,0-4 271 0 0,-3-6-252 0 0,-2-7 166 0 0,-3-7-192 0 0,-2-7-223 0 0,-2-7 320 0 0,-2-6-101 0 0,-1-6-395 0 0,1-4 554 0 0,-2-3-432 0 0,-1-2 20 0 0,-1-2 357 0 0,-3-4 398 0 0,-5-4-35 0 0,-4-3-37 0 0,-4-2-450 0 0,-3-2 317 0 0,-4 0-316 0 0,-2 1 82 0 0,-3 0 1 0 0,-3 1-36 0 0,-2 2 12 0 0,-2 0-32 0 0,-1 3 36 0 0,-2 1-12 0 0,-1 3-42 0 0,0 1 59 0 0,0 0-20 0 0,0 2 26 0 0,1 0-24 0 0,2 0 7 0 0,2-1 40 0 0,5 1-54 0 0,4-1 18 0 0,4-1 55 0 0,5 1-78 0 0,4 1 25 0 0,4 0 109 0 0,3 0 111 0 0,3 1-239 0 0,2 0 165 0 0,0 1 91 0 0,1-1-305 0 0,1 0 281 0 0,0 0-114 0 0,0 0-126 0 0,0 1 158 0 0,1-1 33 0 0,1-1 76 0 0,0 0 48 0 0,4-3 444 0 0,5-4-918 0 0,4-6 492 0 0,7-7-371 0 0,5-7 86 0 0,6-6-90 0 0,4-7 78 0 0,2-4-25 0 0,2-6 40 0 0,0-4-41 0 0,0 0 14 0 0,0-1 139 0 0,0 1 72 0 0,-1 3-241 0 0,-2 4 254 0 0,-1 5 124 0 0,-1 5-440 0 0,-5 5 401 0 0,-3 6-303 0 0,-5 5 2 0 0,-4 6-85 0 0,-6 4 96 0 0,-3 5-36 0 0,-3 3-856 0 0,-2 3 887 0 0,-2 1-843 0 0,-5 6-2423 0 0,-3 4 1469 0 0,-4 3-3585 0 0,-2 3-1255 0 0,1-1 7098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44.60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656.1377"/>
      <inkml:brushProperty name="anchorY" value="-4943.28223"/>
      <inkml:brushProperty name="scaleFactor" value="0.5"/>
    </inkml:brush>
  </inkml:definitions>
  <inkml:trace contextRef="#ctx0" brushRef="#br0">764 701 5236 0 0,'0'0'6306'0'0,"9"-5"-5001"0"0,1-1-64 0 0,0-1-65 0 0,0 0 180 0 0,-2 2-204 0 0,-3 1-144 0 0,-2 2-177 0 0,-1 0 770 0 0,-3 3-1668 0 0,-1-1-169 0 0,1 0 313 0 0,-3 0-116 0 0,-2 0-289 0 0,-6 0 422 0 0,-6-1-141 0 0,-9 0 89 0 0,-8-1-54 0 0,-7 0 18 0 0,-6 0-445 0 0,-5 0 378 0 0,-3-1-4 0 0,0 0-964 0 0,-2-1 1228 0 0,2-1-437 0 0,1 0-399 0 0,3 0 809 0 0,4-1-266 0 0,4 1 178 0 0,7 0-108 0 0,5 0 36 0 0,6 1 62 0 0,7 1-95 0 0,5 0 32 0 0,6 0 3 0 0,2 1-18 0 0,3 0 6 0 0,2-1 110 0 0,2 0 56 0 0,2 0-209 0 0,3-2 298 0 0,4-1-205 0 0,5-1-53 0 0,3-2 88 0 0,3-2-107 0 0,1 0 30 0 0,1-2-10 0 0,-1 0 0 0 0,1-2 0 0 0,2-2-42 0 0,1-3 54 0 0,2-3-18 0 0,5-4-36 0 0,3-3 54 0 0,4-5-18 0 0,4-3 20 0 0,3-4-18 0 0,3 0 6 0 0,0-2-30 0 0,-3 3 36 0 0,-5 3-12 0 0,-7 6-10 0 0,-9 7 18 0 0,-9 8-6 0 0,-6 6 30 0 0,-7 5-36 0 0,-2 3 12 0 0,-3 3 182 0 0,-2 1-183 0 0,-3 1 8 0 0,-4 3 141 0 0,-3 3-137 0 0,-3 2-10 0 0,-1 1 217 0 0,1 0-82 0 0,1 0-167 0 0,3-2 271 0 0,3-2-250 0 0,2-2 21 0 0,3 0 133 0 0,1-3-188 0 0,2 0 60 0 0,0-1 125 0 0,1-1-145 0 0,1 0 9 0 0,-1 0 212 0 0,0-1-283 0 0,2 1 93 0 0,-1 0 109 0 0,1 0-180 0 0,0 0 60 0 0,1 0 153 0 0,0 0-125 0 0,0 0-51 0 0,1 0 232 0 0,0 1-249 0 0,1 2 39 0 0,-1 1 141 0 0,1 2-204 0 0,1 4 66 0 0,1 4 179 0 0,-1 3-231 0 0,0 5 51 0 0,-2 3-45 0 0,-1 5 32 0 0,-1 3-12 0 0,-1 6-24 0 0,0 3 36 0 0,-1 4-12 0 0,2 3 18 0 0,0 1-18 0 0,2 1 6 0 0,2-2 40 0 0,2-2-54 0 0,2-3 18 0 0,1-6-6 0 0,-1-4 0 0 0,-1-7 0 0 0,-2-5-112 0 0,-2-6 144 0 0,-2-5-48 0 0,-1-4-185 0 0,-1-3 105 0 0,-1-2 111 0 0,0-5-504 0 0,-2-2 396 0 0,0-2-350 0 0,-1-1 369 0 0,-1 0-73 0 0,1-1-1680 0 0,-1-1 1208 0 0,1 2-1633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46.412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1980.50684"/>
      <inkml:brushProperty name="anchorY" value="-4366.39453"/>
      <inkml:brushProperty name="scaleFactor" value="0.5"/>
    </inkml:brush>
  </inkml:definitions>
  <inkml:trace contextRef="#ctx0" brushRef="#br0">745 130 1044 0 0,'0'0'15880'0'0,"6"-3"-15419"0"0,0-2-183 0 0,0 0 494 0 0,-1-1-417 0 0,-1 1-55 0 0,-2 1 753 0 0,-1 4-653 0 0,-4 3-393 0 0,-3 6 700 0 0,-5 7-879 0 0,-3 6 504 0 0,-2 5-220 0 0,-1 3-129 0 0,0 3 197 0 0,-1 2-224 0 0,-1 1 66 0 0,-1 2-22 0 0,-1 3 0 0 0,-1 4 0 0 0,-1 2-56 0 0,-1 2 72 0 0,0 3-24 0 0,-1 1 78 0 0,-1 0-90 0 0,0-4 30 0 0,1-5-80 0 0,1-7 90 0 0,3-9-30 0 0,2-9-270 0 0,4-7 360 0 0,3-7-120 0 0,2-5-282 0 0,1-5 414 0 0,1-5-138 0 0,0-4-71 0 0,1-4 151 0 0,-1-2-51 0 0,1-1 31 0 0,0 1-18 0 0,0 1 6 0 0,-2 0 40 0 0,-2 2-54 0 0,-1 0 18 0 0,-2-1-20 0 0,-2 0 18 0 0,-4-2-6 0 0,-1-2 2 0 0,-2-1 0 0 0,1-3 0 0 0,0-2 0 0 0,2-2 0 0 0,3 1 0 0 0,2 0-14 0 0,4 1 18 0 0,2 2-6 0 0,2 2-255 0 0,3 3 331 0 0,2 4-111 0 0,2 3-220 0 0,0 4 331 0 0,0 3-111 0 0,0 3 135 0 0,1 1 145 0 0,0 1 87 0 0,-1 3-376 0 0,1 0 81 0 0,1 1-27 0 0,0 0-8 0 0,1-1 0 0 0,1 1-42 0 0,0-1 54 0 0,2 1-18 0 0,0-1 20 0 0,2 0-18 0 0,3-1 6 0 0,5 0-30 0 0,6-4 36 0 0,7-1-12 0 0,6-5 158 0 0,7-2-25 0 0,6-4-157 0 0,7-5 263 0 0,7-3-234 0 0,7-3 11 0 0,7-4-92 0 0,5 0 106 0 0,0-1-39 0 0,-4 2-155 0 0,-7 4 216 0 0,-14 5-72 0 0,-12 6-74 0 0,-14 5 126 0 0,-11 5-42 0 0,-9 7-980 0 0,-9-2 1001 0 0,-1 0 1 0 0,0 0 0 0 0,1 1-1 0 0,-1-1 1 0 0,0 0-1 0 0,0 0 1 0 0,0 1-1 0 0,1-1 1 0 0,-1 0-1 0 0,0 1 1 0 0,0-1 0 0 0,0 0-1 0 0,0 1 1 0 0,0-1-1 0 0,0 0 1 0 0,0 0-1 0 0,0 1 1 0 0,0-1-1 0 0,0 0 1 0 0,0 1 0 0 0,0-1-1 0 0,0 0 1 0 0,0 1-1 0 0,-5 13-362 0 0,-6 3-1275 0 0,-7 1 1400 0 0,-4-2-1106 0 0,-3-6-2047 0 0,0-6 1303 0 0,1-8-3842 0 0,5-2 122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48.014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696.92871"/>
      <inkml:brushProperty name="anchorY" value="-4948.9624"/>
      <inkml:brushProperty name="scaleFactor" value="0.5"/>
    </inkml:brush>
  </inkml:definitions>
  <inkml:trace contextRef="#ctx0" brushRef="#br0">140 570 13209 0 0,'0'0'5193'0'0,"-2"10"-5107"0"0,1-1 148 0 0,0 1-111 0 0,3-4-138 0 0,1-6 35 0 0,4-7 64 0 0,3-7-108 0 0,5-6 222 0 0,2-5-209 0 0,4-3 26 0 0,3-1 163 0 0,2-3-185 0 0,4-1 20 0 0,1-2 53 0 0,3-2-83 0 0,2-1 26 0 0,4-2-70 0 0,1-1 78 0 0,1-1-25 0 0,-1 1 68 0 0,-3 3-77 0 0,-6 5 26 0 0,-5 6 163 0 0,-7 6-123 0 0,-6 8-52 0 0,-5 6 189 0 0,-3 4 176 0 0,-3 5-455 0 0,0 5 381 0 0,-1 6-354 0 0,-1 6 99 0 0,0 6-61 0 0,-2 4 36 0 0,0 2-12 0 0,-2 2 149 0 0,1 1-159 0 0,0 0 27 0 0,0 0 131 0 0,2 1-184 0 0,3 0 60 0 0,2 2 139 0 0,2 1-205 0 0,2 2 69 0 0,2 0-37 0 0,0 1 18 0 0,0-1-6 0 0,-1-4-12 0 0,-1-4 18 0 0,-2-5-6 0 0,-3-7-40 0 0,-1-7 54 0 0,-1-5-18 0 0,-1-4-588 0 0,-3-8 476 0 0,-3-5-46 0 0,-3-3 211 0 0,-2-3-70 0 0,-3-1 51 0 0,-3 0-36 0 0,-2 0 12 0 0,-2 2 154 0 0,-1 1-91 0 0,-2 2-76 0 0,0 1 254 0 0,0 1-241 0 0,0 1 9 0 0,-1 0 53 0 0,0 0-82 0 0,-1-1 24 0 0,-2 0-8 0 0,0-1 0 0 0,-4 1 0 0 0,-2 0 61 0 0,-3 0-79 0 0,-2 3 27 0 0,-3 2 89 0 0,1 2-126 0 0,1 3 42 0 0,1 2-229 0 0,3 2 207 0 0,3 1-3 0 0,5 2-825 0 0,3 0 927 0 0,6 0-168 0 0,5-1-1091 0 0,3-2 1206 0 0,4-1-1057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49.33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1936.70801"/>
      <inkml:brushProperty name="anchorY" value="-4276.42432"/>
      <inkml:brushProperty name="scaleFactor" value="0.5"/>
    </inkml:brush>
  </inkml:definitions>
  <inkml:trace contextRef="#ctx0" brushRef="#br0">605 139 12509 0 0,'0'0'6417'0'0,"1"-2"-5646"0"0,0 0-726 0 0,0 0 135 0 0,0 1 381 0 0,-1 0-391 0 0,1 1-52 0 0,-1 2 446 0 0,0 3-704 0 0,0 4 448 0 0,-1 5-374 0 0,-1 5 99 0 0,-2 6 9 0 0,-2 3-54 0 0,-2 6 18 0 0,-2 3-76 0 0,-1 6 90 0 0,-2 4-30 0 0,0 4-46 0 0,-2 6 72 0 0,1 4-24 0 0,-2 2-137 0 0,2 1 187 0 0,1-1-63 0 0,0-6 21 0 0,2-7 0 0 0,2-11 0 0 0,2-10-154 0 0,1-10 198 0 0,2-9-66 0 0,2-4-589 0 0,-1-5 785 0 0,1-5-261 0 0,-1-3 87 0 0,0-3 0 0 0,-1-3 0 0 0,0 1 196 0 0,0 1-93 0 0,0 1-121 0 0,-1 1 326 0 0,-1 1-250 0 0,-3-1-57 0 0,-5 0 206 0 0,-4-1-261 0 0,-5-1 81 0 0,-5-1 1 0 0,-1 1-36 0 0,0 0 12 0 0,-1-1 24 0 0,2 1-36 0 0,1 0 12 0 0,4 1-74 0 0,1-1 90 0 0,3 1-30 0 0,4 0-219 0 0,2 1 285 0 0,2 1-86 0 0,2 0-354 0 0,1 1 494 0 0,2 0-165 0 0,0 1 41 0 0,1 0 18 0 0,2 2-6 0 0,1 0 156 0 0,0 2-39 0 0,2 0-139 0 0,0 2 346 0 0,3-1-352 0 0,0 2 57 0 0,0-1-5 0 0,2 1-26 0 0,-1 0 6 0 0,0-1-231 0 0,0 1 295 0 0,1-2-99 0 0,2-1-177 0 0,2-3 270 0 0,4-5-90 0 0,7-6-3 0 0,6-7 43 0 0,7-6-15 0 0,7-8-23 0 0,9-4 36 0 0,7-7-12 0 0,7-4-295 0 0,7-4 380 0 0,3-2-122 0 0,1 0-357 0 0,-3 2 512 0 0,-9 5-171 0 0,-11 8 29 0 0,-12 9 36 0 0,-13 10-12 0 0,-10 8 102 0 0,-8 8-112 0 0,-5 5 24 0 0,-5 5 351 0 0,-4 3-435 0 0,-5 6 117 0 0,-3 4-25 0 0,-4 4-22 0 0,-2 1 6 0 0,1 0 180 0 0,1-1-234 0 0,2-3 78 0 0,3-2-68 0 0,2-4 54 0 0,3-3-18 0 0,1-2-433 0 0,3-2 392 0 0,2-1-335 0 0,7-6-2011 0 0,4-3 573 0 0,5-4-3169 0 0,2-2-378 0 0,-2 1-182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0.72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696.13477"/>
      <inkml:brushProperty name="anchorY" value="-4894.91113"/>
      <inkml:brushProperty name="scaleFactor" value="0.5"/>
    </inkml:brush>
  </inkml:definitions>
  <inkml:trace contextRef="#ctx0" brushRef="#br0">334 851 1748 0 0,'0'0'14645'0'0,"2"3"-14502"0"0,1-2 216 0 0,0-1-130 0 0,-2-4-251 0 0,1-4 717 0 0,0-6-464 0 0,2-5 19 0 0,4-6 566 0 0,5-6-703 0 0,4-5 76 0 0,6-6 197 0 0,4-5-474 0 0,5-7 256 0 0,3-5-200 0 0,2-4 48 0 0,-1-2-30 0 0,1-2 18 0 0,-2 4-6 0 0,-3 3 2 0 0,-4 7 0 0 0,-4 7 0 0 0,-4 10 116 0 0,-5 9-149 0 0,-5 9 106 0 0,-4 7 84 0 0,-3 6 455 0 0,0 4-476 0 0,-1 5 171 0 0,-1 5-135 0 0,0 5-191 0 0,0 3-109 0 0,-2 4 174 0 0,-1 3-69 0 0,-2 2 23 0 0,1 1 0 0 0,-1 1 0 0 0,2 1 84 0 0,0 0-108 0 0,2 0 36 0 0,1 1 175 0 0,1-1-115 0 0,3 1-81 0 0,3 1 186 0 0,3 0-223 0 0,4 2 69 0 0,2 2-84 0 0,3 2 79 0 0,3 1-27 0 0,0 1-103 0 0,0 1 144 0 0,0-2-48 0 0,-2-2-54 0 0,-3-4 90 0 0,-3-4-30 0 0,-3-6-261 0 0,-4-5 349 0 0,-3-5-117 0 0,-1-4-320 0 0,-3-3 349 0 0,0-2-9 0 0,-1-2-426 0 0,-3-1 567 0 0,-3-1-183 0 0,-4 0 33 0 0,-5-2 36 0 0,-6 0-12 0 0,-4-1 4 0 0,-3-1 0 0 0,-1-2 0 0 0,-2 1 0 0 0,0 0 0 0 0,0-1 0 0 0,1 1 42 0 0,1 0-54 0 0,1 0 18 0 0,-1 1 97 0 0,0 0-133 0 0,-2 1 45 0 0,-5 1 167 0 0,-4 3-192 0 0,-6 4 24 0 0,-6 5 151 0 0,-5 4-197 0 0,-2 4 51 0 0,1 3 39 0 0,1 0-74 0 0,7-2 24 0 0,5-1-78 0 0,7-5 90 0 0,8-3-30 0 0,6-3-163 0 0,7-3 223 0 0,6-3-75 0 0,4-3-171 0 0,5-2 252 0 0,5-4-84 0 0,5-5 126 0 0,6-3-126 0 0,5-4 42 0 0,4-2-555 0 0,1 2 509 0 0,-1 1 8 0 0,-2 4-1189 0 0,-3 3 1267 0 0,-3 3-1122 0 0,-2 3-2300 0 0,-3 2 558 0 0,0 2-4680 0 0,-3 1 3613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2.13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1935.22754"/>
      <inkml:brushProperty name="anchorY" value="-4122.28223"/>
      <inkml:brushProperty name="scaleFactor" value="0.5"/>
    </inkml:brush>
  </inkml:definitions>
  <inkml:trace contextRef="#ctx0" brushRef="#br0">662 166 9865 0 0,'0'0'2313'0'0,"8"0"-1363"0"0,3 0 3 0 0,1 0-147 0 0,-1 1-56 0 0,-1 0-199 0 0,-1 1-205 0 0,-2 1 340 0 0,-2-1-466 0 0,-1 1-194 0 0,-2 1 480 0 0,-2-1-532 0 0,-1 1 194 0 0,-5 1 369 0 0,-4 4-277 0 0,-5 4-234 0 0,-5 4 686 0 0,-5 7-881 0 0,-3 4 573 0 0,-4 5-262 0 0,-3 6-163 0 0,-3 4 241 0 0,-3 6-232 0 0,0 3 27 0 0,-3 3 94 0 0,-2 1-139 0 0,0-1 45 0 0,2-3-48 0 0,1-6 43 0 0,2-7-15 0 0,4-7-163 0 0,4-9 216 0 0,5-8-72 0 0,5-6-219 0 0,5-7 312 0 0,4-5-103 0 0,3-5-153 0 0,3-5 240 0 0,2-2-79 0 0,2-3 110 0 0,2-1-108 0 0,2-1 36 0 0,0-1 146 0 0,1 0-119 0 0,2-3-40 0 0,0 0 214 0 0,2-3-168 0 0,0-3-46 0 0,1-2 100 0 0,-1-4-123 0 0,1-4 36 0 0,-2-3-12 0 0,-1-4 0 0 0,-1-2 0 0 0,-2-1-28 0 0,-2-1 36 0 0,0 1-12 0 0,-1 2-24 0 0,-1 2 36 0 0,0 6-12 0 0,1 6 4 0 0,0 6 0 0 0,0 9 0 0 0,1 5 112 0 0,1 6-130 0 0,1 3 30 0 0,2 4 261 0 0,2 1-122 0 0,1 0-178 0 0,2 1 200 0 0,1 1-213 0 0,3 1 60 0 0,2 2 50 0 0,2 2-90 0 0,3 2 30 0 0,0 0 79 0 0,0 1-115 0 0,0-2 39 0 0,0 0 71 0 0,0-1-108 0 0,0-3 36 0 0,3-1-40 0 0,1-1 36 0 0,5-1-12 0 0,4-2 116 0 0,4-1-144 0 0,6-1 48 0 0,6-2 54 0 0,5 1-90 0 0,7-1 30 0 0,5 1-52 0 0,4 0 54 0 0,2 0-18 0 0,-1 1-92 0 0,-8 0 126 0 0,-8-1-42 0 0,-12 2-70 0 0,-12 0 108 0 0,-11 1-36 0 0,-8 1-1197 0 0,-8 1 1293 0 0,-8 1-994 0 0,-9 2-1509 0 0,-5-1 1412 0 0,-4 0-1619 0 0,0-2-6959 0 0,5 1 6798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3.75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828.28418"/>
      <inkml:brushProperty name="anchorY" value="-4640.47754"/>
      <inkml:brushProperty name="scaleFactor" value="0.5"/>
    </inkml:brush>
  </inkml:definitions>
  <inkml:trace contextRef="#ctx0" brushRef="#br0">101 626 8869 0 0,'0'0'5201'0'0,"9"6"-4496"0"0,2-2-211 0 0,3-1-183 0 0,0-5 346 0 0,1-5-329 0 0,-1-5-250 0 0,1-4 553 0 0,-3-2-509 0 0,1 0-46 0 0,-1-1 406 0 0,-2 2-399 0 0,2-1 22 0 0,1-1 373 0 0,2-2-600 0 0,4-3 460 0 0,3-5-284 0 0,4-4-53 0 0,4-5 162 0 0,4-5-176 0 0,2-3 26 0 0,3 0 75 0 0,1 0-112 0 0,-1 3 36 0 0,-1 5 104 0 0,-4 7-149 0 0,-4 7 50 0 0,-6 7 141 0 0,-5 7 82 0 0,-3 6 88 0 0,-4 7-215 0 0,-3 6 548 0 0,-1 7-823 0 0,-3 6 158 0 0,-1 5 32 0 0,-4 5-42 0 0,-2 4-131 0 0,-3 3 187 0 0,-1 1-63 0 0,-1 2-35 0 0,-1 0 72 0 0,1-1-24 0 0,1-1-48 0 0,0-2 72 0 0,2 0-24 0 0,1 0-81 0 0,2 0 115 0 0,1 1-39 0 0,1-2-99 0 0,3-1 144 0 0,2-4-48 0 0,3-6 2 0 0,1-5 18 0 0,0-7-6 0 0,-2-5-484 0 0,-1-4 494 0 0,-2-4-40 0 0,-1-3-542 0 0,-1-3 733 0 0,-4-3-238 0 0,-5-3-10 0 0,-6-4 114 0 0,-7-2-37 0 0,-6-2 40 0 0,-7-2-36 0 0,-5 1 12 0 0,-4-1 28 0 0,-3 1-41 0 0,-3 1 14 0 0,-2 2 93 0 0,-1 2-126 0 0,0 2 42 0 0,1 2 56 0 0,2 3-90 0 0,1 3 30 0 0,3 2 134 0 0,3 4-185 0 0,4 2 62 0 0,5 3-49 0 0,6 1-151 0 0,6 1 228 0 0,5-1-1657 0 0,5-1 1453 0 0,5-1-1060 0 0,16-1-8472 0 0,5-5 2876 0 0,-1 0 8172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4.951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137.77539"/>
      <inkml:brushProperty name="anchorY" value="-3935.75146"/>
      <inkml:brushProperty name="scaleFactor" value="0.5"/>
    </inkml:brush>
  </inkml:definitions>
  <inkml:trace contextRef="#ctx0" brushRef="#br0">557 23 716 0 0,'0'0'16641'0'0,"0"5"-15840"0"0,0 2-329 0 0,-1 1-310 0 0,0 0 612 0 0,0 0-733 0 0,0 2 146 0 0,-1 2 318 0 0,-1 3-631 0 0,1 3 470 0 0,-1 4-263 0 0,0 4-88 0 0,0 3 72 0 0,0 4-77 0 0,-1 6 18 0 0,0 5-48 0 0,-1 4 54 0 0,-1 5-18 0 0,-1 2-97 0 0,0 0 133 0 0,-2-1-45 0 0,1-5-27 0 0,-2-6 54 0 0,1-8-18 0 0,0-7-134 0 0,2-8 180 0 0,1-8-60 0 0,1-5-666 0 0,0-4 882 0 0,0-4-294 0 0,-1-3-5 0 0,-2-4 132 0 0,-2-3-43 0 0,-2-4 84 0 0,-4-1-90 0 0,-2-2 30 0 0,-2 2 130 0 0,-1 0-92 0 0,-1 3-53 0 0,-2 1 186 0 0,1 3-229 0 0,-2 1 72 0 0,1 1 79 0 0,2 2-133 0 0,0 0 45 0 0,2 1 27 0 0,0 1-54 0 0,1 0 18 0 0,3 1 36 0 0,1 1-54 0 0,2 0 18 0 0,3 1 69 0 0,1-1-97 0 0,2 1 33 0 0,0 1 59 0 0,2-1-90 0 0,0 0 30 0 0,1 0 116 0 0,2 0-17 0 0,1 0-133 0 0,0 1 269 0 0,1-1-276 0 0,0 1 53 0 0,0 0-162 0 0,0-1 182 0 0,1 1-63 0 0,-1-1-318 0 0,0 1 281 0 0,0-2-279 0 0,0 0 271 0 0,2-2 178 0 0,1-2-130 0 0,3-1 30 0 0,4-3 149 0 0,2-1-179 0 0,3-1 33 0 0,2 0 73 0 0,0 0-112 0 0,1 1 36 0 0,0-1-68 0 0,1 0 72 0 0,0-2-24 0 0,4-3-137 0 0,2-3 187 0 0,5-4-63 0 0,3-5-7 0 0,5-4 36 0 0,5-4-12 0 0,2-4 18 0 0,3-2-18 0 0,-1-1 6 0 0,0 2-16 0 0,-4 2 18 0 0,-4 4-6 0 0,-6 6 77 0 0,-7 7-97 0 0,-6 6 33 0 0,-6 5 157 0 0,-4 5-71 0 0,-4 3-115 0 0,-2 2 268 0 0,-1 1-246 0 0,0 1 9 0 0,-1 1 39 0 0,-1-1-64 0 0,0 1 18 0 0,-1-1-547 0 0,-1 0 691 0 0,0 1-226 0 0,-2-1-196 0 0,-2 0 349 0 0,-2 1-115 0 0,-1 0-177 0 0,-1 0 118 0 0,0 0 111 0 0,1 1-1282 0 0,0-1 1451 0 0,0 0-960 0 0,2 0-1774 0 0,2-1 1123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621 1 12109 0 0,'0'0'4636'0'0,"-11"9"-4288"0"0,-42 30-234 0 0,47-35-82 0 0,0-1 1 0 0,0 0-1 0 0,0 0 0 0 0,0-1 1 0 0,0 0-1 0 0,-1 0 1 0 0,-12 3-1 0 0,4-2-1 0 0,-55 14-10 0 0,-221 43-417 0 0,271-58-321 0 0,1 0 0 0 0,-22-2 0 0 0,39 0 448 0 0,-1-1 0 0 0,1 1-1 0 0,0 0 1 0 0,0-1 0 0 0,-1 1-1 0 0,1-1 1 0 0,0 0 0 0 0,0 0-1 0 0,0 1 1 0 0,-3-3 0 0 0,4 2-13 0 0,0 0 1 0 0,0 0-1 0 0,0 1 1 0 0,1-1-1 0 0,-1 0 1 0 0,0 0 0 0 0,0 0-1 0 0,1 0 1 0 0,-1 0-1 0 0,1 0 1 0 0,-1 0-1 0 0,1 0 1 0 0,-1 0 0 0 0,1 0-1 0 0,0 0 1 0 0,-1-1-1 0 0,1 1 1 0 0,0 0-1 0 0,0 0 1 0 0,0-2 0 0 0,3-13-3790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50.9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12321 0 0,'0'0'5619'0'0,"6"10"-5123"0"0,2 1-273 0 0,-2 2-1 0 0,0-1 0 0 0,0 1 1 0 0,6 19-1 0 0,3 15-16 0 0,1-1-1 0 0,29 53 1 0 0,56 83-391 0 0,-58-106 144 0 0,-31-54 31 0 0,109 185-24 0 0,-85-152-23 0 0,69 81-1 0 0,-102-132 45 0 0,-2-3 7 0 0,0 1 1 0 0,0-1 0 0 0,0 1-1 0 0,1-1 1 0 0,-1 1 0 0 0,0-1-1 0 0,1 0 1 0 0,-1 0 0 0 0,1 0-1 0 0,0 0 1 0 0,-1 0 0 0 0,1 0-1 0 0,0 0 1 0 0,0 0-1 0 0,-1-1 1 0 0,3 1 0 0 0,-4-1-6 0 0,1 0 1 0 0,-1 0-1 0 0,0 0 1 0 0,0 0-1 0 0,1 0 1 0 0,-1 0-1 0 0,0 0 1 0 0,0 0-1 0 0,1 0 1 0 0,-1 0-1 0 0,0 0 1 0 0,0 0-1 0 0,1-1 1 0 0,-1 1-1 0 0,0 0 0 0 0,0 0 1 0 0,0 0-1 0 0,1 0 1 0 0,-1-1-1 0 0,0 1 1 0 0,0 0-1 0 0,0 0 1 0 0,0 0-1 0 0,1-1 1 0 0,-1 1-1 0 0,0 0 1 0 0,0 0-1 0 0,0 0 1 0 0,0-1-1 0 0,0 1 1 0 0,0 0-1 0 0,0 0 1 0 0,0-1-1 0 0,0 1 1 0 0,0 0-1 0 0,0 0 1 0 0,0-1-1 0 0,0 1 1 0 0,0 0-1 0 0,0-1 1 0 0,-2-11-83 0 0,-3-1-433 0 0,0 0 1 0 0,-1 0 0 0 0,-1 1-1 0 0,0 0 1 0 0,0 1 0 0 0,-12-14 0 0 0,15 18 261 0 0,-24-26-3159 0 0,3 5-4253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7.83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875.96973"/>
      <inkml:brushProperty name="anchorY" value="-4580.854"/>
      <inkml:brushProperty name="scaleFactor" value="0.5"/>
    </inkml:brush>
  </inkml:definitions>
  <inkml:trace contextRef="#ctx0" brushRef="#br0">956 301 8173 0 0,'0'0'10085'0'0,"8"8"-10003"0"0,0 0 362 0 0,0-1-542 0 0,-3-2 340 0 0,-4-4-6 0 0,-4-4-292 0 0,-4-3 326 0 0,-4-5-64 0 0,-3-3-251 0 0,-6-2 326 0 0,-4-3-79 0 0,-4-2-245 0 0,-3 1 297 0 0,-3 1-316 0 0,-5 2 93 0 0,-2 1 128 0 0,-3 1-177 0 0,-3 2 33 0 0,-4 1 115 0 0,-2-1-166 0 0,-1 1 54 0 0,0 0-32 0 0,1 1 18 0 0,2-1-6 0 0,3 2 100 0 0,4 0-126 0 0,4 2 42 0 0,5 1 61 0 0,6 1-97 0 0,5 2 33 0 0,5 0 17 0 0,6 1-36 0 0,2 0 12 0 0,5 1 66 0 0,0 1-90 0 0,3 0 30 0 0,2-1 130 0 0,0 1-133 0 0,1 0-1 0 0,0-1 211 0 0,1 2 22 0 0,1-1-178 0 0,1 0 172 0 0,2 1 275 0 0,3 1-634 0 0,4 4 541 0 0,1 4-240 0 0,1 4-205 0 0,0 4 321 0 0,-3 4-363 0 0,-1 2 108 0 0,-3 2-36 0 0,-3 2 0 0 0,-3 2 0 0 0,-2 1-182 0 0,-3 3 234 0 0,-4 3-78 0 0,0 4-114 0 0,-4 4 180 0 0,0 3-60 0 0,0 3-363 0 0,-2 1 493 0 0,1 0-165 0 0,0-1-146 0 0,1-5 259 0 0,1-5-87 0 0,3-9-195 0 0,0-7 288 0 0,3-9-96 0 0,1-5-449 0 0,1-6 619 0 0,1-5-207 0 0,0-5 74 0 0,3-4 119 0 0,2-4-159 0 0,1-2 324 0 0,2-1-59 0 0,0 2-279 0 0,1 2 392 0 0,2 3-247 0 0,2 1-105 0 0,3 0 236 0 0,4 0-285 0 0,2 0 87 0 0,5-1-43 0 0,3-1 18 0 0,3-3-6 0 0,6-1-12 0 0,4-3 18 0 0,6-1-6 0 0,6-3-138 0 0,5-2 180 0 0,5 0-60 0 0,4-1-493 0 0,1 1 659 0 0,-2 1-219 0 0,-4 3-151 0 0,-9 4 288 0 0,-7 3-96 0 0,-11 3 32 0 0,-8 4 0 0 0,-9 2 0 0 0,-6 3 0 0 0,-4 0 0 0 0,-5 1 0 0 0,-1 1-793 0 0,-3 0 861 0 0,-3-2-304 0 0,-4-1-1494 0 0,-5-2 1764 0 0,-3-2-1311 0 0,-5-4-2209 0 0,1 0 1588 0 0,0-1-3749 0 0,5 1-1586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0:59.35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2115.28809"/>
      <inkml:brushProperty name="anchorY" value="-3927.11353"/>
      <inkml:brushProperty name="scaleFactor" value="0.5"/>
    </inkml:brush>
  </inkml:definitions>
  <inkml:trace contextRef="#ctx0" brushRef="#br0">900 174 9125 0 0,'0'0'8055'0'0,"1"-2"-8037"0"0,-1 1 697 0 0,0 1-458 0 0,-1 0-83 0 0,-1 2 605 0 0,-1 1-500 0 0,-1 2-228 0 0,1 0 793 0 0,0 1-604 0 0,1 1-172 0 0,1-1 981 0 0,2 1-928 0 0,1 0 91 0 0,4 3 320 0 0,3 2-656 0 0,3 5 479 0 0,2 4-323 0 0,2 6-24 0 0,0 5 50 0 0,-1 5-70 0 0,-1 4 18 0 0,-3 5-132 0 0,-2 4 162 0 0,-3 3-54 0 0,-2 1-178 0 0,-3 0 252 0 0,-4-3-84 0 0,-4-4-243 0 0,-3-5 349 0 0,-4-6-117 0 0,-3-6-568 0 0,-1-7 636 0 0,-1-6-74 0 0,1-7-527 0 0,1-4 730 0 0,2-3-237 0 0,2-4-75 0 0,2-2 198 0 0,1-3-66 0 0,0-1 64 0 0,-2-3-54 0 0,-2-1 18 0 0,-1-1-6 0 0,-2 1 0 0 0,-2 0 0 0 0,-1 1 56 0 0,-3 1-72 0 0,-2 0 24 0 0,-4 0 76 0 0,-2 0-108 0 0,-5 0 36 0 0,-4 0 16 0 0,-4-1-36 0 0,-5 1 12 0 0,-5 0 155 0 0,-3 0-205 0 0,-1 2 69 0 0,2 1-238 0 0,1 1 277 0 0,7 1-93 0 0,7 1-193 0 0,8 0 288 0 0,8 1-96 0 0,8 1 149 0 0,6 0-151 0 0,6 0 51 0 0,3 0 630 0 0,5 1-773 0 0,5-1 453 0 0,4-1-399 0 0,4-1 108 0 0,5-2-120 0 0,3-1 108 0 0,2-3-36 0 0,1-2-86 0 0,2-1 126 0 0,1-3-42 0 0,0-2-103 0 0,0-2 151 0 0,2-4-51 0 0,1-2-165 0 0,1-5 234 0 0,2-5-78 0 0,2-4-100 0 0,2-5 162 0 0,1-4-54 0 0,2-3-113 0 0,-1-3 169 0 0,-1 1-57 0 0,-4 2-149 0 0,-4 5 216 0 0,-7 6-72 0 0,-4 8 80 0 0,-6 9-72 0 0,-4 6 24 0 0,-3 7 160 0 0,-2 3-141 0 0,0 5-25 0 0,-1 1-5 0 0,2 3 7 0 0,-1 3-6 0 0,0 1-418 0 0,0 2 470 0 0,-1 1-90 0 0,-2 0-1310 0 0,-1 1 1364 0 0,-3 0-1178 0 0,-3 1-2687 0 0,-4 1 1790 0 0,-2-1-3718 0 0,-1-2-1363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1:01.01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1404.52832"/>
      <inkml:brushProperty name="anchorY" value="-3220.79663"/>
      <inkml:brushProperty name="scaleFactor" value="0.5"/>
    </inkml:brush>
  </inkml:definitions>
  <inkml:trace contextRef="#ctx0" brushRef="#br0">193 744 1148 0 0,'0'0'14510'0'0,"9"3"-13940"0"0,0 0-278 0 0,3-4-281 0 0,0-4 586 0 0,0-5-400 0 0,2-7-176 0 0,0-6 684 0 0,1-5-544 0 0,1-5-109 0 0,2-4 528 0 0,2-6-682 0 0,2-4 396 0 0,2-5-96 0 0,2-4-239 0 0,0-2 194 0 0,1-1-186 0 0,0 2 50 0 0,-3 3 39 0 0,-2 6-72 0 0,-4 8 24 0 0,-3 9 90 0 0,-4 8-126 0 0,-3 8 116 0 0,-3 6 31 0 0,-2 6 379 0 0,1 3-628 0 0,0 4 536 0 0,0 4-486 0 0,2 5 123 0 0,0 4-386 0 0,0 4 441 0 0,0 3-147 0 0,-1 2-54 0 0,0 0 133 0 0,0 0-45 0 0,0-1 202 0 0,2-1-213 0 0,1-1 45 0 0,2 0 111 0 0,2-1-166 0 0,2 0 54 0 0,1 0 29 0 0,2 0-61 0 0,2 0 21 0 0,0 0-7 0 0,1-1 0 0 0,-1 0 0 0 0,-2-2-61 0 0,-2-2 79 0 0,-2-2-27 0 0,-3-3-187 0 0,-2-1 252 0 0,-2-3-84 0 0,0 0-187 0 0,-3-1 276 0 0,0-2-91 0 0,-1-1-605 0 0,-2-1 686 0 0,0-1-105 0 0,-1 0-352 0 0,-4 1 517 0 0,-6 0-166 0 0,-6 3-29 0 0,-7 0 108 0 0,-8 2-36 0 0,-4 1 128 0 0,-6 1-107 0 0,-4 0-4 0 0,-5 0 229 0 0,-5-1-201 0 0,-5 0-28 0 0,-2-3 125 0 0,-3-1-163 0 0,2-2 50 0 0,4-3-31 0 0,4-1 18 0 0,6-2-6 0 0,7-1-12 0 0,7-1 18 0 0,8-1-6 0 0,7 2-87 0 0,6 0 100 0 0,6 1-19 0 0,3 0-1446 0 0,4 2 1365 0 0,5 1-992 0 0,28 11-14039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1:02.20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0610.71582"/>
      <inkml:brushProperty name="anchorY" value="-2463.19604"/>
      <inkml:brushProperty name="scaleFactor" value="0.5"/>
    </inkml:brush>
  </inkml:definitions>
  <inkml:trace contextRef="#ctx0" brushRef="#br0">582 108 7373 0 0,'0'0'10771'0'0,"10"0"-10490"0"0,1-1-221 0 0,-1 2 427 0 0,-2 2-605 0 0,-4 2-47 0 0,-7 6 230 0 0,-6 5-97 0 0,-8 8-71 0 0,-4 6 132 0 0,-6 7-43 0 0,-2 5 32 0 0,-2 5-23 0 0,0 5 8 0 0,-1 2-223 0 0,2 0 283 0 0,1 0-94 0 0,4-4 59 0 0,3-4-36 0 0,4-8 12 0 0,5-9 154 0 0,5-7-156 0 0,3-8 7 0 0,2-7-2 0 0,3-3-82 0 0,0-4 96 0 0,1-1-666 0 0,-1-1 826 0 0,-2-3-271 0 0,-5-3 90 0 0,-3-4 0 0 0,-5-3 0 0 0,-2-2 0 0 0,-2-1 0 0 0,-2-1 0 0 0,0-1 14 0 0,0-1-18 0 0,2-2 6 0 0,2-1 100 0 0,1-2-117 0 0,5-1 26 0 0,2-3 205 0 0,3-1 26 0 0,3-1-298 0 0,2 0 347 0 0,2 0-175 0 0,1 2-134 0 0,0 4 26 0 0,0 3-3 0 0,0 6-7 0 0,-2 4-241 0 0,-1 3 312 0 0,-2 4-103 0 0,-2 1 34 0 0,0 2 0 0 0,-2 1 0 0 0,0 1 130 0 0,-2 0-167 0 0,1 1 56 0 0,1 0 125 0 0,2 1-129 0 0,1-1-10 0 0,1 0 189 0 0,1 0-46 0 0,2 0-81 0 0,0 0 106 0 0,1 1 236 0 0,2-1-512 0 0,3 1 382 0 0,0 0-341 0 0,2 1 93 0 0,1 0 53 0 0,-1 0-108 0 0,0 1 36 0 0,0 0 16 0 0,-2-1-36 0 0,1 1 12 0 0,-1 0-74 0 0,-1-1 90 0 0,0 0-30 0 0,0-1-46 0 0,1-1 72 0 0,5-2-24 0 0,6-3 134 0 0,6-4 53 0 0,6-4-125 0 0,6-3 150 0 0,3-2 448 0 0,5-3-822 0 0,4-1 568 0 0,3-1-484 0 0,2 0 129 0 0,-2 2-57 0 0,-3 2 18 0 0,-6 3-6 0 0,-8 5 44 0 0,-8 2-54 0 0,-8 4 18 0 0,-7 2 106 0 0,-4 2-144 0 0,-4 1 48 0 0,-3 2-761 0 0,-4 0 401 0 0,-3-1-385 0 0,-6 2 676 0 0,-4-1-64 0 0,-5-1-1717 0 0,-2-1 1387 0 0,0-2-1220 0 0,2-2-2223 0 0,2 0 1070 0 0,6 0-4818 0 0,4 1 7068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9:11:06.400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9878.28418"/>
      <inkml:brushProperty name="anchorY" value="-1720.72839"/>
      <inkml:brushProperty name="scaleFactor" value="0.5"/>
    </inkml:brush>
  </inkml:definitions>
  <inkml:trace contextRef="#ctx0" brushRef="#br0">754 62 2508 0 0,'0'0'10018'0'0,"12"-10"-8877"0"0,1-1-289 0 0,1-1-260 0 0,-2 1 4 0 0,-2 3 176 0 0,-2 2-373 0 0,-3 3-317 0 0,-2 3 439 0 0,-3 2-640 0 0,-2 5 378 0 0,-3 5-286 0 0,-5 8 47 0 0,-3 5 12 0 0,-5 7-40 0 0,-2 4 12 0 0,-1 3-4 0 0,-2 4 0 0 0,-1 3 0 0 0,1 2 88 0 0,-1 4-113 0 0,0 1 38 0 0,-1 2 1 0 0,1 0-18 0 0,1-2 6 0 0,2-4 12 0 0,2-4-18 0 0,1-7 6 0 0,3-6-175 0 0,1-8 222 0 0,3-6-73 0 0,3-6-457 0 0,1-5 548 0 0,0-4-115 0 0,2-2-224 0 0,-1-2 347 0 0,1-1-112 0 0,0-3 167 0 0,-1-1 253 0 0,0-2-470 0 0,0-1 432 0 0,-1-1-365 0 0,-1-1 44 0 0,-2-1-34 0 0,-3-1 15 0 0,-2 0-7 0 0,-4-1-54 0 0,-1 1 72 0 0,-1-1-24 0 0,-3-1-48 0 0,-1-2 72 0 0,-1-2-24 0 0,1-2-39 0 0,-1-1 60 0 0,2-2-19 0 0,2-1 66 0 0,0 1-77 0 0,4 1 26 0 0,1 2 33 0 0,4 4-54 0 0,2 4 18 0 0,2 3-34 0 0,3 4 36 0 0,2 2-12 0 0,1 1 106 0 0,0 2-33 0 0,2 1-82 0 0,0 0 515 0 0,1 0-524 0 0,0 1 286 0 0,0-1-62 0 0,1 0-244 0 0,-1 0 252 0 0,2-1-189 0 0,1 0-16 0 0,3-1-196 0 0,3-3 248 0 0,8-2-85 0 0,6-4 28 0 0,5-5 0 0 0,7-2 0 0 0,4-2 130 0 0,5-2-167 0 0,4-1 56 0 0,5-2 51 0 0,5-2-90 0 0,3-1 30 0 0,3-1-94 0 0,1-1 108 0 0,0 1-36 0 0,-2 1-189 0 0,-3 4 258 0 0,-8 5-85 0 0,-7 4-80 0 0,-9 5 139 0 0,-9 4-46 0 0,-9 3-102 0 0,-6 4-22 0 0,-5 1 171 0 0,-4 3-1484 0 0,-2 0 851 0 0,-5 1-1079 0 0,-5 0-1861 0 0,-2-2-478 0 0,-3-2-3287 0 0,2-1 8692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91 345 13657 0 0,'0'0'5856'0'0,"2"2"-5625"0"0,0 0-127 0 0,0 1-1 0 0,-1 0 0 0 0,1 0 0 0 0,-1 0 0 0 0,0 0 0 0 0,0 0 0 0 0,0 0 0 0 0,0 0 0 0 0,0 0 1 0 0,-1 0-1 0 0,1 0 0 0 0,-1 1 0 0 0,0-1 0 0 0,0 4 0 0 0,-1 10 2 0 0,-3 24 0 0 0,-53 265-157 0 0,32-181 25 0 0,24-118-45 0 0,-1 5-228 0 0,1-11 167 0 0,-2-7 78 0 0,-2-26 46 0 0,1-1 0 0 0,1 0 0 0 0,3-61 0 0 0,0 43-14 0 0,1 36 22 0 0,0 1 0 0 0,1 0 0 0 0,1 0 0 0 0,0 1 0 0 0,8-26 0 0 0,34-62 2 0 0,-39 87-1 0 0,64-110 74 0 0,-52 94-66 0 0,-10 17 39 0 0,1-4 5 0 0,2 0 0 0 0,0 1 1 0 0,21-24-1 0 0,-32 40-28 0 0,1 0-1 0 0,-1-1 1 0 0,0 1-1 0 0,1-1 1 0 0,-1 1 0 0 0,0 0-1 0 0,1-1 1 0 0,-1 1-1 0 0,1 0 1 0 0,-1-1 0 0 0,1 1-1 0 0,-1 0 1 0 0,1 0 0 0 0,-1 0-1 0 0,1-1 1 0 0,-1 1-1 0 0,1 0 1 0 0,-1 0 0 0 0,1 0-1 0 0,0 0 1 0 0,-1 0 0 0 0,1 0-1 0 0,0 0-8 0 0,-1 0 0 0 0,0 1 0 0 0,1-1 0 0 0,-1 0 1 0 0,0 1-1 0 0,1-1 0 0 0,-1 0 0 0 0,0 1 0 0 0,1-1 0 0 0,-1 0 0 0 0,0 1 0 0 0,0-1 0 0 0,1 0 0 0 0,-1 1 0 0 0,0-1 0 0 0,0 1 1 0 0,0-1-1 0 0,0 1 0 0 0,1-1 0 0 0,-1 1 0 0 0,1 29 139 0 0,-1-26-177 0 0,-3 94-104 0 0,-1 17 77 0 0,5-92 27 0 0,0 0 1 0 0,10 44-1 0 0,-7-46-28 0 0,2 0-1 0 0,0 0 1 0 0,1-1 0 0 0,1 0 0 0 0,16 28-1 0 0,-21-43 25 0 0,1 1 0 0 0,0-1 0 0 0,1 0 0 0 0,-1 0 0 0 0,1 0 0 0 0,0-1 0 0 0,0 1 0 0 0,0-1 0 0 0,9 5 0 0 0,-10-7-17 0 0,1 0 0 0 0,0 0 0 0 0,0 0-1 0 0,1 0 1 0 0,-1-1 0 0 0,0 0 0 0 0,0 0 0 0 0,1 0 0 0 0,-1-1 0 0 0,0 0 0 0 0,1 0 0 0 0,-1 0 0 0 0,7-1 0 0 0,-6 0 19 0 0,0-1 0 0 0,-1 1 1 0 0,1-1-1 0 0,-1 0 0 0 0,0 0 1 0 0,1 0-1 0 0,-1-1 0 0 0,0 0 0 0 0,0 0 1 0 0,7-7-1 0 0,-5 4-8 0 0,0 0 1 0 0,-1-1-1 0 0,0 0 0 0 0,0-1 0 0 0,-1 1 1 0 0,5-10-1 0 0,1-4-14 0 0,-1-1 1 0 0,-1 0 0 0 0,-2-1-1 0 0,8-32 1 0 0,-3-8 146 0 0,-3-1 1 0 0,-3-1-1 0 0,-2-78 0 0 0,-13 23-165 0 0,6 99-148 0 0,3 19 134 0 0,-1-2-198 0 0,1 0 1 0 0,0 0-1 0 0,-1 0 0 0 0,0 0 1 0 0,0 0-1 0 0,0 0 0 0 0,-1 0 0 0 0,-3-7 1 0 0,2 10-745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47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255 136 10409 0 0,'0'0'7458'0'0,"2"10"-6586"0"0,2 8-729 0 0,-1 0-1 0 0,-1-1 1 0 0,0 37-1 0 0,-24 522-125 0 0,23-547-224 0 0,0-18 116 0 0,-1 0 1 0 0,0 0 0 0 0,-1 0 0 0 0,0-1 0 0 0,0 1 0 0 0,-4 12 0 0 0,3-21-147 0 0,1-5 121 0 0,0 1 35 0 0,-1-9-24 0 0,1 0 1 0 0,0 1-1 0 0,0-1 1 0 0,1 0-1 0 0,1 0 1 0 0,3-21-1 0 0,-1 5 81 0 0,41-239 474 0 0,20 2 187 0 0,-61 251-595 0 0,30-102 218 0 0,-26 95-218 0 0,1 0-1 0 0,1 0 1 0 0,16-26-1 0 0,-23 42-32 0 0,1 0-1 0 0,-1 1 1 0 0,1-1-1 0 0,0 0 1 0 0,0 1 0 0 0,0 0-1 0 0,0 0 1 0 0,1 0-1 0 0,-1 0 1 0 0,1 0 0 0 0,-1 1-1 0 0,1 0 1 0 0,0 0-1 0 0,0 0 1 0 0,0 0-1 0 0,1 0 1 0 0,-1 1 0 0 0,0-1-1 0 0,0 1 1 0 0,1 1-1 0 0,-1-1 1 0 0,1 0 0 0 0,-1 1-1 0 0,7 0 1 0 0,-1 1 17 0 0,0 0 0 0 0,0 1 1 0 0,-1 0-1 0 0,1 0 0 0 0,-1 1 1 0 0,1 1-1 0 0,-1-1 0 0 0,0 1 0 0 0,-1 1 1 0 0,15 9-1 0 0,-10-5-31 0 0,0 0 1 0 0,-1 1-1 0 0,0 1 1 0 0,-1 0-1 0 0,19 24 1 0 0,-25-28-11 0 0,0-1 0 0 0,0 1 0 0 0,-1 0 0 0 0,0 0 0 0 0,-1 1-1 0 0,0-1 1 0 0,0 1 0 0 0,0 0 0 0 0,-1 0 0 0 0,0 0 0 0 0,-1 0 0 0 0,0 0 0 0 0,0 0 0 0 0,0 0 0 0 0,-1 0 0 0 0,-1 0 0 0 0,1 1 0 0 0,-1-1 0 0 0,-1 0 0 0 0,1 0 0 0 0,-1 0 0 0 0,-1-1 0 0 0,1 1 0 0 0,-1 0-1 0 0,-9 13 1 0 0,3-5-1 0 0,-2-2-1 0 0,0 1 1 0 0,-1-2-1 0 0,-1 1 0 0 0,0-2 1 0 0,0 0-1 0 0,-1 0 1 0 0,-1-1-1 0 0,0-1 1 0 0,-28 15-1 0 0,6-8-85 0 0,0-1-1 0 0,-1-1 1 0 0,-69 15-1 0 0,71-21 5 0 0,-71 5 0 0 0,92-13 37 0 0,-1 0 0 0 0,0-2 0 0 0,0 0 0 0 0,1-1-1 0 0,-1 0 1 0 0,-29-9 0 0 0,38 8-24 0 0,0 0 0 0 0,0 0 0 0 0,0-1 0 0 0,1 1-1 0 0,0-2 1 0 0,-11-8 0 0 0,14 11-212 0 0,1 1 1 0 0,0-1-1 0 0,0-1 0 0 0,0 1 0 0 0,1 0 1 0 0,-1 0-1 0 0,0-1 0 0 0,1 1 1 0 0,-1 0-1 0 0,1-1 0 0 0,0 0 0 0 0,0 1 1 0 0,0-1-1 0 0,0 0 0 0 0,0 1 1 0 0,1-1-1 0 0,-1 0 0 0 0,1 0 0 0 0,0-5 1 0 0,5-9-10296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3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0 801 9565 0 0,'0'0'8953'0'0,"5"-2"-8367"0"0,15-5-223 0 0,-19 6-305 0 0,0 0 1 0 0,0 1-1 0 0,0-1 0 0 0,0 0 0 0 0,0 0 0 0 0,-1 0 0 0 0,1 0 1 0 0,0 1-1 0 0,0-1 0 0 0,-1 0 0 0 0,1-1 0 0 0,-1 1 1 0 0,1 0-1 0 0,-1 0 0 0 0,1 0 0 0 0,0-2 0 0 0,1-2 63 0 0,6-16 88 0 0,0 0 0 0 0,-1 0 1 0 0,5-33-1 0 0,0 5-131 0 0,126-517 132 0 0,-127 530-195 0 0,-11 36-14 0 0,0 0 0 0 0,0 0 0 0 0,0 0 0 0 0,0 1 0 0 0,0-1 1 0 0,0 0-1 0 0,0 0 0 0 0,0 0 0 0 0,0 0 0 0 0,0 0 0 0 0,1 1 0 0 0,-1-1 1 0 0,0 0-1 0 0,0 0 0 0 0,0 0 0 0 0,0 0 0 0 0,0 0 0 0 0,0 0 0 0 0,0 1 1 0 0,0-1-1 0 0,0 0 0 0 0,0 0 0 0 0,0 0 0 0 0,1 0 0 0 0,-1 0 1 0 0,0 0-1 0 0,0 0 0 0 0,0 0 0 0 0,0 0 0 0 0,0 0 0 0 0,0 1 0 0 0,1-1 1 0 0,-1 0-1 0 0,0 0 0 0 0,0 0 0 0 0,0 0 0 0 0,0 0 0 0 0,0 0 0 0 0,1 0 1 0 0,-1 0-1 0 0,0 0 0 0 0,0 0 0 0 0,0 0 0 0 0,0 0 0 0 0,0 0 0 0 0,1 0 1 0 0,-1 0-1 0 0,0-1 0 0 0,0 1 0 0 0,0 0 0 0 0,0 0 0 0 0,0 0 1 0 0,0 0-1 0 0,0 0 0 0 0,1 0 0 0 0,-1 0 0 0 0,0 0 0 0 0,0 0 0 0 0,0 0 1 0 0,0-1-1 0 0,0 1 0 0 0,0 0 0 0 0,0 0 0 0 0,0 0 0 0 0,0 0 0 0 0,1 0 1 0 0,-1 0-1 0 0,0-1 0 0 0,0 1 0 0 0,3 12 43 0 0,10 124 570 0 0,-6-49-611 0 0,3 5-29 0 0,23 95 0 0 0,-21-141-112 0 0,1 0 0 0 0,3-1 0 0 0,39 82 0 0 0,-51-120 101 0 0,0 0-1 0 0,1 0 1 0 0,-1-1 0 0 0,1 1 0 0 0,11 10-1 0 0,-14-15 26 0 0,0 0 0 0 0,0-1 1 0 0,0 1-1 0 0,0-1 0 0 0,0 1 0 0 0,1-1 0 0 0,-1 0 0 0 0,0 0 0 0 0,1 0 0 0 0,-1 0 0 0 0,1 0 0 0 0,-1 0 1 0 0,1-1-1 0 0,0 1 0 0 0,-1-1 0 0 0,1 0 0 0 0,-1 0 0 0 0,1 0 0 0 0,0 0 0 0 0,-1 0 0 0 0,1-1 1 0 0,3 0-1 0 0,0-2-43 0 0,1 1 0 0 0,-1-2 0 0 0,1 1 1 0 0,-1-1-1 0 0,0 0 0 0 0,0 0 0 0 0,-1-1 1 0 0,1 1-1 0 0,-1-1 0 0 0,0 0 0 0 0,0-1 1 0 0,-1 1-1 0 0,7-12 0 0 0,3-6-32 0 0,-1 0 1 0 0,13-34-1 0 0,-8 9 73 0 0,-3-1-1 0 0,-2 0 1 0 0,8-63 0 0 0,-11 33 187 0 0,-1-141 0 0 0,-11 176-1954 0 0,9 56-375 0 0,11 37-6639 0 0,-6-19 2676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4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164 301 12089 0 0,'0'0'778'0'0,"3"10"9"0"0,0-1-543 0 0,0-3-88 0 0,-1 0-1 0 0,-1 0 1 0 0,1 0-1 0 0,-1 0 1 0 0,0 0-1 0 0,0 0 1 0 0,-1 0 0 0 0,0 12-1 0 0,-4 10 295 0 0,-1-1 0 0 0,-2 0 0 0 0,-1 0 0 0 0,-14 31 0 0 0,-8 31-412 0 0,12-24-309 0 0,-13 91 1 0 0,30-136 227 0 0,1-20 43 0 0,0 0 0 0 0,0 0 0 0 0,0 0 1 0 0,0 0-1 0 0,1 0 0 0 0,-1 0 1 0 0,0 0-1 0 0,0 0 0 0 0,0 0 1 0 0,0 0-1 0 0,0 0 0 0 0,0 0 1 0 0,0 0-1 0 0,0 0 0 0 0,0 0 1 0 0,0 0-1 0 0,0 0 0 0 0,0 0 0 0 0,0 0 1 0 0,0 0-1 0 0,0 0 0 0 0,0 0 1 0 0,0 0-1 0 0,0 0 0 0 0,0 0 1 0 0,0 0-1 0 0,0 0 0 0 0,1 0 1 0 0,-1 0-1 0 0,0 0 0 0 0,0 0 0 0 0,0 0 1 0 0,0 0-1 0 0,0 0 0 0 0,0 0 1 0 0,0 0-1 0 0,0 0 0 0 0,0 0 1 0 0,0 0-1 0 0,0 0 0 0 0,0 0 1 0 0,0 0-1 0 0,0 0 0 0 0,0 0 1 0 0,0 0-1 0 0,0 0 0 0 0,0 0 0 0 0,0 0 1 0 0,0 0-1 0 0,0 0 0 0 0,0 0 1 0 0,0 1-1 0 0,0-1 0 0 0,0 0 1 0 0,0 0-1 0 0,0 0 0 0 0,0 0 1 0 0,0 0-1 0 0,0 0 0 0 0,3-4-93 0 0,2-12 41 0 0,-1 1-1 0 0,-1-1 1 0 0,0 0 0 0 0,1-31 0 0 0,0 4 147 0 0,2-10 93 0 0,20-144 268 0 0,16 3-247 0 0,-38 180-201 0 0,34-107 89 0 0,-32 106-78 0 0,1-1-1 0 0,0 1 1 0 0,2 1 0 0 0,-1-1-1 0 0,16-17 1 0 0,-21 28-9 0 0,1 0 1 0 0,0 1-1 0 0,-1 0 1 0 0,1 0-1 0 0,0 0 1 0 0,0 0-1 0 0,1 0 0 0 0,-1 1 1 0 0,1 0-1 0 0,-1 0 1 0 0,1 0-1 0 0,0 1 1 0 0,-1-1-1 0 0,1 1 0 0 0,0 0 1 0 0,0 1-1 0 0,0-1 1 0 0,0 1-1 0 0,0 0 1 0 0,0 0-1 0 0,0 0 0 0 0,0 1 1 0 0,0 0-1 0 0,0 0 1 0 0,0 0-1 0 0,-1 0 1 0 0,9 4-1 0 0,-7-2-7 0 0,0-1 1 0 0,0 1-1 0 0,-1 0 1 0 0,1 1-1 0 0,-1 0 1 0 0,0-1-1 0 0,0 2 1 0 0,0-1-1 0 0,0 0 1 0 0,-1 1-1 0 0,0 0 1 0 0,0 0-1 0 0,0 0 0 0 0,0 1 1 0 0,-1-1-1 0 0,0 1 1 0 0,0 0-1 0 0,-1 0 1 0 0,1 0-1 0 0,2 12 1 0 0,-3-1-38 0 0,-1 0 1 0 0,0 0-1 0 0,-1 0 1 0 0,-1 0 0 0 0,0 0-1 0 0,-2 0 1 0 0,-4 19 0 0 0,-2-4-32 0 0,-2 0 0 0 0,-23 50 0 0 0,25-63 14 0 0,-1 0-1 0 0,-1-1 0 0 0,-1-1 1 0 0,0 0-1 0 0,-1 0 0 0 0,-1-1 0 0 0,-29 26 1 0 0,32-33-30 0 0,-1-1 0 0 0,1 0 0 0 0,-1 0 0 0 0,0-1 0 0 0,-1-1 1 0 0,0 0-1 0 0,0 0 0 0 0,0-2 0 0 0,-1 0 0 0 0,1 0 0 0 0,-1-1 0 0 0,-23 2 0 0 0,31-5 45 0 0,1 1-1 0 0,0-1 0 0 0,-1-1 1 0 0,1 1-1 0 0,0-1 0 0 0,-1 0 0 0 0,1 0 1 0 0,0 0-1 0 0,0-1 0 0 0,-10-4 0 0 0,12 4-58 0 0,0 0 0 0 0,0 0 0 0 0,0 0 0 0 0,0-1-1 0 0,1 1 1 0 0,-1-1 0 0 0,1 0 0 0 0,-1 0-1 0 0,1 0 1 0 0,0 0 0 0 0,0 0 0 0 0,0 0 0 0 0,1-1-1 0 0,-1 1 1 0 0,1-1 0 0 0,-2-5 0 0 0,2 3-406 0 0,-1 1 1 0 0,1-1 0 0 0,0 0 0 0 0,1 0 0 0 0,-1 0-1 0 0,1 0 1 0 0,0 0 0 0 0,2-6 0 0 0,5-13-3684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537 0 3604 0 0,'0'0'14322'0'0,"-1"8"-13574"0"0,-3 15-531 0 0,-2 0 0 0 0,-1-1 0 0 0,-11 27 0 0 0,-21 38-95 0 0,-74 179-622 0 0,87-200 337 0 0,11-24-194 0 0,-2 0 1 0 0,-41 72-1 0 0,58-113 341 0 0,-1 0-1 0 0,0 0 1 0 0,1 0-1 0 0,-1 0 1 0 0,0 0 0 0 0,0 0-1 0 0,0 0 1 0 0,0 0-1 0 0,0 0 1 0 0,0 0 0 0 0,0-1-1 0 0,0 1 1 0 0,0 0 0 0 0,0-1-1 0 0,0 1 1 0 0,-1 0-1 0 0,1-1 1 0 0,0 0 0 0 0,0 1-1 0 0,-1-1 1 0 0,0 1-1 0 0,0-2 6 0 0,1 1 0 0 0,0 0-1 0 0,-1-1 1 0 0,1 1-1 0 0,0 0 1 0 0,-1-1-1 0 0,1 0 1 0 0,0 1-1 0 0,0-1 1 0 0,0 0 0 0 0,-1 0-1 0 0,1 1 1 0 0,0-1-1 0 0,0 0 1 0 0,0 0-1 0 0,0 0 1 0 0,1 0-1 0 0,-1 0 1 0 0,-1-3 0 0 0,-7-10 142 0 0,1 0 1 0 0,0-1 0 0 0,-7-22-1 0 0,8 20 31 0 0,-1 0-1 0 0,-14-24 0 0 0,-18-10 33 0 0,27 36-86 0 0,-21-33-1 0 0,31 43-89 0 0,0-1-1 0 0,0 0 1 0 0,1 0-1 0 0,0 0 0 0 0,0 0 1 0 0,0 0-1 0 0,0 0 1 0 0,1 0-1 0 0,0-1 1 0 0,1-7-1 0 0,0-8-124 0 0,2 1 0 0 0,1 0 0 0 0,1 0 0 0 0,0 0 1 0 0,15-39-1 0 0,-13 45-155 0 0,2-4-372 0 0,-6 7-4192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5.7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10737 0 0,'2'9'1965'0'0,"2"34"-736"0"0,0 0-1 0 0,-3 0 0 0 0,-2 0 0 0 0,-11 79 1 0 0,2-26-1550 0 0,4 140-1 0 0,6-203 67 0 0,2 43 10 0 0,0-35-3364 0 0,-2-46 3156 0 0,0-18-4168 0 0,5-42 1 0 0,2 26 222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36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740 0 11837 0 0,'0'0'6137'0'0,"-99"39"-5977"0"0,28-17 420 0 0,2 1-568 0 0,-5 4 248 0 0,0-1-176 0 0,-2 3-84 0 0,2-4-996 0 0,7-4 460 0 0,12-4-472 0 0,16-7-2673 0 0,11-5-1103 0 0,15-2-1737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8:59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9461 0 0,'0'0'10005'0'0,"6"1"-9437"0"0,-2-1-473 0 0,-3-1-72 0 0,0 1-1 0 0,0 0 0 0 0,0 0 1 0 0,0 0-1 0 0,0 0 0 0 0,1 0 1 0 0,-1 0-1 0 0,0 0 0 0 0,0 0 0 0 0,0 1 1 0 0,0-1-1 0 0,0 0 0 0 0,0 1 1 0 0,0-1-1 0 0,0 0 0 0 0,0 1 1 0 0,-1-1-1 0 0,1 1 0 0 0,0 0 1 0 0,0-1-1 0 0,0 1 0 0 0,0 0 1 0 0,-1-1-1 0 0,1 1 0 0 0,0 0 0 0 0,-1 0 1 0 0,1 0-1 0 0,-1 0 0 0 0,1-1 1 0 0,-1 1-1 0 0,1 0 0 0 0,-1 0 1 0 0,1 0-1 0 0,-1 0 0 0 0,0 1 1 0 0,23 180 462 0 0,-10-63-541 0 0,48 599-790 0 0,-57-653 744 0 0,0 9 102 0 0,-3-68-297 0 0,0-12 219 0 0,0-14 75 0 0,-1-6-376 0 0,-2 1-1 0 0,-6-35 1 0 0,3 36-1508 0 0,-10-26 0 0 0,4 20-6232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1 223 9069 0 0,'0'0'10049'0'0,"0"3"-9879"0"0,7 94 538 0 0,-3-64-711 0 0,0-5-12 0 0,0 0 0 0 0,9 27 0 0 0,-8-37-28 0 0,1 0 1 0 0,1 0-1 0 0,1-1 1 0 0,0 1-1 0 0,2-2 0 0 0,16 25 1 0 0,-25-40 32 0 0,-1 0 0 0 0,1 0-1 0 0,0-1 1 0 0,-1 1 0 0 0,1 0 0 0 0,0-1 0 0 0,0 1 0 0 0,-1 0 0 0 0,1-1-1 0 0,0 1 1 0 0,0-1 0 0 0,0 1 0 0 0,0-1 0 0 0,0 1 0 0 0,0-1 0 0 0,0 0 0 0 0,0 1-1 0 0,1-1 1 0 0,-1 0-2 0 0,-1 0 0 0 0,1 0-1 0 0,0-1 1 0 0,-1 1 0 0 0,1 0-1 0 0,0 0 1 0 0,-1-1 0 0 0,1 1-1 0 0,0 0 1 0 0,-1-1 0 0 0,1 1-1 0 0,-1-1 1 0 0,1 1 0 0 0,-1 0 0 0 0,1-1-1 0 0,-1 1 1 0 0,1-1 0 0 0,-1 0-1 0 0,0 1 1 0 0,1-2 0 0 0,2-3-68 0 0,0-1 1 0 0,-1 1-1 0 0,0-1 1 0 0,2-12-1 0 0,-1 8 69 0 0,15-65-30 0 0,5-18 129 0 0,-14 65-42 0 0,-6 16 37 0 0,1 1 0 0 0,0-1 0 0 0,0 1 0 0 0,2 0-1 0 0,8-15 1 0 0,-14 26-72 0 0,1-1 0 0 0,0 0-1 0 0,0 0 1 0 0,-1 0 0 0 0,1 0 0 0 0,0 1-1 0 0,0-1 1 0 0,0 0 0 0 0,0 1-1 0 0,0-1 1 0 0,0 1 0 0 0,0-1-1 0 0,0 1 1 0 0,1-1 0 0 0,-1 1-1 0 0,0 0 1 0 0,0 0 0 0 0,0 0-1 0 0,0-1 1 0 0,0 1 0 0 0,1 0-1 0 0,-1 0 1 0 0,0 0 0 0 0,0 1-1 0 0,0-1 1 0 0,0 0 0 0 0,0 0-1 0 0,1 1 1 0 0,-1-1 0 0 0,0 0-1 0 0,2 2 1 0 0,1 0 33 0 0,0 0 0 0 0,0 1 0 0 0,0 0 0 0 0,0 0 0 0 0,0 0 0 0 0,3 3 0 0 0,8 10-112 0 0,22 31 0 0 0,-26-32-2 0 0,0-1 0 0 0,1 0-1 0 0,20 19 1 0 0,-25-27 27 0 0,1 0 0 0 0,-1-1 0 0 0,12 6 0 0 0,-17-9 26 0 0,1-1 1 0 0,-1 0 0 0 0,1 0 0 0 0,-1 0-1 0 0,1 0 1 0 0,-1-1 0 0 0,1 1 0 0 0,0-1-1 0 0,-1 0 1 0 0,1 1 0 0 0,0-1 0 0 0,0 0-1 0 0,-1-1 1 0 0,1 1 0 0 0,0 0 0 0 0,3-2-1 0 0,-5 2-3 0 0,0-1-1 0 0,0 1 0 0 0,0-1 0 0 0,0 1 0 0 0,-1-1 1 0 0,1 0-1 0 0,0 1 0 0 0,0-1 0 0 0,-1 0 0 0 0,1 1 1 0 0,0-1-1 0 0,-1 0 0 0 0,1 0 0 0 0,0 0 1 0 0,-1 0-1 0 0,1 0 0 0 0,-1 0 0 0 0,1-1 0 0 0,4-20 14 0 0,-5 19-7 0 0,4-31 73 0 0,-2 0 0 0 0,-1 0 0 0 0,-1 0 0 0 0,-3-1 0 0 0,0 1-1 0 0,-10-38 1 0 0,7 49-35 0 0,-1 1 0 0 0,-13-26-1 0 0,10 23-335 0 0,1 10 224 0 0,2 2-1794 0 0,5 3-4144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6.8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858 1 13313 0 0,'0'0'4565'0'0,"-74"45"-3677"0"0,26-32-284 0 0,-10 3-336 0 0,-8-1 344 0 0,-6 2-612 0 0,-6 2 196 0 0,-3 3-196 0 0,3 3 0 0 0,4-1-244 0 0,12 1 84 0 0,0-1-316 0 0,13-4-2032 0 0,15-9 387 0 0,13 0-2895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0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13001 0 0,'0'0'2335'0'0,"3"9"-1506"0"0,4 20-315 0 0,0 0 0 0 0,-2 0 0 0 0,1 39 0 0 0,-3-11-494 0 0,3 0 0 0 0,20 89 0 0 0,-10-64 1 0 0,21 104-13 0 0,-33-175 8 0 0,-4-11-17 0 0,0 1 0 0 0,0-1 0 0 0,0 0 0 0 0,0 0 0 0 0,0 0 0 0 0,0 0 0 0 0,0 0 0 0 0,0 0 0 0 0,0 0 0 0 0,0 1 0 0 0,0-1 0 0 0,0 0 0 0 0,0 0 0 0 0,0 0 0 0 0,0 0 0 0 0,0 0 0 0 0,0 0 0 0 0,0 0 0 0 0,0 1 0 0 0,0-1 0 0 0,1 0 0 0 0,-1 0 0 0 0,0 0 0 0 0,0 0 0 0 0,0 0 0 0 0,0 0 1 0 0,0 0-1 0 0,0 0 0 0 0,0 0 0 0 0,0 0 0 0 0,1 0 0 0 0,-1 0 0 0 0,0 0 0 0 0,0 0 0 0 0,0 0 0 0 0,0 0 0 0 0,0 0 0 0 0,0 1 0 0 0,0-1 0 0 0,1 0 0 0 0,-1-1 0 0 0,0 1 0 0 0,0 0 0 0 0,0 0 0 0 0,0 0 0 0 0,0 0 0 0 0,0 0 0 0 0,0 0 0 0 0,1 0 0 0 0,-1 0 0 0 0,0 0 0 0 0,0 0 0 0 0,0 0 0 0 0,0 0 0 0 0,0 0 0 0 0,0 0 0 0 0,3-6-35 0 0,-3 5 28 0 0,10-27-28 0 0,-3-1-1 0 0,0 0 1 0 0,5-55 0 0 0,-4 20 13 0 0,-7 59 48 0 0,1-1-1 0 0,-1 1 1 0 0,6-10 0 0 0,0-5 96 0 0,-7 20-110 0 0,0 0-1 0 0,0-1 1 0 0,1 1 0 0 0,-1-1 0 0 0,0 1 0 0 0,0 0 0 0 0,1-1-1 0 0,-1 1 1 0 0,0 0 0 0 0,1-1 0 0 0,-1 1 0 0 0,0 0 0 0 0,1-1 0 0 0,-1 1-1 0 0,0 0 1 0 0,1 0 0 0 0,-1-1 0 0 0,0 1 0 0 0,1 0 0 0 0,-1 0 0 0 0,1 0-1 0 0,-1 0 1 0 0,1 0 0 0 0,-1-1 0 0 0,0 1 0 0 0,1 0 0 0 0,-1 0 0 0 0,1 0-1 0 0,-1 0 1 0 0,1 0 0 0 0,-1 0 0 0 0,1 1 0 0 0,-1-1 0 0 0,0 0-1 0 0,1 0 1 0 0,-1 0 0 0 0,1 0 0 0 0,-1 0 0 0 0,1 1 0 0 0,-1-1 0 0 0,0 0-1 0 0,1 0 1 0 0,-1 1 0 0 0,0-1 0 0 0,1 0 0 0 0,-1 1 0 0 0,3 0 16 0 0,-1 1 0 0 0,0-1 0 0 0,0 1 1 0 0,0 0-1 0 0,0 0 0 0 0,3 3 0 0 0,1 6-4 0 0,1 0-1 0 0,-2 0 0 0 0,0 1 0 0 0,0-1 1 0 0,-1 1-1 0 0,4 17 0 0 0,9 79-77 0 0,-8-40-334 0 0,-7-50 288 0 0,-1-4-1226 0 0,-1-25-3070 0 0,1-34-827 0 0,3 18-1165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8505 0 0,'0'0'8384'0'0,"5"6"-8161"0"0,14 19-197 0 0,-18-24-28 0 0,-1 0 0 0 0,0-1 0 0 0,1 1 0 0 0,-1-1 0 0 0,0 1 0 0 0,0 0 0 0 0,1-1 0 0 0,-1 1 0 0 0,0 0 0 0 0,0 0 0 0 0,0-1 0 0 0,0 1 0 0 0,0 0 0 0 0,0-1 0 0 0,0 1 0 0 0,0 0 0 0 0,0 0 0 0 0,-1-1 0 0 0,1 1 0 0 0,0 0 0 0 0,0-1 0 0 0,0 1 0 0 0,-1 0 0 0 0,1-1 0 0 0,0 1 0 0 0,-1 0 0 0 0,-1 4-28 0 0,-2 26-158 0 0,1 0 0 0 0,2 37 0 0 0,1-56-191 0 0,-1 0-872 0 0,0-1-2895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 1 10737 0 0,'0'0'3208'0'0,"-9"6"-2806"0"0,-60 39 243 0 0,63-41-627 0 0,0 0 1 0 0,0 1-1 0 0,0 0 0 0 0,1 0 0 0 0,0 0 1 0 0,0 1-1 0 0,0-1 0 0 0,1 1 0 0 0,0 1 1 0 0,0-1-1 0 0,0 0 0 0 0,1 1 0 0 0,0 0 1 0 0,-3 10-1 0 0,4-9-66 0 0,0 0-1 0 0,0 1 1 0 0,0-1 0 0 0,2 0 0 0 0,-1 1 0 0 0,1-1-1 0 0,0 1 1 0 0,0-1 0 0 0,1 0 0 0 0,0 1 0 0 0,1-1 0 0 0,4 13-1 0 0,-5-17 42 0 0,0-1 0 0 0,1 1 0 0 0,0-1-1 0 0,0 1 1 0 0,0-1 0 0 0,0 0-1 0 0,0 0 1 0 0,1 0 0 0 0,-1 0 0 0 0,1 0-1 0 0,0 0 1 0 0,0-1 0 0 0,0 0 0 0 0,0 1-1 0 0,5 2 1 0 0,-3-3-4 0 0,0 0 1 0 0,0 0-1 0 0,1 0 1 0 0,-1-1-1 0 0,0 1 0 0 0,1-1 1 0 0,0-1-1 0 0,-1 1 1 0 0,10-1-1 0 0,-2-1-22 0 0,0 0 1 0 0,0-1-1 0 0,-1-1 1 0 0,1 0-1 0 0,-1 0 0 0 0,0-2 1 0 0,0 1-1 0 0,18-11 0 0 0,-21 10-142 0 0,-1 0-1 0 0,0-1 1 0 0,-1 1-1 0 0,1-2 1 0 0,-1 1-1 0 0,0-1 0 0 0,8-11 1 0 0,-10 10-916 0 0,1 0 1 0 0,-1-1-1 0 0,8-16 0 0 0,-1-3-3025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1.7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7313 0 0,'0'0'4281'0'0,"3"10"-3026"0"0,5 25-675 0 0,5 62 0 0 0,-2 305-691 0 0,-6-342 96 0 0,-5-60 14 0 0,-1 0 0 0 0,1 0 0 0 0,0 0 1 0 0,0 0-1 0 0,0 0 0 0 0,0 0 0 0 0,0 0 1 0 0,0 0-1 0 0,0 0 0 0 0,0 0 1 0 0,0 0-1 0 0,0 1 0 0 0,0-1 0 0 0,0 0 1 0 0,0 0-1 0 0,0 0 0 0 0,0 0 0 0 0,0 0 1 0 0,0 0-1 0 0,0 0 0 0 0,0 0 0 0 0,0 0 1 0 0,0 0-1 0 0,0 0 0 0 0,1 0 1 0 0,-1 0-1 0 0,0 0 0 0 0,0 1 0 0 0,0-1 1 0 0,0 0-1 0 0,0 0 0 0 0,0 0 0 0 0,0 0 1 0 0,0 0-1 0 0,0 0 0 0 0,0 0 1 0 0,0 0-1 0 0,0 0 0 0 0,0 0 0 0 0,0 0 1 0 0,0 0-1 0 0,0 0 0 0 0,0 0 0 0 0,1 0 1 0 0,-1 0-1 0 0,0 0 0 0 0,0 0 0 0 0,0 0 1 0 0,0 0-1 0 0,0 0 0 0 0,0 0 1 0 0,0 0-1 0 0,0 0 0 0 0,0 0 0 0 0,0 0 1 0 0,0 0-1 0 0,0 0 0 0 0,0 0 0 0 0,1 0 1 0 0,-1 0-1 0 0,0 0 0 0 0,0 0 0 0 0,0 0 1 0 0,0 0-1 0 0,0 0 0 0 0,0 0 1 0 0,0-1-1 0 0,6-5-57 0 0,4-11-3 0 0,27-61 283 0 0,7-16 229 0 0,-36 80-332 0 0,1 0-1 0 0,0 1 1 0 0,0 0-1 0 0,15-15 0 0 0,-23 27-97 0 0,0 0-1 0 0,0-1 1 0 0,1 1-1 0 0,-1 0 0 0 0,1 0 1 0 0,-1 0-1 0 0,1 0 0 0 0,-1 0 1 0 0,1 0-1 0 0,0 0 1 0 0,-1 1-1 0 0,1-1 0 0 0,0 0 1 0 0,-1 1-1 0 0,1 0 1 0 0,0-1-1 0 0,0 1 0 0 0,0 0 1 0 0,-1 0-1 0 0,5 0 1 0 0,-4 1 2 0 0,1-1 0 0 0,-1 1 0 0 0,0 0 0 0 0,1 0 1 0 0,-1 0-1 0 0,0 1 0 0 0,0-1 0 0 0,1 1 1 0 0,-1-1-1 0 0,0 1 0 0 0,0-1 0 0 0,-1 1 1 0 0,3 2-1 0 0,3 4 3 0 0,-1 1 1 0 0,0 0-1 0 0,-1 0 1 0 0,0 0-1 0 0,7 18 0 0 0,1 9-64 0 0,-3 1-1 0 0,-1 0 1 0 0,7 65-1 0 0,-14-85-274 0 0,0 0 0 0 0,-2 0 0 0 0,0 0 0 0 0,-1 1 0 0 0,0-1-1 0 0,-8 32 1 0 0,9-49 195 0 0,0 0 1 0 0,0 1-1 0 0,0-1 0 0 0,0 0 0 0 0,0 0 1 0 0,0 1-1 0 0,-1-1 0 0 0,1 0 0 0 0,0 1 0 0 0,0-1 1 0 0,0 0-1 0 0,0 1 0 0 0,0-1 0 0 0,0 0 1 0 0,-1 0-1 0 0,1 1 0 0 0,0-1 0 0 0,0 0 0 0 0,0 0 1 0 0,-1 1-1 0 0,1-1 0 0 0,0 0 0 0 0,0 0 0 0 0,-1 0 1 0 0,1 1-1 0 0,0-1 0 0 0,-1 0 0 0 0,1 0 1 0 0,0 0-1 0 0,0 0 0 0 0,-1 0 0 0 0,1 0 0 0 0,0 0 1 0 0,-1 1-1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2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15257 0 0,'0'48'0'0'0,"0"-18"-252"0"0,0-4 136 0 0,-2-16-148 0 0,2-7-1988 0 0,-5 2-220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3.5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36 285 13225 0 0,'0'0'6159'0'0,"1"9"-5542"0"0,1-1-506 0 0,-1-4-84 0 0,-1 0 1 0 0,1-1-1 0 0,-1 1 0 0 0,0 0 0 0 0,1-1 0 0 0,-2 1 1 0 0,1 0-1 0 0,0-1 0 0 0,-1 1 0 0 0,0-1 0 0 0,1 1 1 0 0,-3 5-1 0 0,-5 11 41 0 0,2 2 0 0 0,0-1 0 0 0,1 1 0 0 0,1 0 0 0 0,1 0 0 0 0,0 24 0 0 0,3-26-62 0 0,0 24-39 0 0,1 0 1 0 0,14 87 0 0 0,-10-105-32 0 0,-3-14 53 0 0,0-1 0 0 0,1 0-1 0 0,6 14 1 0 0,-9-24 8 0 0,0 0 1 0 0,0 0-1 0 0,1-1 1 0 0,-1 1-1 0 0,0 0 1 0 0,1-1-1 0 0,-1 1 1 0 0,0 0-1 0 0,1-1 1 0 0,-1 1-1 0 0,1-1 1 0 0,-1 1-1 0 0,1-1 1 0 0,0 1-1 0 0,-1-1 1 0 0,1 1-1 0 0,-1-1 1 0 0,1 1-1 0 0,0-1 1 0 0,-1 0-1 0 0,1 1 1 0 0,1-1-1 0 0,-1 0-10 0 0,-1 0 0 0 0,1 0 0 0 0,-1 0-1 0 0,1 0 1 0 0,0-1 0 0 0,-1 1 0 0 0,1 0 0 0 0,0 0-1 0 0,-1-1 1 0 0,1 1 0 0 0,-1 0 0 0 0,1-1 0 0 0,-1 1-1 0 0,1-1 1 0 0,-1 1 0 0 0,1-1 0 0 0,-1 1 0 0 0,0-1-1 0 0,1 0 1 0 0,2-3-31 0 0,-1 0-1 0 0,1-1 0 0 0,-1 1 0 0 0,-1 0 1 0 0,3-8-1 0 0,-1-2 50 0 0,-1 0 1 0 0,0 0-1 0 0,-1 0 0 0 0,-1-28 1 0 0,-12-56 25 0 0,8 75-37 0 0,3 10 13 0 0,0 1-1 0 0,1-1 1 0 0,0 0 0 0 0,1 1 0 0 0,3-20 0 0 0,19-59 58 0 0,-14 60-57 0 0,-6 20-24 0 0,0-1 1 0 0,-1 1-1 0 0,-1 0 0 0 0,1-16 1 0 0,-2 25 5 0 0,-1 0 0 0 0,1 0 0 0 0,-1 1 0 0 0,1-1 1 0 0,-1 0-1 0 0,0 1 0 0 0,0-1 0 0 0,0 1 0 0 0,0-1 0 0 0,0 1 1 0 0,0 0-1 0 0,0-1 0 0 0,0 1 0 0 0,0 0 0 0 0,-1 0 0 0 0,-1-2 0 0 0,2 2 31 0 0,-1-1-1 0 0,0 1 0 0 0,0 0 0 0 0,0 0 1 0 0,0-1-1 0 0,0 1 0 0 0,0 0 0 0 0,0 1 0 0 0,0-1 1 0 0,0 0-1 0 0,-5 0 0 0 0,7 1-4 0 0,0 0 0 0 0,-1 0 0 0 0,1 0 0 0 0,0 1 0 0 0,0-1-1 0 0,0 0 1 0 0,0 0 0 0 0,0 0 0 0 0,0 1 0 0 0,-1-1 0 0 0,1 0 0 0 0,0 0 0 0 0,0 1 0 0 0,0-1-1 0 0,0 0 1 0 0,0 0 0 0 0,0 0 0 0 0,0 1 0 0 0,0-1 0 0 0,0 0 0 0 0,0 0 0 0 0,0 1 0 0 0,0-1-1 0 0,0 0 1 0 0,0 0 0 0 0,0 0 0 0 0,1 1 0 0 0,-1-1 0 0 0,0 0 0 0 0,0 0 0 0 0,0 0-1 0 0,0 1 1 0 0,0-1 0 0 0,0 0 0 0 0,1 0 0 0 0,2 8 5 0 0,21 47 112 0 0,-16-34-148 0 0,0-1 1 0 0,16 24 0 0 0,2-4-21 0 0,2-1 1 0 0,35 39-1 0 0,-47-62 20 0 0,0 0 0 0 0,1-1 0 0 0,0 0 0 0 0,1-2 1 0 0,1 0-1 0 0,31 16 0 0 0,-40-24-18 0 0,0-2 0 0 0,0 1-1 0 0,0-2 1 0 0,0 1 0 0 0,1-1 0 0 0,-1-1 0 0 0,0 0 0 0 0,1 0 0 0 0,14-2 0 0 0,-24 1 14 0 0,1 0 0 0 0,-1 0 1 0 0,1-1-1 0 0,-1 1 0 0 0,0-1 1 0 0,1 1-1 0 0,-1-1 1 0 0,0 1-1 0 0,0-1 0 0 0,1 0 1 0 0,-1 0-1 0 0,0 0 0 0 0,0 0 1 0 0,0 0-1 0 0,0 0 1 0 0,0 0-1 0 0,0 0 0 0 0,0 0 1 0 0,0 0-1 0 0,0 0 0 0 0,-1-1 1 0 0,1 1-1 0 0,0 0 1 0 0,-1 0-1 0 0,1-1 0 0 0,-1 1 1 0 0,1-1-1 0 0,-1 1 0 0 0,0 0 1 0 0,1-3-1 0 0,0-3-26 0 0,-1-1-1 0 0,1 1 1 0 0,-1-1-1 0 0,-2-12 1 0 0,-3-7 54 0 0,-1 0 0 0 0,-1 1 0 0 0,-12-29 0 0 0,-2-6 169 0 0,4-4 17 0 0,4 0 0 0 0,2-1 0 0 0,3 0-1 0 0,1-114 1 0 0,7 180-205 0 0,0-1 0 0 0,0 1 0 0 0,0 0 1 0 0,0-1-1 0 0,0 1 0 0 0,0 0 0 0 0,0-1 0 0 0,0 1 0 0 0,0 0 0 0 0,0-1 1 0 0,0 1-1 0 0,0-1 0 0 0,1 1 0 0 0,-1 0 0 0 0,0-1 0 0 0,0 1 1 0 0,0 0-1 0 0,0 0 0 0 0,1-1 0 0 0,-1 1 0 0 0,0 0 0 0 0,0-1 1 0 0,1 1-1 0 0,-1 0 0 0 0,0 0 0 0 0,1-1 0 0 0,-1 1 0 0 0,0 0 1 0 0,0 0-1 0 0,1 0 0 0 0,0-1 0 0 0,12 4-788 0 0,9 12-1363 0 0,-7-1-514 0 0,3 5-2181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4.2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136 187 10485 0 0,'0'0'1541'0'0,"4"-9"-325"0"0,10-30 100 0 0,-13 38-1089 0 0,-1 0 0 0 0,1 0 0 0 0,-1 0 0 0 0,1 0 0 0 0,-1 0 0 0 0,1 0 1 0 0,-1 0-1 0 0,1 0 0 0 0,0 0 0 0 0,-1 1 0 0 0,1-1 0 0 0,0 0 0 0 0,1-1 0 0 0,-2 2-163 0 0,1 0-1 0 0,-1 0 1 0 0,0 0-1 0 0,0 0 1 0 0,1 0-1 0 0,-1 0 1 0 0,0 0-1 0 0,0 0 1 0 0,1 0-1 0 0,-1 0 1 0 0,0 0-1 0 0,1 0 1 0 0,-1 0-1 0 0,0 0 1 0 0,0 0-1 0 0,1 0 1 0 0,-1 1-1 0 0,0-1 1 0 0,0 0-1 0 0,1 0 1 0 0,-1 0-1 0 0,0 0 1 0 0,0 0-1 0 0,1 1 0 0 0,-1-1 1 0 0,0 0-1 0 0,0 0 1 0 0,0 0-1 0 0,1 1 1 0 0,-1-1-1 0 0,1 2 43 0 0,0-1 0 0 0,0 1 0 0 0,0 0 0 0 0,0 0 0 0 0,0 0 0 0 0,-1 0 0 0 0,2 4 0 0 0,1 22 40 0 0,-1 0 0 0 0,-3 41 0 0 0,-1-16-147 0 0,11 244-946 0 0,-8-222-472 0 0,-6-141 921 0 0,1 21 478 0 0,-10-82 47 0 0,6 64 202 0 0,0-86-1 0 0,8 131-154 0 0,1 0-1 0 0,1 0 1 0 0,0 0 0 0 0,2 0-1 0 0,0 1 1 0 0,1-1 0 0 0,0 1-1 0 0,2 0 1 0 0,11-22-1 0 0,-16 35-60 0 0,0 1 0 0 0,0-1 0 0 0,0 1 0 0 0,1 0 0 0 0,-1 0 0 0 0,1 0 0 0 0,0 0 0 0 0,0 0 0 0 0,0 1 0 0 0,0-1 0 0 0,1 1 0 0 0,-1 0 0 0 0,1 0 0 0 0,5-3 0 0 0,-5 5 0 0 0,-1-1 1 0 0,1 0 0 0 0,-1 0-1 0 0,1 1 1 0 0,0 0 0 0 0,-1 0-1 0 0,1 0 1 0 0,-1 0 0 0 0,1 1-1 0 0,-1-1 1 0 0,1 1 0 0 0,-1 0-1 0 0,1 0 1 0 0,-1 0 0 0 0,0 0-1 0 0,6 3 1 0 0,6 5-17 0 0,0 0 0 0 0,0 0-1 0 0,-1 2 1 0 0,0-1 0 0 0,0 2-1 0 0,19 22 1 0 0,-25-26-23 0 0,-1 1 0 0 0,0 0 0 0 0,-1 1 0 0 0,0 0 0 0 0,0 0 0 0 0,-1 0 0 0 0,0 0 0 0 0,-1 1 0 0 0,0 0 0 0 0,-1 0 0 0 0,3 14 0 0 0,-5-18 10 0 0,-1-1 0 0 0,0 0 0 0 0,0 1 0 0 0,0-1 0 0 0,0 1 0 0 0,-1-1 0 0 0,0 0 0 0 0,-1 1 0 0 0,1-1 0 0 0,-1 0 0 0 0,-1 0-1 0 0,1 0 1 0 0,-6 10 0 0 0,3-9 1 0 0,-1 1 0 0 0,1-1-1 0 0,-1 0 1 0 0,0-1 0 0 0,-1 1-1 0 0,0-1 1 0 0,0-1 0 0 0,-15 10-1 0 0,4-5-51 0 0,-1-1-1 0 0,0 0 1 0 0,-1-2-1 0 0,0 0 1 0 0,0-1-1 0 0,0-1 1 0 0,-38 4-1 0 0,41-7-55 0 0,0-1 1 0 0,0-1-1 0 0,0 0 1 0 0,-27-5-1 0 0,37 4-270 0 0,1 0 0 0 0,0-1 0 0 0,0 0 0 0 0,0 0 0 0 0,0 0 1 0 0,1-1-1 0 0,-1 0 0 0 0,0 0 0 0 0,1 0 0 0 0,0-1 0 0 0,0 0 0 0 0,0 0 0 0 0,0 0 0 0 0,1-1 1 0 0,-7-7-1 0 0,9 10-203 0 0,1 0-1 0 0,0 0 1 0 0,0 0 0 0 0,-1 0 0 0 0,1 0 0 0 0,1 0 0 0 0,-2-3 0 0 0,2 4-70 0 0,0-1 1 0 0,0 1-1 0 0,0-1 1 0 0,0 1-1 0 0,0 0 1 0 0,0-1-1 0 0,0 1 1 0 0,1-1-1 0 0,0-1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67 12237 0 0,'0'0'2166'0'0,"0"9"-238"0"0,0-8-1901 0 0,-4 79 3812 0 0,2-57-2574 0 0,-3 14-452 0 0,2-20-893 0 0,0 1-1 0 0,2-1 1 0 0,0 1-1 0 0,1-1 0 0 0,1 1 1 0 0,0-1-1 0 0,2 1 1 0 0,4 17-1 0 0,-6-24-91 0 0,2 8-447 0 0,-3-18 601 0 0,0-1 0 0 0,0 1-1 0 0,0-1 1 0 0,0 0 0 0 0,0 1 0 0 0,0-1-1 0 0,0 1 1 0 0,1-1 0 0 0,-1 1 0 0 0,0-1-1 0 0,0 0 1 0 0,0 1 0 0 0,1-1 0 0 0,-1 0-1 0 0,0 1 1 0 0,1-1 0 0 0,-1 0 0 0 0,0 1-1 0 0,1-1 1 0 0,-1 0 0 0 0,0 1 0 0 0,1-1-1 0 0,-1 0 1 0 0,0 0 0 0 0,1 1 0 0 0,0-1 0 0 0,2-4-192 0 0,1-9 150 0 0,0 1 1 0 0,-2-1 0 0 0,1 1-1 0 0,0-26 1 0 0,0 13 33 0 0,1-8 182 0 0,15-55 0 0 0,-15 73-83 0 0,2-1-1 0 0,0 1 1 0 0,0 0 0 0 0,1 1-1 0 0,14-21 1 0 0,-14 25-50 0 0,0 0 0 0 0,0 0 0 0 0,1 1 0 0 0,1 0 0 0 0,10-8 0 0 0,-16 15-36 0 0,0-1 1 0 0,0 2-1 0 0,0-1 0 0 0,0 0 0 0 0,0 1 0 0 0,0-1 1 0 0,0 1-1 0 0,1 0 0 0 0,-1 0 0 0 0,0 0 1 0 0,1 1-1 0 0,-1-1 0 0 0,1 1 0 0 0,-1 0 1 0 0,1 0-1 0 0,-1 0 0 0 0,1 0 0 0 0,-1 0 1 0 0,1 1-1 0 0,-1 0 0 0 0,1 0 0 0 0,4 1 1 0 0,-5 0-301 0 0,1 0 1 0 0,-1 0 0 0 0,1 0-1 0 0,-1 0 1 0 0,0 0 0 0 0,0 1 0 0 0,0-1-1 0 0,0 1 1 0 0,0 0 0 0 0,-1 0 0 0 0,1 0-1 0 0,-1 0 1 0 0,0 1 0 0 0,0-1 0 0 0,0 1-1 0 0,0-1 1 0 0,0 1 0 0 0,-1-1 0 0 0,0 1-1 0 0,0 0 1 0 0,0 0 0 0 0,1 5 0 0 0,-1 10-3620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5.7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99 13869 0 0,'0'0'3561'0'0,"-3"9"-3073"0"0,2-5-459 0 0,-4 10 110 0 0,1 0-1 0 0,-5 27 1 0 0,9-32-187 0 0,-1-1 0 0 0,2 1 0 0 0,-1-1 0 0 0,2 1 0 0 0,-1-1 0 0 0,1 0 0 0 0,0 0 0 0 0,0 1 0 0 0,1-1 0 0 0,0 0 0 0 0,1-1 0 0 0,0 1 0 0 0,0-1 1 0 0,0 0-1 0 0,1 0 0 0 0,9 11 0 0 0,-11-16-3 0 0,-1 0 0 0 0,1 1 0 0 0,0-1 1 0 0,0 0-1 0 0,0-1 0 0 0,0 1 1 0 0,0 0-1 0 0,0-1 0 0 0,0 0 0 0 0,0 0 1 0 0,1 0-1 0 0,-1 0 0 0 0,0 0 0 0 0,1-1 1 0 0,-1 1-1 0 0,1-1 0 0 0,-1 0 1 0 0,0 0-1 0 0,7-1 0 0 0,-6 0 29 0 0,0 0 0 0 0,0 0 0 0 0,0-1 0 0 0,0 1 0 0 0,0-1 0 0 0,0 0-1 0 0,-1 0 1 0 0,1 0 0 0 0,-1-1 0 0 0,1 1 0 0 0,-1-1 0 0 0,0 0 0 0 0,0 0 0 0 0,0 0 0 0 0,0 0 0 0 0,2-4-1 0 0,4-7 70 0 0,-1-1-1 0 0,0 0 0 0 0,0-1 0 0 0,-2 0 0 0 0,0 0 1 0 0,-1 0-1 0 0,4-23 0 0 0,-3 4 565 0 0,-1 1-1 0 0,-1-57 1 0 0,-4 91-578 0 0,-1 0 0 0 0,1 0 1 0 0,0 0-1 0 0,0 0 0 0 0,-1 0 0 0 0,1 1 0 0 0,0-1 0 0 0,0 0 1 0 0,-1 0-1 0 0,1 0 0 0 0,0 1 0 0 0,0-1 0 0 0,0 0 1 0 0,-1 0-1 0 0,1 1 0 0 0,0-1 0 0 0,0 0 0 0 0,0 1 0 0 0,0-1 1 0 0,0 0-1 0 0,0 0 0 0 0,0 1 0 0 0,-1-1 0 0 0,1 0 1 0 0,0 1-1 0 0,0-1 0 0 0,0 0 0 0 0,0 1 0 0 0,0-1 0 0 0,3 51 42 0 0,1 0 0 0 0,24 100-1 0 0,-24-130-166 0 0,3 10-657 0 0,11 33 0 0 0,-8-48-1188 0 0,-5-26-3157 0 0,0-5 786 0 0,1-13-437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11745 0 0,'0'0'4462'0'0,"2"10"-3443"0"0,3 23 292 0 0,0 59 0 0 0,-5-79-1249 0 0,13 355-7 0 0,-1-246-461 0 0,26 222-2162 0 0,-38-340 2389 0 0,0-3 117 0 0,0 1 0 0 0,0-1 0 0 0,0 0 0 0 0,0 0 0 0 0,0 0 0 0 0,1 0 0 0 0,-1 0 0 0 0,0 0 0 0 0,0 0 0 0 0,1 0 0 0 0,-1 0 0 0 0,1 0 1 0 0,-1 0-1 0 0,1 0 0 0 0,-1 0 0 0 0,1-1 0 0 0,0 1 0 0 0,-1 0 0 0 0,2 1 0 0 0,-2-2 14 0 0,0 0 0 0 0,0 0 0 0 0,0 0 0 0 0,1 0 0 0 0,-1 0 0 0 0,0 0 1 0 0,0 0-1 0 0,0 0 0 0 0,0 0 0 0 0,0 0 0 0 0,0 0 0 0 0,1 0 0 0 0,-1 0 0 0 0,0-1 1 0 0,0 1-1 0 0,0 0 0 0 0,0 0 0 0 0,0 0 0 0 0,0 0 0 0 0,0 0 0 0 0,0 0 0 0 0,1 0 0 0 0,-1 0 1 0 0,0 0-1 0 0,0 0 0 0 0,0 0 0 0 0,0 0 0 0 0,0-1 0 0 0,0 1 0 0 0,0 0 0 0 0,0 0 0 0 0,0 0 1 0 0,0 0-1 0 0,0 0 0 0 0,0 0 0 0 0,0 0 0 0 0,0-1 0 0 0,0 1 0 0 0,0 0 0 0 0,0 0 1 0 0,0 0-1 0 0,0 0 0 0 0,0 0 0 0 0,6-14-2268 0 0,5-22-1 0 0,-3 4-2224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8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1 13965 0 0,'0'0'6115'0'0,"1"7"-5952"0"0,0-2-132 0 0,0-1 9 0 0,-1 0 0 0 0,1 0 0 0 0,-1 0 0 0 0,0 0 0 0 0,0 0 0 0 0,0 1 0 0 0,0-1-1 0 0,-1 0 1 0 0,0 0 0 0 0,-1 5 0 0 0,-14 41 20 0 0,3 0 0 0 0,2 0-1 0 0,2 1 1 0 0,-4 96 0 0 0,7 499-414 0 0,-11-267 402 0 0,9-283-1325 0 0,8-130 528 0 0,1-73-1579 0 0,2 35-2342 0 0,0 32-4700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6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321 204 11569 0 0,'0'0'1370'0'0,"6"8"-761"0"0,14 27 344 0 0,-20-35-933 0 0,1 1 0 0 0,-1-1 0 0 0,0 1 0 0 0,0-1 0 0 0,0 1 0 0 0,1 0 0 0 0,-1-1 0 0 0,0 1 0 0 0,0-1 0 0 0,0 1 1 0 0,0-1-1 0 0,0 1 0 0 0,0 0 0 0 0,0-1 0 0 0,0 1 0 0 0,0-1 0 0 0,0 1 0 0 0,-1 0 0 0 0,1-1 0 0 0,0 1 0 0 0,0-1 0 0 0,-1 1 1 0 0,1-1-1 0 0,0 1 0 0 0,0-1 0 0 0,-1 1 0 0 0,1-1 0 0 0,-1 1 0 0 0,-13 7 11 0 0,9-6-18 0 0,-13 6-34 0 0,0-1-1 0 0,0-1 0 0 0,-1-1 1 0 0,0-1-1 0 0,0 0 0 0 0,0-1 1 0 0,0-2-1 0 0,-1 0 0 0 0,-30-2 1 0 0,45 1-9 0 0,0-1 0 0 0,0 1 0 0 0,0-1 1 0 0,0 0-1 0 0,1-1 0 0 0,-1 1 0 0 0,0-1 1 0 0,1 0-1 0 0,-1 0 0 0 0,1 0 0 0 0,0-1 1 0 0,0 1-1 0 0,0-1 0 0 0,0 0 0 0 0,0-1 1 0 0,1 1-1 0 0,-5-5 0 0 0,5 4 29 0 0,1-1 0 0 0,-1 1 1 0 0,0-1-1 0 0,1 0 0 0 0,0 1 0 0 0,0-1 0 0 0,1 0 1 0 0,-1-1-1 0 0,1 1 0 0 0,0 0 0 0 0,1 0 0 0 0,-1 0 0 0 0,1-1 1 0 0,0 1-1 0 0,1-8 0 0 0,0 5 50 0 0,1 0 0 0 0,0 0 0 0 0,0 1 1 0 0,1-1-1 0 0,0 0 0 0 0,0 1 0 0 0,1 0 0 0 0,0 0 0 0 0,0 0 0 0 0,1 0 1 0 0,-1 1-1 0 0,2 0 0 0 0,10-11 0 0 0,-7 8-3 0 0,1 1-1 0 0,-1 1 1 0 0,1 0 0 0 0,0 0-1 0 0,1 1 1 0 0,-1 0-1 0 0,1 1 1 0 0,20-7 0 0 0,-5 7-166 0 0,-26 5 114 0 0,0 0 0 0 0,0 0 0 0 0,0 0 0 0 0,1 0 0 0 0,-1 0 0 0 0,0 0 0 0 0,0-1 0 0 0,0 1 0 0 0,0 0 0 0 0,0 0 0 0 0,0 0-1 0 0,1 0 1 0 0,-1 1 0 0 0,0-1 0 0 0,0 0 0 0 0,0 0 0 0 0,0 0 0 0 0,0 0 0 0 0,0 0 0 0 0,0 0 0 0 0,1 0 0 0 0,-1 0 0 0 0,0 0 0 0 0,0 0 0 0 0,0 0-1 0 0,0 0 1 0 0,0 0 0 0 0,0 0 0 0 0,0 0 0 0 0,0 0 0 0 0,0 1 0 0 0,0-1 0 0 0,1 0 0 0 0,-1 0 0 0 0,0 0 0 0 0,0 0 0 0 0,0 0 0 0 0,0 0-1 0 0,0 0 1 0 0,0 1 0 0 0,0-1 0 0 0,0 0 0 0 0,0 0 0 0 0,0 0 0 0 0,0 0 0 0 0,0 0 0 0 0,0 0 0 0 0,0 0 0 0 0,0 1 0 0 0,0-1 0 0 0,0 0-1 0 0,0 0 1 0 0,0 0 0 0 0,0 0 0 0 0,0 0 0 0 0,0 0 0 0 0,0 0 0 0 0,0 1 0 0 0,-1-1 0 0 0,1 0-52 0 0,0 3 23 0 0,-1-1-1 0 0,0 0 1 0 0,0 0 0 0 0,0 0-1 0 0,0 0 1 0 0,0-1-1 0 0,0 1 1 0 0,0 0-1 0 0,-1 0 1 0 0,1-1-1 0 0,-2 3 1 0 0,-21 17-360 0 0,18-16 274 0 0,4-3 87 0 0,-50 39-428 0 0,45-36-275 0 0,0-1 1 0 0,1 0-1 0 0,-2 0 0 0 0,1-1 0 0 0,0 0 0 0 0,-11 3 0 0 0,6-4-4703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0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1 173 14573 0 0,'0'0'797'0'0,"8"2"-72"0"0,-2 0-575 0 0,-2-1-79 0 0,0 0-1 0 0,0 0 1 0 0,0 0-1 0 0,0 0 1 0 0,-1-1-1 0 0,1 1 1 0 0,0-1-1 0 0,0 0 1 0 0,0 0 0 0 0,0-1-1 0 0,0 1 1 0 0,7-2-1 0 0,20-10 134 0 0,-1-2 1 0 0,54-32-1 0 0,13-6-281 0 0,-68 39-100 0 0,53-15 0 0 0,-64 23 106 0 0,-1 2 0 0 0,1 0 0 0 0,0 1 0 0 0,27 1 1 0 0,-44 0 68 0 0,0 1 0 0 0,0 0 0 0 0,1 0 0 0 0,-1 1 0 0 0,0-1 1 0 0,0 0-1 0 0,0 0 0 0 0,1 1 0 0 0,-1-1 0 0 0,0 0 0 0 0,0 1 1 0 0,0-1-1 0 0,0 1 0 0 0,0 0 0 0 0,0-1 0 0 0,0 1 0 0 0,0 0 1 0 0,0-1-1 0 0,0 1 0 0 0,0 0 0 0 0,0 0 0 0 0,0 0 0 0 0,0 0 1 0 0,-1 0-1 0 0,1 0 0 0 0,-1 0 0 0 0,1 0 0 0 0,0 0 0 0 0,-1 0 1 0 0,0 1-1 0 0,1-1 0 0 0,-1 0 0 0 0,0 0 0 0 0,1 0 0 0 0,-1 3 1 0 0,0 0-12 0 0,0 0 0 0 0,0 0 1 0 0,-1 0-1 0 0,0 0 1 0 0,1 0-1 0 0,-1 0 1 0 0,0-1-1 0 0,-1 1 1 0 0,1 0-1 0 0,-3 4 1 0 0,-5 8 10 0 0,0 0 0 0 0,-2-1 0 0 0,0 0-1 0 0,-15 16 1 0 0,-56 50 182 0 0,7-8-56 0 0,57-54-125 0 0,-44 51 60 0 0,57-62-78 0 0,-1-1 0 0 0,1 1 0 0 0,1 0 0 0 0,0 1 0 0 0,0-1 0 0 0,0 1 0 0 0,-3 14 0 0 0,6-19-68 0 0,1-1-1 0 0,-1 1 1 0 0,1-1 0 0 0,0 1 0 0 0,0 0-1 0 0,0-1 1 0 0,1 1 0 0 0,-1-1 0 0 0,1 1-1 0 0,0-1 1 0 0,0 1 0 0 0,2 4 0 0 0,9 15-2088 0 0,4-1-3604 0 0,-1-7-690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07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7885 0 0,'0'0'9761'0'0,"34"-18"-12782"0"0,-45 2 525 0 0,-1 2-7565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1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883 0 13493 0 0,'0'0'6623'0'0,"-1"10"-6349"0"0,0-5-247 0 0,1 1 13 0 0,-1 0-1 0 0,0 0 1 0 0,0 0-1 0 0,-1 0 1 0 0,0-1 0 0 0,0 1-1 0 0,0 0 1 0 0,-1-1 0 0 0,-4 8-1 0 0,-157 270 239 0 0,11 98-259 0 0,153-381-19 0 0,-108 308-25 0 0,-36 99-120 0 0,20-105 157 0 0,-18-11-153 0 0,127-265 108 0 0,8-18-120 0 0,5-9 11 0 0,3-7-1 0 0,7-21-17 0 0,2 0 0 0 0,25-50 0 0 0,37-52-1773 0 0,-42 79-583 0 0,-8 13-1025 0 0,0 8-1892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2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9 141 4608 0 0,'0'0'13350'0'0,"-2"9"-12638"0"0,-2 22 63 0 0,1 1-1 0 0,3 54 1 0 0,5-52-778 0 0,9 36 0 0 0,2 11-5 0 0,-10-42 7 0 0,2 13-49 0 0,2 70 1 0 0,-10-121 46 0 0,0-1 1 0 0,0 0-1 0 0,0 1 1 0 0,0-1-1 0 0,0 0 1 0 0,0 1-1 0 0,0-1 1 0 0,0 0-1 0 0,0 1 1 0 0,0-1-1 0 0,0 0 0 0 0,1 1 1 0 0,-1-1-1 0 0,0 0 1 0 0,0 1-1 0 0,0-1 1 0 0,0 0-1 0 0,0 1 1 0 0,1-1-1 0 0,-1 0 1 0 0,0 0-1 0 0,0 1 1 0 0,1-1-1 0 0,-1 0 0 0 0,0 0 1 0 0,0 1-1 0 0,1-1 1 0 0,-1 0-1 0 0,1 0-24 0 0,-1 0 0 0 0,1 0 1 0 0,-1 0-1 0 0,0-1 0 0 0,1 1 0 0 0,-1 0 0 0 0,1 0 0 0 0,-1 0 0 0 0,0-1 0 0 0,1 1 0 0 0,-1 0 0 0 0,0-1 0 0 0,1 1 1 0 0,-1 0-1 0 0,0-1 0 0 0,0 1 0 0 0,1 0 0 0 0,-1-1 0 0 0,0 1 0 0 0,0 0 0 0 0,1-1 0 0 0,-1 1 0 0 0,0-1 0 0 0,0 1 0 0 0,0-1 1 0 0,5-12-29 0 0,-1-1 0 0 0,0 0 0 0 0,2-14 1 0 0,0-5-50 0 0,27-173-25 0 0,2-12 140 0 0,-32 208 6 0 0,0-1-1 0 0,0 1 0 0 0,1 0 0 0 0,1 0 0 0 0,0 0 0 0 0,0 0 0 0 0,1 1 0 0 0,0 0 0 0 0,14-16 0 0 0,-14 19 10 0 0,-1 1-1 0 0,1 0 0 0 0,0 0 0 0 0,0 1 0 0 0,1-1 1 0 0,0 1-1 0 0,-1 1 0 0 0,1-1 0 0 0,1 1 0 0 0,-1 0 0 0 0,0 1 1 0 0,1 0-1 0 0,-1 0 0 0 0,14-1 0 0 0,-12 2 8 0 0,0 1 0 0 0,0 0 0 0 0,0 0 0 0 0,0 1 0 0 0,0 0 0 0 0,0 1 0 0 0,16 4 0 0 0,-22-4-21 0 0,1-1 1 0 0,-1 0 0 0 0,1 1-1 0 0,-1 0 1 0 0,0 0-1 0 0,0 0 1 0 0,0 0 0 0 0,0 0-1 0 0,0 0 1 0 0,0 1-1 0 0,-1 0 1 0 0,1-1 0 0 0,-1 1-1 0 0,1 0 1 0 0,-1 0-1 0 0,0 1 1 0 0,0-1 0 0 0,-1 0-1 0 0,1 1 1 0 0,-1-1-1 0 0,2 6 1 0 0,-1-2-6 0 0,-1 0 0 0 0,0 1 1 0 0,0 0-1 0 0,-1-1 0 0 0,0 1 0 0 0,-1-1 1 0 0,1 1-1 0 0,-1-1 0 0 0,-1 1 0 0 0,-2 8 1 0 0,1-5-19 0 0,-2-1 0 0 0,1 1 0 0 0,-1-1 0 0 0,-1 0 0 0 0,0 0 1 0 0,-8 10-1 0 0,0-3-28 0 0,0-1 0 0 0,-1 0 0 0 0,-1-2 0 0 0,0 0 0 0 0,-1 0 0 0 0,-32 18 0 0 0,20-16-202 0 0,-1-1 0 0 0,0-2 0 0 0,-1-1 1 0 0,-49 13-1 0 0,72-23-757 0 0,0-1 0 0 0,1 0 0 0 0,-12 1 0 0 0,37-10-9311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2.6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17 305 13373 0 0,'0'0'4475'0'0,"-3"-9"-4459"0"0,2 6-19 0 0,-2-9 8 0 0,0 1 0 0 0,1 0 0 0 0,0-1 0 0 0,1 1 0 0 0,0-1 0 0 0,1 1 0 0 0,0-1 0 0 0,2-14 0 0 0,2 15 31 0 0,0 0 0 0 0,0 0 0 0 0,1 0 0 0 0,0 1 0 0 0,1 0 0 0 0,0 0 0 0 0,1 0 0 0 0,0 1 0 0 0,0 0 0 0 0,1 0 1 0 0,0 1-1 0 0,1 0 0 0 0,0 1 0 0 0,0 0 0 0 0,1 0 0 0 0,17-9 0 0 0,-23 14-39 0 0,0 0 0 0 0,-1 1 0 0 0,1 0 0 0 0,0-1 1 0 0,0 2-1 0 0,0-1 0 0 0,1 0 0 0 0,-1 1 0 0 0,0 0 0 0 0,0 0 0 0 0,0 0 0 0 0,7 1 0 0 0,-2 1-434 0 0,0 0-1 0 0,1 1 1 0 0,-1 0-1 0 0,11 6 0 0 0,-5 0-1972 0 0,0 2-4919 0 0,-8-3 1595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0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51 6353 0 0,'0'0'7595'0'0,"9"-5"-6377"0"0,28-14-208 0 0,-36 18-922 0 0,0 0 0 0 0,0 1 0 0 0,1-1-1 0 0,-1 1 1 0 0,0-1 0 0 0,1 1 0 0 0,-1-1 0 0 0,0 1 0 0 0,1 0-1 0 0,-1 0 1 0 0,1 0 0 0 0,-1-1 0 0 0,0 1 0 0 0,1 1 0 0 0,-1-1-1 0 0,1 0 1 0 0,-1 0 0 0 0,0 0 0 0 0,1 1 0 0 0,1 0 0 0 0,-2 0-61 0 0,0-1 0 0 0,0 1 1 0 0,0 0-1 0 0,0 0 0 0 0,0 0 1 0 0,-1 0-1 0 0,1 0 1 0 0,0 0-1 0 0,0 0 0 0 0,-1 0 1 0 0,1 0-1 0 0,-1 0 0 0 0,1 1 1 0 0,-1-1-1 0 0,1 0 0 0 0,-1 0 1 0 0,1 2-1 0 0,0 3-43 0 0,-1 0-1 0 0,1-1 1 0 0,-1 1 0 0 0,0 0-1 0 0,0 0 1 0 0,-3 10-1 0 0,1-8-28 0 0,0-1-1 0 0,0 0 0 0 0,-1 1 0 0 0,-1-1 0 0 0,1 0 0 0 0,-1-1 0 0 0,0 1 0 0 0,0 0 1 0 0,-1-1-1 0 0,0 0 0 0 0,-10 9 0 0 0,11-11-43 0 0,-1 0 0 0 0,1 0 0 0 0,-1-1 0 0 0,0 0 1 0 0,0 0-1 0 0,0 0 0 0 0,-1 0 0 0 0,1-1 0 0 0,-1 0 0 0 0,1 0 0 0 0,-1-1 0 0 0,0 1 0 0 0,1-1 1 0 0,-1 0-1 0 0,0-1 0 0 0,-7 1 0 0 0,11-2 53 0 0,1 1-1 0 0,-1 0 1 0 0,0 0 0 0 0,1-1 0 0 0,-1 1 0 0 0,1-1 0 0 0,-1 1-1 0 0,1-1 1 0 0,-1 1 0 0 0,1-1 0 0 0,-1 0 0 0 0,1 0-1 0 0,-1 0 1 0 0,1 0 0 0 0,0 0 0 0 0,0 0 0 0 0,-2-2 0 0 0,1 1 10 0 0,0-1 0 0 0,1 0 0 0 0,-1 1 1 0 0,1-1-1 0 0,-1 0 0 0 0,1 0 0 0 0,0 0 1 0 0,-1-5-1 0 0,-1-4 74 0 0,2-1 1 0 0,-1 1-1 0 0,2-20 0 0 0,0 30-36 0 0,0-3 66 0 0,0 1 0 0 0,0 0 0 0 0,1 0 1 0 0,-1 0-1 0 0,1-1 0 0 0,0 1 0 0 0,0 0 0 0 0,1 0 0 0 0,-1 0 1 0 0,1 0-1 0 0,0 1 0 0 0,0-1 0 0 0,0 0 0 0 0,1 1 1 0 0,-1-1-1 0 0,1 1 0 0 0,0 0 0 0 0,0 0 0 0 0,0 0 0 0 0,6-4 1 0 0,-3 3-440 0 0,0 1 0 0 0,0-1 0 0 0,1 2 1 0 0,-1-1-1 0 0,1 1 0 0 0,-1-1 1 0 0,1 2-1 0 0,0-1 0 0 0,0 1 0 0 0,0 0 1 0 0,0 1-1 0 0,7-1 0 0 0,4 1-5929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3.4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 7797 0 0,'0'0'8239'0'0,"2"10"-7798"0"0,2 16-369 0 0,-1 0-1 0 0,-1 0 1 0 0,-2 42 0 0 0,-4 3-496 0 0,5-74 367 0 0,-1 0 0 0 0,1 1 0 0 0,-1-1 0 0 0,1 0 1 0 0,0 1-1 0 0,2-4 0 0 0,2-9-128 0 0,1-10 213 0 0,1-1 0 0 0,2 2 0 0 0,0-1 0 0 0,1 1 0 0 0,2 1 0 0 0,23-37 0 0 0,-34 58 10 0 0,1 0-1 0 0,-1 0 1 0 0,1 0 0 0 0,-1 0-1 0 0,1 0 1 0 0,0 0 0 0 0,0 1 0 0 0,0-1-1 0 0,0 1 1 0 0,0-1 0 0 0,1 1-1 0 0,-1 0 1 0 0,0 0 0 0 0,1 0 0 0 0,-1 0-1 0 0,1 0 1 0 0,-1 0 0 0 0,1 1-1 0 0,-1-1 1 0 0,1 1 0 0 0,-1 0-1 0 0,1 0 1 0 0,-1 0 0 0 0,1 0 0 0 0,0 0-1 0 0,-1 0 1 0 0,1 1 0 0 0,-1-1-1 0 0,1 1 1 0 0,-1 0 0 0 0,1 0 0 0 0,-1 0-1 0 0,0 0 1 0 0,1 0 0 0 0,-1 0-1 0 0,0 0 1 0 0,0 1 0 0 0,0 0 0 0 0,0-1-1 0 0,0 1 1 0 0,0 0 0 0 0,0 0-1 0 0,-1 0 1 0 0,1 0 0 0 0,-1 0 0 0 0,1 0-1 0 0,-1 0 1 0 0,0 0 0 0 0,0 1-1 0 0,0-1 1 0 0,0 1 0 0 0,1 2 0 0 0,2 8-61 0 0,-1 1 1 0 0,-1 0 0 0 0,0-1 0 0 0,-1 1 0 0 0,0 24 0 0 0,-3-7-212 0 0,-9 43 0 0 0,10-62-1172 0 0,3-25-6127 0 0,4-4 1089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0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67 3268 0 0,'0'0'11035'0'0,"5"7"-10662"0"0,2 0-268 0 0,-4-5-80 0 0,-1 1 0 0 0,0-1 0 0 0,0 1-1 0 0,0-1 1 0 0,0 1 0 0 0,0 0 0 0 0,-1 0 0 0 0,1-1-1 0 0,-1 1 1 0 0,0 0 0 0 0,1 0 0 0 0,-2 1 0 0 0,1-1 0 0 0,1 6-1 0 0,1 15 122 0 0,-1-8-60 0 0,0 0 0 0 0,8 24 1 0 0,-9-36-84 0 0,0-1 1 0 0,1 1-1 0 0,-1 0 1 0 0,1-1-1 0 0,0 1 1 0 0,0-1-1 0 0,0 1 1 0 0,1-1-1 0 0,-1 0 1 0 0,1 0-1 0 0,0 0 1 0 0,0 0 0 0 0,0 0-1 0 0,0-1 1 0 0,5 3-1 0 0,-7-4-23 0 0,0 0-1 0 0,0-1 1 0 0,0 1-1 0 0,0-1 1 0 0,0 0-1 0 0,0 1 1 0 0,1-1-1 0 0,-1 0 0 0 0,0 0 1 0 0,0 1-1 0 0,1-1 1 0 0,-1 0-1 0 0,0 0 1 0 0,0 0-1 0 0,1-1 1 0 0,-1 1-1 0 0,0 0 1 0 0,0 0-1 0 0,0-1 1 0 0,1 1-1 0 0,-1-1 1 0 0,0 1-1 0 0,0-1 1 0 0,0 1-1 0 0,0-1 1 0 0,0 0-1 0 0,0 1 1 0 0,0-1-1 0 0,0 0 1 0 0,0 0-1 0 0,0 0 1 0 0,-1 0-1 0 0,1 0 1 0 0,0 0-1 0 0,0 0 1 0 0,-1 0-1 0 0,1 0 1 0 0,-1 0-1 0 0,1 0 1 0 0,-1 0-1 0 0,1 0 1 0 0,-1-1-1 0 0,0 1 1 0 0,1 0-1 0 0,-1 0 0 0 0,0-2 1 0 0,0 3 25 0 0,0-1 0 0 0,0 0 0 0 0,-1 0 0 0 0,1 1-1 0 0,0-1 1 0 0,0 0 0 0 0,-1 1 0 0 0,1-1 0 0 0,-1 0 0 0 0,1 1 0 0 0,0-1 0 0 0,-1 1 0 0 0,1-1-1 0 0,-1 1 1 0 0,1-1 0 0 0,-1 1 0 0 0,1-1 0 0 0,-1 1 0 0 0,0-1 0 0 0,0 1 0 0 0,-17-10 220 0 0,4 4-167 0 0,14 6-44 0 0,0-1 0 0 0,0 1-1 0 0,0 0 1 0 0,0 0 0 0 0,0 0 0 0 0,0 0 0 0 0,0 0-1 0 0,0 0 1 0 0,-1 0 0 0 0,1 0 0 0 0,0 0 0 0 0,0 0-1 0 0,0 0 1 0 0,0 0 0 0 0,0 0 0 0 0,0 0 0 0 0,0-1-1 0 0,0 1 1 0 0,0 0 0 0 0,0 0 0 0 0,0 0 0 0 0,0 0-1 0 0,0 0 1 0 0,0 0 0 0 0,0 0 0 0 0,0 0 0 0 0,0 0 0 0 0,0 0-1 0 0,0-1 1 0 0,0 1 0 0 0,0 0 0 0 0,0 0 0 0 0,0 0-1 0 0,0 0 1 0 0,0 0 0 0 0,0 0 0 0 0,0 0 0 0 0,0 0-1 0 0,0 0 1 0 0,0-1 0 0 0,0 1 0 0 0,0 0 0 0 0,0 0-1 0 0,0 0 1 0 0,0 0 0 0 0,1 0 0 0 0,5-3 221 0 0,7 1-174 0 0,-10 2-84 0 0,1-1 1 0 0,0 1-1 0 0,-1-1 1 0 0,1 0-1 0 0,-1 0 0 0 0,1-1 1 0 0,-1 1-1 0 0,0-1 1 0 0,0 0-1 0 0,1 1 1 0 0,-1-1-1 0 0,0-1 1 0 0,0 1-1 0 0,-1 0 1 0 0,1-1-1 0 0,-1 1 0 0 0,5-6 1 0 0,-4 3-10 0 0,-1 1 0 0 0,1-1 0 0 0,-1 1 0 0 0,0-1 0 0 0,0 0 0 0 0,0 0 0 0 0,-1 1 0 0 0,0-1 0 0 0,0 0 0 0 0,0-1 0 0 0,-1 1 0 0 0,1-7 0 0 0,-2 10 21 0 0,0 0 0 0 0,1 0-1 0 0,-1 0 1 0 0,-1 0 0 0 0,1 0-1 0 0,0 0 1 0 0,0 0 0 0 0,-1 0 0 0 0,1 0-1 0 0,-1 0 1 0 0,1 1 0 0 0,-1-1-1 0 0,-3-2 1 0 0,-4-5 13 0 0,-2-2 9 0 0,0 1 0 0 0,0 1 0 0 0,-14-10 0 0 0,-2-1 85 0 0,21 15-66 0 0,2 2 391 0 0,1 9-24 0 0,-1 1-390 0 0,-15 25-168 0 0,-2-1-1 0 0,-43 50 1 0 0,59-75 58 0 0,-4 3 27 0 0,5-6-924 0 0,14-14-5417 0 0,3 1 3223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4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5216 0 0,'0'0'10176'0'0,"6"3"-10066"0"0,1 1-109 0 0,34 20 93 0 0,-37-21-88 0 0,0 0 0 0 0,0 0 1 0 0,-1 1-1 0 0,0-1 0 0 0,1 1 0 0 0,-1-1 1 0 0,-1 1-1 0 0,1 0 0 0 0,2 6 0 0 0,18 49-26 0 0,-1-1-34 0 0,-18-51 41 0 0,-1 0 1 0 0,1-1 0 0 0,0 0-1 0 0,0 0 1 0 0,1 0-1 0 0,6 7 1 0 0,-10-12-4 0 0,0-1 0 0 0,-1 1-1 0 0,1 0 1 0 0,0 0 0 0 0,-1-1 0 0 0,1 1-1 0 0,0 0 1 0 0,0-1 0 0 0,0 1-1 0 0,0-1 1 0 0,0 1 0 0 0,0-1 0 0 0,0 1-1 0 0,0-1 1 0 0,0 0 0 0 0,0 1 0 0 0,0-1-1 0 0,0 0 1 0 0,0 0 0 0 0,0 0 0 0 0,0 0-1 0 0,0 0 1 0 0,0 0 0 0 0,2 0 0 0 0,-2-1-9 0 0,0 0 1 0 0,0 1 0 0 0,-1-1 0 0 0,1 0 0 0 0,0 0 0 0 0,0 0 0 0 0,0 0 0 0 0,-1 0 0 0 0,1 0-1 0 0,0 0 1 0 0,-1 0 0 0 0,1 0 0 0 0,-1 0 0 0 0,1 0 0 0 0,-1 0 0 0 0,1 0 0 0 0,-1-2 0 0 0,2-7-24 0 0,0 0 0 0 0,-1 0 1 0 0,0-17-1 0 0,8-137 344 0 0,-9 164-279 0 0,0 0-1 0 0,0 0 0 0 0,0 0 0 0 0,0-1 0 0 0,0 1 0 0 0,0 0 1 0 0,0 0-1 0 0,0-1 0 0 0,0 1 0 0 0,0 0 0 0 0,0 0 1 0 0,0-1-1 0 0,0 1 0 0 0,0 0 0 0 0,0 0 0 0 0,0-1 1 0 0,0 1-1 0 0,0 0 0 0 0,0 0 0 0 0,1 0 0 0 0,-1-1 0 0 0,0 1 1 0 0,0 0-1 0 0,0 0 0 0 0,0 0 0 0 0,0-1 0 0 0,1 1 1 0 0,-1 0-1 0 0,0 0 0 0 0,0 0 0 0 0,0 0 0 0 0,1 0 1 0 0,-1-1-1 0 0,0 1 0 0 0,0 0 0 0 0,0 0 0 0 0,1 0 0 0 0,-1 0 1 0 0,0 0-1 0 0,0 0 0 0 0,1 0 0 0 0,-1 0 0 0 0,0 0 1 0 0,0 0-1 0 0,1 0 0 0 0,-1 0 0 0 0,0 0 0 0 0,0 0 1 0 0,1 0-1 0 0,-1 0 0 0 0,0 0 0 0 0,0 0 0 0 0,0 0 1 0 0,1 0-1 0 0,-1 0 0 0 0,0 1 0 0 0,0-1 0 0 0,1 0 0 0 0,-1 0 1 0 0,0 0-1 0 0,0 0 0 0 0,0 0 0 0 0,0 1 0 0 0,1-1 1 0 0,-1 0-1 0 0,0 0 0 0 0,0 0 0 0 0,0 1 0 0 0,0-1 0 0 0,13 16 271 0 0,-7-3-284 0 0,-2 0 0 0 0,1 1 0 0 0,-2 0-1 0 0,0-1 1 0 0,2 18 0 0 0,-1 71-1513 0 0,-5-82 560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4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94 9701 0 0,'0'0'8567'0'0,"0"10"-8329"0"0,0 21-49 0 0,-2 0 0 0 0,-8 40 1 0 0,2-19-413 0 0,1 2-1 0 0,3-1 1 0 0,3 56 0 0 0,1-107 205 0 0,0-1 0 0 0,0 0 1 0 0,0 0-1 0 0,0 0 0 0 0,0 0 0 0 0,0 0 1 0 0,0 1-1 0 0,1-1 0 0 0,-1 0 0 0 0,0 0 1 0 0,1 0-1 0 0,-1 0 0 0 0,0 0 0 0 0,1 0 0 0 0,0 0 1 0 0,-1 0-1 0 0,1 0 0 0 0,-1 0 0 0 0,1 0 1 0 0,1 1-1 0 0,-1-2 7 0 0,0 0 0 0 0,0 0 0 0 0,0 0-1 0 0,0 0 1 0 0,0 0 0 0 0,0 0 0 0 0,0 0 0 0 0,0 0 0 0 0,0 0 0 0 0,0 0 0 0 0,-1-1 0 0 0,1 1-1 0 0,0 0 1 0 0,0-1 0 0 0,0 1 0 0 0,0-1 0 0 0,0 1 0 0 0,0-1 0 0 0,-1 1 0 0 0,1-1-1 0 0,0 1 1 0 0,0-1 0 0 0,-1 0 0 0 0,1 1 0 0 0,1-3 0 0 0,21-19-19 0 0,-2-1-1 0 0,0-2 1 0 0,24-35 0 0 0,41-88 1011 0 0,-86 147-981 0 0,2-3 50 0 0,0 1-1 0 0,0-1 0 0 0,0 1 1 0 0,0 0-1 0 0,3-4 0 0 0,-4 7-40 0 0,-1 0-1 0 0,0-1 1 0 0,1 1-1 0 0,-1 0 0 0 0,1-1 1 0 0,-1 1-1 0 0,0 0 1 0 0,1 0-1 0 0,-1-1 1 0 0,1 1-1 0 0,-1 0 0 0 0,1 0 1 0 0,-1 0-1 0 0,1 0 1 0 0,-1 0-1 0 0,1 0 1 0 0,-1 0-1 0 0,1 0 0 0 0,-1 0 1 0 0,1 0-1 0 0,-1 0 1 0 0,1 0-1 0 0,-1 0 1 0 0,1 0-1 0 0,-1 0 1 0 0,1 0-1 0 0,-1 0 0 0 0,1 1 1 0 0,-1-1-1 0 0,0 0 1 0 0,1 0-1 0 0,-1 1 1 0 0,1-1-1 0 0,-1 0 0 0 0,0 1 1 0 0,1-1-1 0 0,-1 0 1 0 0,0 1-1 0 0,1-1 1 0 0,-1 0-1 0 0,0 1 0 0 0,1-1 1 0 0,-1 1-1 0 0,0-1 1 0 0,0 1-1 0 0,0-1 1 0 0,1 0-1 0 0,-1 2 0 0 0,7 11-15 0 0,-1 0-1 0 0,-1 1 0 0 0,0 0 1 0 0,-1 1-1 0 0,4 18 0 0 0,-5-16-125 0 0,2 0 1 0 0,0-1-1 0 0,10 22 0 0 0,-14-36 132 0 0,2 5-32 0 0,0-1 1 0 0,1 0 0 0 0,-1 0-1 0 0,7 7 1 0 0,-9-12 24 0 0,0 0 0 0 0,0 0-1 0 0,0 0 1 0 0,0 0 0 0 0,0 1 0 0 0,1-2 0 0 0,-1 1 0 0 0,0 0 0 0 0,1 0 0 0 0,-1 0 0 0 0,1-1-1 0 0,-1 1 1 0 0,1 0 0 0 0,-1-1 0 0 0,1 1 0 0 0,-1-1 0 0 0,1 0 0 0 0,-1 0 0 0 0,1 0 0 0 0,0 1 0 0 0,-1-1-1 0 0,1-1 1 0 0,-1 1 0 0 0,1 0 0 0 0,2-1 0 0 0,0 0-24 0 0,0-1 1 0 0,0 1-1 0 0,0-1 1 0 0,0-1-1 0 0,0 1 0 0 0,0 0 1 0 0,-1-1-1 0 0,1 0 0 0 0,-1 1 1 0 0,0-1-1 0 0,4-5 1 0 0,-2 1 1 0 0,0 1 1 0 0,-1-1-1 0 0,1 0 1 0 0,-2-1 0 0 0,6-11-1 0 0,-2-4 102 0 0,0 0-1 0 0,-2-1 0 0 0,3-28 0 0 0,-6 37 30 0 0,-1 0 0 0 0,0 0 0 0 0,-1 0 0 0 0,-1 0 0 0 0,-3-23 0 0 0,1 28-276 0 0,1 0 1 0 0,-1 0-1 0 0,-1 1 0 0 0,0-1 0 0 0,0 0 0 0 0,-1 1 0 0 0,0 0 1 0 0,-11-15-1 0 0,14 21 47 0 0,-13-17-2115 0 0,7 7-2369 0 0,7 7-792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5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58 8817 0 0,'0'0'3713'0'0,"-4"10"-3344"0"0,2-5-323 0 0,-4 11 95 0 0,0 1 0 0 0,1 0-1 0 0,-4 24 1 0 0,9-40-139 0 0,0 0 0 0 0,0 0-1 0 0,0 0 1 0 0,-1 0 0 0 0,1 0 0 0 0,0 0 0 0 0,1 0 0 0 0,-1 0 0 0 0,0 0-1 0 0,0 0 1 0 0,0 0 0 0 0,1 0 0 0 0,-1 0 0 0 0,0 0 0 0 0,1 0-1 0 0,-1 0 1 0 0,1 0 0 0 0,-1 0 0 0 0,1-1 0 0 0,1 3 0 0 0,-2-3-10 0 0,1 0 0 0 0,0 0-1 0 0,0 1 1 0 0,0-1 0 0 0,0 0 0 0 0,0 0 0 0 0,-1 0 0 0 0,1 0 0 0 0,0 0 0 0 0,0 0 0 0 0,0 0 0 0 0,0 0 0 0 0,0 0 0 0 0,0 0-1 0 0,-1 0 1 0 0,1-1 0 0 0,0 1 0 0 0,0 0 0 0 0,0-1 0 0 0,0 1 0 0 0,-1-1 0 0 0,1 1 0 0 0,0-1 0 0 0,1 0 0 0 0,10-8-63 0 0,-1-1 1 0 0,1 0 0 0 0,-2 0 0 0 0,15-18-1 0 0,-6 6-15 0 0,-6 8 84 0 0,31-31 135 0 0,-39 41 5 0 0,0 0 1 0 0,0 0-1 0 0,1 0 1 0 0,-1 0-1 0 0,1 1 1 0 0,0 0-1 0 0,8-3 1 0 0,-13 6-91 0 0,0 0 0 0 0,0-1 1 0 0,0 1-1 0 0,1 0 0 0 0,-1 0 1 0 0,0 0-1 0 0,0 0 0 0 0,0 0 0 0 0,0 0 1 0 0,0 0-1 0 0,1 0 0 0 0,-1 1 0 0 0,0-1 1 0 0,0 0-1 0 0,0 1 0 0 0,0-1 0 0 0,0 0 1 0 0,0 1-1 0 0,0 0 0 0 0,1 0 1 0 0,1 1 5 0 0,-1 0 0 0 0,0 0 0 0 0,-1 0 0 0 0,1 0 0 0 0,0 0 1 0 0,0 0-1 0 0,-1 0 0 0 0,2 4 0 0 0,2 4 38 0 0,-1 0 0 0 0,-1 0 0 0 0,4 15 0 0 0,-2 1-89 0 0,-1-1 0 0 0,-1 1 0 0 0,-2-1-1 0 0,-1 40 1 0 0,-19 101-396 0 0,15-149 463 0 0,2-12-505 0 0,13-51-8578 0 0,2 12 3419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7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13565 0 0,'0'0'5271'0'0,"5"-5"-5115"0"0,-3 3-74 0 0,1 0-17 0 0,-1-1 1 0 0,0 1-1 0 0,1-1 0 0 0,-1 0 0 0 0,0 1 1 0 0,-1-1-1 0 0,1 0 0 0 0,0 0 0 0 0,-1 0 1 0 0,0 0-1 0 0,1 0 0 0 0,-1-1 1 0 0,1-4-1 0 0,-2 8 39 0 0,0-1 1 0 0,0 1 0 0 0,1 0-1 0 0,-1-1 1 0 0,0 1-1 0 0,1 0 1 0 0,-1 0-1 0 0,0-1 1 0 0,1 1 0 0 0,-1 0-1 0 0,0 0 1 0 0,1-1-1 0 0,-1 1 1 0 0,1 0 0 0 0,-1 0-1 0 0,0 0 1 0 0,1 0-1 0 0,-1 0 1 0 0,1 0-1 0 0,-1 0 1 0 0,0 0 0 0 0,1 0-1 0 0,-1 0 1 0 0,1 0-1 0 0,0 0 1 0 0,16 0 133 0 0,-12 0-7 0 0,8 0-163 0 0,-7 0-40 0 0,0 0-1 0 0,0 0 0 0 0,10 2 1 0 0,-14-2-24 0 0,0 1 1 0 0,1 0-1 0 0,-1-1 1 0 0,0 1 0 0 0,0 0-1 0 0,0 0 1 0 0,-1 0 0 0 0,1 1-1 0 0,0-1 1 0 0,0 0-1 0 0,-1 1 1 0 0,1-1 0 0 0,0 1-1 0 0,1 2 1 0 0,2 3 20 0 0,0 1 1 0 0,0 0-1 0 0,-1 0 1 0 0,0 0-1 0 0,-1 0 1 0 0,0 1 0 0 0,5 17-1 0 0,5 67 246 0 0,-6-40-207 0 0,-5-40-59 0 0,-2-7 6 0 0,1 0 0 0 0,0-1 0 0 0,0 1 0 0 0,1 0 0 0 0,0-1 0 0 0,4 11 0 0 0,1-6 48 0 0,1 0 0 0 0,0 0 0 0 0,0-1 0 0 0,12 10 1 0 0,7 8-56 0 0,-3 3-26 0 0,0 2 1 0 0,29 53-1 0 0,-2-4 51 0 0,2-3-27 0 0,3-2 0 0 0,4-3 0 0 0,85 80 0 0 0,-66-80 2 0 0,164 164-34 0 0,-180-156-1 0 0,-33-41-40 0 0,41 66-34 0 0,-52-74-125 0 0,1-1 0 0 0,48 55 0 0 0,-38-61 19 0 0,-26-23 184 0 0,0 0 0 0 0,0 1-1 0 0,-1 0 1 0 0,1 0-1 0 0,-1 0 1 0 0,0 0 0 0 0,0 0-1 0 0,0 1 1 0 0,0-1-1 0 0,-1 1 1 0 0,1 0 0 0 0,2 7-1 0 0,-4-8 34 0 0,0-1 7 0 0,-1 0 0 0 0,1 0 0 0 0,0 0 1 0 0,0-1-1 0 0,-1 1 0 0 0,1 0 0 0 0,0-1 0 0 0,0 1 0 0 0,2 2 0 0 0,-2-4-6 0 0,-1 0 0 0 0,1 1 0 0 0,-1-1 0 0 0,1 0 0 0 0,-1 0 0 0 0,1 0 0 0 0,-1 1 0 0 0,1-1 0 0 0,-1 0 0 0 0,1 0 0 0 0,-1 0-1 0 0,1 0 1 0 0,-1 0 0 0 0,1 0 0 0 0,-1 0 0 0 0,1 0 0 0 0,-1 0 0 0 0,1 0 0 0 0,0-1 0 0 0,-1 1-14 0 0,1 0 1 0 0,-1 0-1 0 0,0 0 0 0 0,0 0 1 0 0,0 0-1 0 0,1 0 0 0 0,-1 0 1 0 0,0 0-1 0 0,0 0 1 0 0,1 0-1 0 0,-1 0 0 0 0,0 0 1 0 0,0 0-1 0 0,1 0 0 0 0,-1 0 1 0 0,0 0-1 0 0,0 0 1 0 0,0 0-1 0 0,1 0 0 0 0,-1 0 1 0 0,0 0-1 0 0,0 0 0 0 0,0 1 1 0 0,1-1-1 0 0,-1 0 1 0 0,0 0-1 0 0,0 0 0 0 0,0 0 1 0 0,1 0-1 0 0,-1 1 0 0 0,0-1 1 0 0,0 0-1 0 0,0 0 1 0 0,0 0-1 0 0,0 1 0 0 0,0-1 1 0 0,1 0-1 0 0,-1 0 0 0 0,0 0 1 0 0,0 1-1 0 0,0-1 1 0 0,0 0-1 0 0,0 0 0 0 0,0 1 1 0 0,0-1-1 0 0,0 0 0 0 0,0 0 1 0 0,0 0-1 0 0,0 1 0 0 0,0-1 1 0 0,0 0-1 0 0,0 0 1 0 0,0 1-1 0 0,0-1 0 0 0,-1 0 1 0 0,1 2-138 0 0,0 0 1 0 0,0-1-1 0 0,0 1 0 0 0,-1-1 1 0 0,1 1-1 0 0,-1-1 1 0 0,1 1-1 0 0,-1-1 0 0 0,0 1 1 0 0,1-1-1 0 0,-1 0 1 0 0,0 1-1 0 0,0-1 0 0 0,0 0 1 0 0,0 0-1 0 0,0 0 1 0 0,0 0-1 0 0,-1 0 0 0 0,1 0 1 0 0,0 0-1 0 0,0 0 1 0 0,-1 0-1 0 0,1 0 0 0 0,-3 0 1 0 0,-2 2-975 0 0,-1 0 1 0 0,1-1 0 0 0,-1-1-1 0 0,-8 3 1 0 0,6-3-5468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5 199 15865 0 0,'0'0'3705'0'0,"-1"6"-3233"0"0,-3 46-179 0 0,6-20-251 0 0,1 0-1 0 0,2-1 1 0 0,1 1-1 0 0,1-1 1 0 0,2 0-1 0 0,16 37 1 0 0,-23-62-38 0 0,0-1 1 0 0,0 0-1 0 0,1 0 1 0 0,0 0-1 0 0,0 0 0 0 0,0 0 1 0 0,1 0-1 0 0,0-1 1 0 0,-1 0-1 0 0,2 1 0 0 0,6 5 1 0 0,-8-8-7 0 0,1-1 1 0 0,-1 1-1 0 0,0 0 0 0 0,1-1 0 0 0,-1 0 1 0 0,0 0-1 0 0,1 0 0 0 0,-1 0 1 0 0,1 0-1 0 0,0-1 0 0 0,-1 1 1 0 0,1-1-1 0 0,0 0 0 0 0,-1 0 1 0 0,1-1-1 0 0,-1 1 0 0 0,1-1 1 0 0,0 0-1 0 0,5-2 0 0 0,0 0-29 0 0,0-1-1 0 0,0-1 1 0 0,0 1-1 0 0,-1-2 0 0 0,1 1 1 0 0,-1-1-1 0 0,-1 0 1 0 0,9-9-1 0 0,-2 1-5 0 0,-1 0 1 0 0,-1-1-1 0 0,13-20 0 0 0,3-10-33 0 0,-2-2 0 0 0,25-64 0 0 0,-39 82 44 0 0,11-48 1 0 0,-20 64-4 0 0,0 0 0 0 0,-1 0 1 0 0,-1 0-1 0 0,0 0 0 0 0,-1 0 1 0 0,-2-19-1 0 0,2 30 21 0 0,0 1 0 0 0,-1-1 1 0 0,1 0-1 0 0,-1 1 0 0 0,1-1 1 0 0,-1 1-1 0 0,0-1 0 0 0,0 1 1 0 0,1-1-1 0 0,-1 1 0 0 0,0 0 1 0 0,0-1-1 0 0,0 1 0 0 0,-1 0 1 0 0,1 0-1 0 0,0-1 0 0 0,0 1 1 0 0,-1 0-1 0 0,1 0 0 0 0,0 1 1 0 0,-1-1-1 0 0,1 0 0 0 0,-1 0 1 0 0,1 1-1 0 0,-1-1 0 0 0,0 1 1 0 0,1-1-1 0 0,-1 1 0 0 0,0 0 1 0 0,-1-1-1 0 0,-5 1 13 0 0,0-1-1 0 0,0 2 1 0 0,0-1 0 0 0,0 1-1 0 0,-9 2 1 0 0,-3 1 7 0 0,-1 1 0 0 0,1 1 1 0 0,-20 10-1 0 0,-58 30 64 0 0,41-19-45 0 0,18-9-1575 0 0,39-18 1503 0 0,0 0 1 0 0,0 0 0 0 0,0 0-1 0 0,0 1 1 0 0,0-1 0 0 0,0 0-1 0 0,0 0 1 0 0,0 0 0 0 0,0 0-1 0 0,0 0 1 0 0,0 0 0 0 0,0 0-1 0 0,-1 0 1 0 0,1 0 0 0 0,0 0-1 0 0,0 0 1 0 0,0 1-1 0 0,0-1 1 0 0,0 0 0 0 0,0 0-1 0 0,0 0 1 0 0,0 0 0 0 0,0 0-1 0 0,0 0 1 0 0,0 0 0 0 0,0 0-1 0 0,0 0 1 0 0,1 1 0 0 0,-1-1-1 0 0,0 0 1 0 0,0 0 0 0 0,0 0-1 0 0,0 0 1 0 0,0 0 0 0 0,0 0-1 0 0,0 0 1 0 0,0 0 0 0 0,0 0-1 0 0,0 0 1 0 0,0 0 0 0 0,0 1-1 0 0,0-1 1 0 0,0 0 0 0 0,0 0-1 0 0,1 0 1 0 0,-1 0 0 0 0,0 0-1 0 0,0 0 1 0 0,0 0 0 0 0,0 0-1 0 0,0 0 1 0 0,0 0 0 0 0,0 0-1 0 0,0 0 1 0 0,0 0-1 0 0,0 0 1 0 0,1 0 0 0 0,-1 0-1 0 0,0 0 1 0 0,0 0 0 0 0,0 0-1 0 0,0 0 1 0 0,43 5-6064 0 0,-15-2 856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265 246 12985 0 0,'0'0'2557'0'0,"-10"7"-2154"0"0,3-1-322 0 0,4-3-45 0 0,0-1 0 0 0,0 1 0 0 0,-1-1 0 0 0,1 0 0 0 0,-1 0 0 0 0,1 0 0 0 0,-1 0 0 0 0,0-1 0 0 0,1 1 0 0 0,-1-1 0 0 0,0 0 0 0 0,0 0 0 0 0,0 0 0 0 0,0-1 0 0 0,0 1 0 0 0,-7-1 0 0 0,1-1-5 0 0,1-1 1 0 0,-1 0 0 0 0,0 0-1 0 0,1-1 1 0 0,0 0 0 0 0,0-1-1 0 0,0 0 1 0 0,0 0 0 0 0,0-1 0 0 0,-12-9-1 0 0,16 10-26 0 0,0 0 0 0 0,0-1-1 0 0,0 0 1 0 0,0 0 0 0 0,1 0 0 0 0,0 0-1 0 0,0-1 1 0 0,0 1 0 0 0,1-1-1 0 0,-1 0 1 0 0,1 0 0 0 0,1 0-1 0 0,-1-1 1 0 0,1 1 0 0 0,-2-14 0 0 0,3 14 9 0 0,0-1 1 0 0,1 1 0 0 0,0-1-1 0 0,1 0 1 0 0,-1 1 0 0 0,1-1 0 0 0,1 1-1 0 0,-1-1 1 0 0,1 1 0 0 0,3-9 0 0 0,-3 11-6 0 0,0 0 1 0 0,0 0-1 0 0,0 0 1 0 0,1 0-1 0 0,-1 0 1 0 0,1 1-1 0 0,0-1 1 0 0,0 1-1 0 0,0 0 1 0 0,1 0-1 0 0,-1 0 1 0 0,1 0-1 0 0,-1 1 1 0 0,1 0 0 0 0,0-1-1 0 0,4-1 1 0 0,-7 4-14 0 0,-1 0 0 0 0,1-1 0 0 0,0 1 0 0 0,-1 0 0 0 0,1 0 0 0 0,-1-1 0 0 0,1 1 0 0 0,0 0 0 0 0,-1 0 0 0 0,1 0 0 0 0,0 0 0 0 0,-1 0 1 0 0,1 0-1 0 0,0 0 0 0 0,-1 0 0 0 0,1 0 0 0 0,-1 0 0 0 0,1 0 0 0 0,0 1 0 0 0,-1-1 0 0 0,1 0 0 0 0,-1 0 0 0 0,1 1 0 0 0,0-1 0 0 0,-1 0 0 0 0,1 1 0 0 0,-1-1 1 0 0,1 0-1 0 0,-1 1 0 0 0,1 0 0 0 0,0 0-18 0 0,0 0-1 0 0,-1 1 1 0 0,1-1 0 0 0,-1 1 0 0 0,1-1 0 0 0,-1 1 0 0 0,1-1 0 0 0,-1 1-1 0 0,0-1 1 0 0,0 1 0 0 0,0-1 0 0 0,0 3 0 0 0,0 4-130 0 0,-1 1 0 0 0,-1 0 0 0 0,-3 12 0 0 0,1-5-8 0 0,-2 0 0 0 0,0 0 0 0 0,0 0 0 0 0,-2-1 1 0 0,0 0-1 0 0,-20 27 0 0 0,19-34-485 0 0,9-7 492 0 0,0-1 1 0 0,0 0 0 0 0,0 0-1 0 0,-1 1 1 0 0,1-1 0 0 0,0 0-1 0 0,0 0 1 0 0,-1 1-1 0 0,1-1 1 0 0,0 0 0 0 0,0 0-1 0 0,-1 0 1 0 0,1 0 0 0 0,0 0-1 0 0,-1 1 1 0 0,1-1 0 0 0,0 0-1 0 0,-1 0 1 0 0,1 0 0 0 0,0 0-1 0 0,-1 0 1 0 0,1 0 0 0 0,0 0-1 0 0,-1 0 1 0 0,1 0 0 0 0,0 0-1 0 0,-1 0 1 0 0,0 0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19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14501 0 0,'0'0'3682'0'0,"3"10"-2913"0"0,0 1-589 0 0,0-4-53 0 0,-1 1 0 0 0,0-1 0 0 0,0 1 0 0 0,-1 0-1 0 0,0-1 1 0 0,0 14 0 0 0,31 348-302 0 0,-9-158-1856 0 0,-20-176 1647 0 0,6 54-2997 0 0,-8-86 2092 0 0,9-11-7191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423 1 14821 0 0,'0'0'3405'0'0,"-49"32"-3025"0"0,12-29-24 0 0,-6-1 492 0 0,-6-2-848 0 0,3-4 268 0 0,7-1-276 0 0,-7-2 8 0 0,9 3-1556 0 0,5 0 676 0 0,2 3-709 0 0,16 1-4879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21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32 233 13901 0 0,'0'0'7028'0'0,"-1"4"-6719"0"0,-3 27-166 0 0,2 1 0 0 0,3 53 0 0 0,0-27-199 0 0,13 297-835 0 0,-3-267 915 0 0,-11-87-27 0 0,0-1 0 0 0,0 1 0 0 0,0 0 0 0 0,0 0 0 0 0,0 0 0 0 0,0-1 1 0 0,0 1-1 0 0,1 0 0 0 0,-1 0 0 0 0,0 0 0 0 0,0-1 0 0 0,1 1 0 0 0,-1 0 0 0 0,1 0 0 0 0,0 0 0 0 0,-1-2-30 0 0,0 0-1 0 0,1 0 0 0 0,-1 0 0 0 0,0 0 1 0 0,0 0-1 0 0,0 0 0 0 0,0 0 1 0 0,0 0-1 0 0,0 0 0 0 0,0 0 0 0 0,0 0 1 0 0,0 0-1 0 0,-1-1 0 0 0,-5-37-200 0 0,-12-39-1 0 0,-5-32 271 0 0,19 76 31 0 0,1 0 0 0 0,1-1 0 0 0,7-65 0 0 0,-3 84-4 0 0,1 1 0 0 0,0 0 0 0 0,1 1 0 0 0,1-1 0 0 0,7-17 0 0 0,-1 18 356 0 0,-11 14-383 0 0,1-1-1 0 0,-1 1 0 0 0,1 0 1 0 0,-1 0-1 0 0,1-1 0 0 0,-1 1 1 0 0,1 0-1 0 0,-1 0 0 0 0,0 0 1 0 0,1 0-1 0 0,-1 0 0 0 0,1-1 1 0 0,-1 1-1 0 0,1 0 0 0 0,-1 0 0 0 0,1 0 1 0 0,-1 0-1 0 0,1 1 0 0 0,-1-1 1 0 0,2 0-1 0 0,-1 1 9 0 0,1 0-1 0 0,-1 0 0 0 0,1 0 1 0 0,-1 0-1 0 0,1 1 1 0 0,-1-1-1 0 0,0 0 1 0 0,0 1-1 0 0,1-1 0 0 0,-1 1 1 0 0,0-1-1 0 0,0 1 1 0 0,-1 0-1 0 0,1-1 1 0 0,1 3-1 0 0,28 63-24 0 0,-2-6-569 0 0,40 66 0 0 0,-59-113 418 0 0,1-1 0 0 0,0 0 0 0 0,1 0 0 0 0,1-1 0 0 0,0-1 1 0 0,0 0-1 0 0,1-1 0 0 0,19 12 0 0 0,-21-15 76 0 0,0-1 0 0 0,0-1 0 0 0,0 0 0 0 0,1 0-1 0 0,-1-1 1 0 0,1-1 0 0 0,0 0 0 0 0,0 0 0 0 0,1-1 0 0 0,-1-1 0 0 0,22 0-1 0 0,-29-1 32 0 0,1 0 0 0 0,-1-1 0 0 0,1 0 0 0 0,0 0 0 0 0,-1-1 0 0 0,0 1 0 0 0,1-1 0 0 0,-1 0 0 0 0,0-1 0 0 0,0 1 0 0 0,0-1 0 0 0,0 0 0 0 0,-1-1 0 0 0,1 1 0 0 0,-1-1 0 0 0,8-7 0 0 0,-7 4 7 0 0,-1 1 1 0 0,1-1-1 0 0,-1 0 0 0 0,0 0 1 0 0,-1-1-1 0 0,0 1 0 0 0,0-1 0 0 0,-1 0 1 0 0,1 0-1 0 0,-2 0 0 0 0,2-8 0 0 0,0-14 190 0 0,-1 0-1 0 0,-1 0 0 0 0,-5-48 0 0 0,-23-89 384 0 0,19 123-356 0 0,-20-59 1 0 0,22 86-190 0 0,-1 1 0 0 0,-1-1-1 0 0,0 1 1 0 0,-1 0 0 0 0,0 1 0 0 0,-15-19 0 0 0,21 32-77 0 0,1-1 0 0 0,0 1 1 0 0,-1 0-1 0 0,1 0 0 0 0,-1 1 1 0 0,1-1-1 0 0,-6-2 0 0 0,7 3-164 0 0,0 1-1 0 0,0-1 0 0 0,0 1 1 0 0,0 0-1 0 0,0 0 0 0 0,-1 0 1 0 0,1-1-1 0 0,0 1 1 0 0,0 0-1 0 0,0 0 0 0 0,-1 0 1 0 0,1 1-127 0 0,0-1 0 0 0,1 0 0 0 0,-1 0 0 0 0,0 1 1 0 0,1-1-1 0 0,-1 0 0 0 0,1 0 0 0 0,-1 1 0 0 0,1-1 0 0 0,-1 1 1 0 0,0-1-1 0 0,1 1 0 0 0,0-1 0 0 0,-1 0 0 0 0,1 1 0 0 0,-1 0 1 0 0,1-1-1 0 0,-1 1 0 0 0,1-1 0 0 0,0 1 0 0 0,-2 12-8420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7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5288 0 0,'0'0'11846'0'0,"3"-5"-11231"0"0,13-17-74 0 0,-12 16 129 0 0,-4 8-493 0 0,0 0 0 0 0,0 0 0 0 0,0 0 0 0 0,-1 0 0 0 0,1 0 0 0 0,0-1 0 0 0,-1 1-1 0 0,0 0 1 0 0,0 2 0 0 0,0 0-144 0 0,0 1-1 0 0,1-1 1 0 0,-1 1-1 0 0,1-1 1 0 0,0 0 0 0 0,0 1-1 0 0,1 4 1 0 0,0 7 1 0 0,2 41-14 0 0,13 72 1 0 0,-6-54-56 0 0,27 445-17 0 0,-36-314 184 0 0,-6-171-422 0 0,-8-48-915 0 0,7 5 1041 0 0,5 6 42 0 0,0-1 0 0 0,0 1 0 0 0,-1 1 0 0 0,1-1-1 0 0,-1 0 1 0 0,1 0 0 0 0,-1 0 0 0 0,0 1 0 0 0,0-1 0 0 0,-3-1 0 0 0,5 3-88 0 0,-1-22-8972 0 0,-3 12 1570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2 215 8445 0 0,'0'0'9932'0'0,"0"8"-9253"0"0,-1 39-406 0 0,0-12-384 0 0,2 1-1 0 0,9 66 0 0 0,-6-76 97 0 0,-1-9-66 0 0,0-1 0 0 0,7 22 0 0 0,-9-34 68 0 0,1-1 0 0 0,-1 1 0 0 0,1-1 1 0 0,-1 0-1 0 0,1 0 0 0 0,0 0 0 0 0,0 0 1 0 0,0 0-1 0 0,0 0 0 0 0,1 0 1 0 0,-1-1-1 0 0,1 1 0 0 0,0-1 0 0 0,0 0 1 0 0,0 0-1 0 0,4 3 0 0 0,-6-5-4 0 0,0 1 1 0 0,0-1-1 0 0,0 0 0 0 0,0 0 0 0 0,0 1 1 0 0,0-1-1 0 0,0 0 0 0 0,0 0 0 0 0,0 0 1 0 0,0 0-1 0 0,0 0 0 0 0,0-1 0 0 0,0 1 1 0 0,0 0-1 0 0,0 0 0 0 0,0-1 1 0 0,0 1-1 0 0,0 0 0 0 0,0-1 0 0 0,0 1 1 0 0,0-1-1 0 0,0 1 0 0 0,0-1 0 0 0,-1 0 1 0 0,3-1-1 0 0,0-1-110 0 0,1-1 1 0 0,-1 0-1 0 0,6-9 1 0 0,-5 7 170 0 0,11-17 50 0 0,-1-1 0 0 0,-1 0 1 0 0,-1-1-1 0 0,14-41 1 0 0,-20 51 90 0 0,0 2 0 0 0,8-15 0 0 0,-14 27-162 0 0,0 0 0 0 0,1 0-1 0 0,-1 1 1 0 0,0-1 0 0 0,1 0 0 0 0,-1 0-1 0 0,1 1 1 0 0,-1-1 0 0 0,1 0-1 0 0,-1 1 1 0 0,1-1 0 0 0,-1 1 0 0 0,1-1-1 0 0,0 1 1 0 0,-1-1 0 0 0,1 1 0 0 0,0-1-1 0 0,-1 1 1 0 0,1 0 0 0 0,0-1 0 0 0,0 1-1 0 0,-1 0 1 0 0,1-1 0 0 0,0 1 0 0 0,0 0-1 0 0,0 0 1 0 0,-1 0 0 0 0,1 0 0 0 0,0 0-1 0 0,0 0 1 0 0,0 0 0 0 0,-1 0 0 0 0,1 0-1 0 0,0 0 1 0 0,0 0 0 0 0,0 1 0 0 0,-1-1-1 0 0,1 0 1 0 0,0 0 0 0 0,0 1 0 0 0,-1-1-1 0 0,2 1 1 0 0,3 3-23 0 0,-1 0-1 0 0,0 0 1 0 0,0 0 0 0 0,0 0-1 0 0,4 6 1 0 0,5 5 7 0 0,-8-11-27 0 0,0 0 0 0 0,0-1-1 0 0,0 0 1 0 0,0 0 0 0 0,1 0 0 0 0,-1-1 0 0 0,1 0 0 0 0,0 0 0 0 0,-1 0 0 0 0,1-1 0 0 0,0 0-1 0 0,0 0 1 0 0,0 0 0 0 0,0-1 0 0 0,0 0 0 0 0,0 0 0 0 0,7-2 0 0 0,-10 2 7 0 0,-1-1 1 0 0,1 0-1 0 0,-1 0 1 0 0,0 0-1 0 0,1-1 1 0 0,-1 1-1 0 0,0-1 1 0 0,0 1-1 0 0,0-1 1 0 0,0 0-1 0 0,0 1 1 0 0,0-1-1 0 0,0 0 1 0 0,-1 0-1 0 0,1 0 1 0 0,-1-1-1 0 0,1 1 1 0 0,-1 0-1 0 0,0-1 1 0 0,2-3-1 0 0,1-5 26 0 0,-1 0-1 0 0,0-1 1 0 0,2-12-1 0 0,-4 23-15 0 0,1-15 18 0 0,-1 1 0 0 0,0 0-1 0 0,0 0 1 0 0,-3-22 0 0 0,-13-58-230 0 0,2 18-1417 0 0,13 53-928 0 0,0 16-876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5625 0 0,'0'0'11692'0'0,"5"10"-11111"0"0,0 1-445 0 0,0 0 1 0 0,-1 1-1 0 0,-1 0 1 0 0,1 0 0 0 0,-2 1-1 0 0,2 17 1 0 0,-1 78 209 0 0,-3-34-383 0 0,4 1 1 0 0,15 90-1 0 0,-15-141 34 0 0,-3-17-10 0 0,0 0 0 0 0,0 1-1 0 0,1-1 1 0 0,0 0-1 0 0,0 0 1 0 0,0 0 0 0 0,6 10-1 0 0,-8-16 4 0 0,1-1-1 0 0,-1 0 0 0 0,0 1 1 0 0,0-1-1 0 0,1 1 0 0 0,-1-1 0 0 0,0 0 1 0 0,0 1-1 0 0,1-1 0 0 0,-1 0 0 0 0,0 0 1 0 0,1 1-1 0 0,-1-1 0 0 0,1 0 1 0 0,-1 0-1 0 0,0 1 0 0 0,1-1 0 0 0,-1 0 1 0 0,1 0-1 0 0,-1 0 0 0 0,0 0 1 0 0,1 0-1 0 0,-1 0 0 0 0,1 0 0 0 0,-1 0 1 0 0,1 0-1 0 0,-1 0 0 0 0,1 0 0 0 0,0 0-24 0 0,0 0-1 0 0,0-1 0 0 0,-1 1 0 0 0,1-1 0 0 0,0 1 0 0 0,0-1 0 0 0,-1 1 0 0 0,1-1 0 0 0,0 0 0 0 0,-1 1 0 0 0,1-1 1 0 0,-1 0-1 0 0,1 0 0 0 0,12-26-292 0 0,1-23 219 0 0,7-54-1 0 0,10-38 298 0 0,-30 141-166 0 0,-1-1 1 0 0,1 1-1 0 0,-1 0 0 0 0,1-1 0 0 0,0 1 1 0 0,0 0-1 0 0,0 0 0 0 0,0-1 0 0 0,0 1 0 0 0,0 0 1 0 0,0 0-1 0 0,0 0 0 0 0,0 0 0 0 0,0 0 0 0 0,1 1 1 0 0,-1-1-1 0 0,0 0 0 0 0,1 0 0 0 0,-1 1 0 0 0,1-1 1 0 0,-1 1-1 0 0,0-1 0 0 0,1 1 0 0 0,-1 0 0 0 0,1 0 1 0 0,-1-1-1 0 0,1 1 0 0 0,1 0 0 0 0,0 0 8 0 0,0 0 0 0 0,0 1 0 0 0,0-1-1 0 0,0 1 1 0 0,0-1 0 0 0,0 1 0 0 0,-1 0 0 0 0,1 0 0 0 0,0 0-1 0 0,0 0 1 0 0,-1 0 0 0 0,1 1 0 0 0,3 2 0 0 0,-1 1-2 0 0,0 0-1 0 0,0 0 1 0 0,-1 1 0 0 0,0-1 0 0 0,0 1 0 0 0,0 0 0 0 0,-1 0 0 0 0,0 1 0 0 0,0-1 0 0 0,0 1-1 0 0,1 6 1 0 0,2 12-72 0 0,6 43-1 0 0,-7-31-12 0 0,-3-20 242 0 0,-2-11-1271 0 0,-5-25-9839 0 0,4 6 5449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7:19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13833 0 0,'0'0'2671'0'0,"3"8"-1947"0"0,5 11-385 0 0,-2 1 1 0 0,0-1-1 0 0,-2 1 1 0 0,4 29-1 0 0,5 160-364 0 0,-5 66-95 0 0,-4-166-196 0 0,4-136-368 0 0,29-105 683 0 0,-21 83 64 0 0,-16 48-54 0 0,11-28 307 0 0,-11 28-273 0 0,1 0-1 0 0,-1 0 1 0 0,1 0-1 0 0,-1 1 1 0 0,1-1-1 0 0,-1 0 1 0 0,1 0-1 0 0,0 0 1 0 0,-1 0-1 0 0,1 1 1 0 0,0-1-1 0 0,0 0 1 0 0,0 1 0 0 0,0-1-1 0 0,-1 0 1 0 0,1 1-1 0 0,0-1 1 0 0,0 1-1 0 0,0-1 1 0 0,0 1-1 0 0,0 0 1 0 0,0 0-1 0 0,0-1 1 0 0,2 1-1 0 0,-1 1-29 0 0,-1 0-1 0 0,1 0 0 0 0,-1 0 1 0 0,1 0-1 0 0,-1 0 0 0 0,0 0 1 0 0,1 1-1 0 0,-1-1 0 0 0,0 0 0 0 0,0 1 1 0 0,0-1-1 0 0,0 1 0 0 0,0-1 1 0 0,0 1-1 0 0,0 2 0 0 0,1 0-17 0 0,8 17-20 0 0,-1 0 1 0 0,-1 1-1 0 0,0 0 1 0 0,3 26-1 0 0,10 24-70 0 0,-21-69 153 0 0,7 15-645 0 0,-4-15-760 0 0,-1-9-1145 0 0,1-20-4893 0 0,3 9 1586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39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8565 0 0,'0'9'4321'0'0,"9"76"-62"0"0,-9-81-4056 0 0,1 0 0 0 0,0 0 0 0 0,0 0 0 0 0,0-1-1 0 0,0 1 1 0 0,3 4 0 0 0,-3-6-399 0 0,0-1 0 0 0,-1 0-1 0 0,1 0 1 0 0,0 1-1 0 0,0-1 1 0 0,0 0 0 0 0,0 0-1 0 0,0 0 1 0 0,2 1 0 0 0,-2-1-298 0 0,0-1-1 0 0,0 0 1 0 0,0 1 0 0 0,0-1-1 0 0,0 0 1 0 0,0 1 0 0 0,0-1 0 0 0,0 0-1 0 0,0 0 1 0 0,0 0 0 0 0,0 0 0 0 0,0 0-1 0 0,0 0 1 0 0,0 0 0 0 0,2 0-1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0 11057 0 0,'0'0'4121'0'0,"0"10"-3635"0"0,0-5-446 0 0,1-3-28 0 0,-1 1 1 0 0,0 0-1 0 0,0-1 1 0 0,0 1-1 0 0,0 0 0 0 0,-1-1 1 0 0,1 1-1 0 0,-1 0 1 0 0,0-1-1 0 0,1 1 1 0 0,-1 0-1 0 0,0-1 1 0 0,-1 0-1 0 0,1 1 1 0 0,0-1-1 0 0,-1 0 1 0 0,1 1-1 0 0,-1-1 0 0 0,0 0 1 0 0,0 0-1 0 0,0 0 1 0 0,0 0-1 0 0,-2 1 1 0 0,-48 29 266 0 0,37-24-324 0 0,0 1 1 0 0,1 0 0 0 0,0 1 0 0 0,1 1 0 0 0,-22 21 0 0 0,33-30 17 0 0,0 1 0 0 0,0 0 0 0 0,0 0 0 0 0,0 0 0 0 0,0 0 1 0 0,1 0-1 0 0,0 0 0 0 0,-1 0 0 0 0,1 1 0 0 0,0-1 0 0 0,1 0 0 0 0,-1 1 1 0 0,0-1-1 0 0,1 1 0 0 0,0-1 0 0 0,0 1 0 0 0,0-1 0 0 0,0 1 0 0 0,1-1 0 0 0,0 5 1 0 0,1-4-1 0 0,-1 0 0 0 0,1 0 0 0 0,-1 0 0 0 0,1 0 0 0 0,1-1 0 0 0,-1 1-1 0 0,0-1 1 0 0,1 1 0 0 0,-1-1 0 0 0,1 0 0 0 0,0 0 0 0 0,0 0 0 0 0,1 0 0 0 0,-1-1 0 0 0,0 1 0 0 0,7 2 0 0 0,-1 0-118 0 0,0-1-1 0 0,0 0 1 0 0,1-1-1 0 0,-1 0 1 0 0,1-1-1 0 0,0 1 1 0 0,0-2-1 0 0,0 0 1 0 0,0 0-1 0 0,0 0 1 0 0,0-2-1 0 0,0 1 1 0 0,19-4-1 0 0,-20 2-31 0 0,-1 0-1 0 0,0-1 0 0 0,1 1 1 0 0,-1-2-1 0 0,0 1 0 0 0,0-1 1 0 0,-1 0-1 0 0,1-1 0 0 0,-1 0 1 0 0,0 0-1 0 0,0-1 1 0 0,0 1-1 0 0,-1-2 0 0 0,0 1 1 0 0,0-1-1 0 0,4-7 0 0 0,8-16-2751 0 0,-4-3-2810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11549 0 0,'0'0'4134'0'0,"6"10"-2991"0"0,-1-2-932 0 0,1 0-63 0 0,-1 1 0 0 0,0-1 0 0 0,0 2 0 0 0,-1-1 0 0 0,0 0-1 0 0,3 13 1 0 0,-2 5 35 0 0,-2 1 0 0 0,-1 0-1 0 0,-3 47 1 0 0,0-25-274 0 0,1-26-90 0 0,3 96-455 0 0,-1-98 362 0 0,0 1-1 0 0,2-1 1 0 0,8 29 0 0 0,-11-48 251 0 0,0 0 0 0 0,0 0 0 0 0,1 0 0 0 0,-1 0 0 0 0,1 0 0 0 0,-1-1 0 0 0,1 1 0 0 0,4 4 0 0 0,-6-6 8 0 0,1 0 0 0 0,0-1 0 0 0,0 1 0 0 0,0 0 0 0 0,0-1 0 0 0,0 1 1 0 0,0-1-1 0 0,0 0 0 0 0,0 1 0 0 0,0-1 0 0 0,0 0 0 0 0,0 0 0 0 0,0 1 0 0 0,0-1 0 0 0,0 0 0 0 0,0 0 0 0 0,0 0 0 0 0,0 0 0 0 0,0 0 0 0 0,0 0 0 0 0,0-1 0 0 0,0 1 0 0 0,0 0 0 0 0,0-1 0 0 0,0 1 0 0 0,0 0 0 0 0,0-1 0 0 0,0 1 0 0 0,0-1 0 0 0,0 1 0 0 0,-1-1 0 0 0,2-1 0 0 0,16-10-118 0 0,-10 6 221 0 0,1 0 0 0 0,-1 1 0 0 0,16-8 0 0 0,-21 12-41 0 0,-1 0 1 0 0,1 0 0 0 0,-1 0 0 0 0,1 1 0 0 0,0-1 0 0 0,-1 1-1 0 0,1 0 1 0 0,0 0 0 0 0,-1-1 0 0 0,1 2 0 0 0,0-1 0 0 0,-1 0-1 0 0,1 1 1 0 0,-1-1 0 0 0,1 1 0 0 0,0 0 0 0 0,-1-1 0 0 0,1 1-1 0 0,2 2 1 0 0,6 4-22 0 0,-1 0-1 0 0,1 0 0 0 0,-1 1 1 0 0,-1 1-1 0 0,1 0 1 0 0,-1 0-1 0 0,-1 1 0 0 0,0 0 1 0 0,0 0-1 0 0,7 13 0 0 0,2 10-312 0 0,-1-1-1 0 0,15 45 0 0 0,3-1-1865 0 0,-34-86-5273 0 0,0-9 2317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0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16470 0 0,'11'50'1156'0'0,"3"-14"-412"0"0,2 0-228 0 0,-9-13-516 0 0,0-5-468 0 0,0-7 12 0 0,-3-5-736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1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0 700 13241 0 0,'0'0'4094'0'0,"6"3"-4089"0"0,-2-1-5 0 0,-3-1-2 0 0,1 0 0 0 0,-1 0 0 0 0,0-1 0 0 0,1 1-1 0 0,-1-1 1 0 0,1 1 0 0 0,-1-1 0 0 0,1 1 0 0 0,1-1 0 0 0,-2 0 0 0 0,-1 0-1 0 0,1 0 1 0 0,-1-1-1 0 0,1 1 0 0 0,-1 0 1 0 0,1 0-1 0 0,-1-1 1 0 0,1 1-1 0 0,-1 0 1 0 0,1-1-1 0 0,-1 1 0 0 0,0 0 1 0 0,1-1-1 0 0,-1 1 1 0 0,0-1-1 0 0,1 1 1 0 0,-1-1-1 0 0,0 1 0 0 0,0-1 1 0 0,1 1-1 0 0,-1-1 1 0 0,0 1-1 0 0,0-1 1 0 0,0 1-1 0 0,0-1 0 0 0,1 1 1 0 0,-1-1-1 0 0,0 1 1 0 0,0-1-1 0 0,0 1 1 0 0,0-1-1 0 0,0 1 0 0 0,-1-1 1 0 0,1 0-1 0 0,0 1 1 0 0,0-1-1 0 0,-1-25 110 0 0,-6-32-1 0 0,3 32 194 0 0,0-34 0 0 0,4 35-32 0 0,-1-2 17 0 0,2 0 0 0 0,6-46-1 0 0,51-148 1391 0 0,-58 220-1670 0 0,3-9 132 0 0,1-9-144 0 0,-4 18 40 0 0,0 0 0 0 0,0 1-1 0 0,0-1 1 0 0,1 1 0 0 0,-1-1 0 0 0,0 1 0 0 0,0-1 0 0 0,0 1 0 0 0,1-1 0 0 0,-1 1 0 0 0,0 0 0 0 0,1-1 0 0 0,-1 1 0 0 0,0-1 0 0 0,1 1 0 0 0,-1 0 0 0 0,0-1 0 0 0,1 1 0 0 0,-1 0 0 0 0,1-1-1 0 0,-1 1 1 0 0,1 0 0 0 0,0-1 0 0 0,0 2 32 0 0,1-1-1 0 0,-1 1 1 0 0,0 0-1 0 0,0 0 1 0 0,0-1-1 0 0,0 1 1 0 0,1 0-1 0 0,-1 0 1 0 0,0 0-1 0 0,-1 0 1 0 0,1 0-1 0 0,0 1 1 0 0,0-1-1 0 0,0 0 1 0 0,-1 0-1 0 0,1 1 1 0 0,-1-1-1 0 0,1 0 1 0 0,0 2-1 0 0,-1-2-23 0 0,9 24-89 0 0,-1 1 0 0 0,-1 0-1 0 0,-2 0 1 0 0,4 37 0 0 0,-6-39 34 0 0,46 238-1081 0 0,-45-247 1022 0 0,0-1 0 0 0,1 0 0 0 0,0 0 0 0 0,2 0 0 0 0,-1 0 0 0 0,13 18 0 0 0,-16-28 31 0 0,0 0 0 0 0,0-1-1 0 0,1 1 1 0 0,-1-1 0 0 0,1 1 0 0 0,0-1 0 0 0,0 0-1 0 0,0-1 1 0 0,0 1 0 0 0,6 2 0 0 0,-7-4 16 0 0,1 0 1 0 0,-1 0-1 0 0,1 0 1 0 0,0 0-1 0 0,-1 0 1 0 0,1-1-1 0 0,0 0 1 0 0,0 0-1 0 0,-1 0 1 0 0,1 0-1 0 0,0-1 1 0 0,0 1 0 0 0,-1-1-1 0 0,8-2 1 0 0,-6 1-19 0 0,0-1 0 0 0,0 1 0 0 0,-1-1 0 0 0,1 0 0 0 0,-1 0 0 0 0,1 0 0 0 0,-1-1 0 0 0,0 0 0 0 0,0 0 0 0 0,-1 0 0 0 0,1 0 0 0 0,-1 0 0 0 0,0-1 0 0 0,4-6 0 0 0,1-4-14 0 0,-1-1 0 0 0,-1 1-1 0 0,7-23 1 0 0,-8 17 178 0 0,-2 0 0 0 0,0 0 1 0 0,-1 0-1 0 0,-1 0 0 0 0,-3-30 0 0 0,2 34-24 0 0,-9-85 469 0 0,4 50-352 0 0,-17-78 269 0 0,12 82-517 0 0,6 28-347 0 0,2 1-1 0 0,-1-23 1 0 0,3 41 263 0 0,0 1 0 0 0,0-1 0 0 0,0 1 1 0 0,0-1-1 0 0,0 1 0 0 0,0-1 0 0 0,1 1 1 0 0,-1-1-1 0 0,0 1 0 0 0,0-1 0 0 0,0 1 1 0 0,0 0-1 0 0,1-1 0 0 0,-1 1 0 0 0,0-1 0 0 0,1 1 1 0 0,-1 0-1 0 0,0-1 0 0 0,1 1 0 0 0,-1 0 1 0 0,0-1-1 0 0,1 1 0 0 0,-1 0 0 0 0,0-1 1 0 0,1 1-1 0 0,-1 0 0 0 0,1 0 0 0 0,-1 0 1 0 0,1-1-1 0 0,-1 1 0 0 0,1 0 0 0 0,-1 0 1 0 0,0 0-1 0 0,1 0 0 0 0,-1 0 0 0 0,1 0 1 0 0,-1 0-1 0 0,1 0 0 0 0,-1 0 0 0 0,1 0 1 0 0,-1 0-1 0 0,2 1 0 0 0,0-1-661 0 0,0 0 0 0 0,0 1 0 0 0,0 0-1 0 0,1-1 1 0 0,-1 1 0 0 0,0 0 0 0 0,0 0-1 0 0,0 0 1 0 0,2 2 0 0 0,13 13-6696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99 7977 0 0,'0'0'10979'0'0,"-2"14"-10737"0"0,-1-1-180 0 0,0 0-23 0 0,1 0 0 0 0,0 0 0 0 0,1 0 0 0 0,0 0 0 0 0,2 14 0 0 0,19 121-405 0 0,-10-86-697 0 0,3 97 1 0 0,-15-157 720 0 0,-3-6 52 0 0,-3-6-168 0 0,-1-9 490 0 0,0-1 0 0 0,2-1-1 0 0,0 0 1 0 0,1 0-1 0 0,-5-39 1 0 0,-2-113 1364 0 0,10 114-1090 0 0,3 48-256 0 0,0 0 1 0 0,0 0-1 0 0,2 0 1 0 0,-1 0-1 0 0,1 0 1 0 0,1 0-1 0 0,0 1 1 0 0,5-13-1 0 0,-6 19-25 0 0,-1 0 0 0 0,1 0 0 0 0,0 0 0 0 0,1 0 0 0 0,-1 0 0 0 0,1 0 1 0 0,-1 1-1 0 0,1-1 0 0 0,0 1 0 0 0,1 0 0 0 0,-1 0 0 0 0,0 0 0 0 0,1 0 0 0 0,0 0 0 0 0,-1 1 0 0 0,1 0 0 0 0,0 0 0 0 0,1 0 0 0 0,-1 0 1 0 0,0 1-1 0 0,0-1 0 0 0,7 0 0 0 0,0 1 20 0 0,0 0 1 0 0,1 1 0 0 0,-1 0 0 0 0,1 1-1 0 0,-1 0 1 0 0,15 4 0 0 0,-21-4-66 0 0,-1 0-1 0 0,1 1 1 0 0,0-1-1 0 0,-1 1 1 0 0,1 0 0 0 0,-1 0-1 0 0,0 1 1 0 0,0-1 0 0 0,0 1-1 0 0,0 0 1 0 0,0 0 0 0 0,-1 0-1 0 0,1 1 1 0 0,-1-1 0 0 0,0 1-1 0 0,0 0 1 0 0,4 5 0 0 0,-6-6-13 0 0,0 0 1 0 0,0 0-1 0 0,0 0 0 0 0,-1 0 1 0 0,1 0-1 0 0,-1 0 0 0 0,0 0 1 0 0,1 1-1 0 0,-1-1 1 0 0,-1 0-1 0 0,1 0 0 0 0,0 0 1 0 0,-1 0-1 0 0,0 1 1 0 0,1-1-1 0 0,-1 0 0 0 0,0 0 1 0 0,-1 0-1 0 0,1-1 0 0 0,0 1 1 0 0,-1 0-1 0 0,-3 4 1 0 0,-3 4-52 0 0,0 0 1 0 0,-1-1-1 0 0,-19 17 1 0 0,4-6 23 0 0,0-2 1 0 0,-2 0 0 0 0,-1-2 0 0 0,-55 28 0 0 0,69-39-42 0 0,0-1 0 0 0,0-1 0 0 0,0 0 0 0 0,0-1 1 0 0,-1 0-1 0 0,-15 1 0 0 0,-17-4-3029 0 0,30-3-218 0 0,6-5-1990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91 13093 0 0,'0'0'7136'0'0,"0"7"-6876"0"0,0 2-191 0 0,1-3-3 0 0,-1-1-1 0 0,-1 1 0 0 0,1 0 1 0 0,-2 6-1 0 0,-3 2-28 0 0,5-13-39 0 0,-1 1 0 0 0,0-1 1 0 0,1 1-1 0 0,-1 0 0 0 0,1-1 0 0 0,-1 1 0 0 0,1 0 1 0 0,0 3-1 0 0,1 15-148 0 0,1 1 0 0 0,1 0-1 0 0,1-1 1 0 0,8 24 0 0 0,-10-36-69 0 0,-2-12-306 0 0,-1-13 288 0 0,5-16 324 0 0,14-56 0 0 0,-9 57 130 0 0,-6 18-97 0 0,0 1 0 0 0,2 0 0 0 0,0 0-1 0 0,6-13 1 0 0,-9 22-81 0 0,0 0-1 0 0,1 1 0 0 0,-1-1 0 0 0,1 1 1 0 0,0 0-1 0 0,0 0 0 0 0,0 0 0 0 0,0 0 1 0 0,1 1-1 0 0,-1-1 0 0 0,1 1 1 0 0,-1 0-1 0 0,1 0 0 0 0,0 0 0 0 0,0 0 1 0 0,0 1-1 0 0,6-2 0 0 0,-4 1-100 0 0,-1 1 0 0 0,1 1-1 0 0,0-1 1 0 0,-1 1 0 0 0,1 0-1 0 0,0 0 1 0 0,-1 0 0 0 0,1 1 0 0 0,0 0-1 0 0,-1 0 1 0 0,1 1 0 0 0,-1-1-1 0 0,1 1 1 0 0,-1 0 0 0 0,0 1-1 0 0,0-1 1 0 0,0 1 0 0 0,0 0 0 0 0,0 0-1 0 0,-1 1 1 0 0,1-1 0 0 0,-1 1-1 0 0,0 0 1 0 0,0 0 0 0 0,0 1 0 0 0,-1-1-1 0 0,1 1 1 0 0,-1 0 0 0 0,0 0-1 0 0,-1 0 1 0 0,4 9 0 0 0,-2 6-1850 0 0,-5-11-604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47 14025 0 0,'0'0'4178'0'0,"2"9"-3391"0"0,5 26-258 0 0,-6-31-488 0 0,-1 1-1 0 0,1-1 1 0 0,-1 0-1 0 0,-1 1 1 0 0,1-1 0 0 0,0 0-1 0 0,-1 0 1 0 0,0 0-1 0 0,0 1 1 0 0,-1-1-1 0 0,1 0 1 0 0,-1 0 0 0 0,-1 3-1 0 0,-7 19-145 0 0,8-17-78 0 0,0 1 1 0 0,0 0-1 0 0,1-1 0 0 0,0 1 1 0 0,1 0-1 0 0,0 0 1 0 0,2 15-1 0 0,-2-24 166 0 0,0 0 1 0 0,0-1-1 0 0,1 1 0 0 0,-1 0 1 0 0,1 0-1 0 0,-1 0 0 0 0,1-1 1 0 0,-1 1-1 0 0,1 0 0 0 0,-1-1 0 0 0,1 1 1 0 0,-1 0-1 0 0,1-1 0 0 0,0 1 1 0 0,0-1-1 0 0,-1 1 0 0 0,1-1 1 0 0,0 1-1 0 0,0-1 0 0 0,-1 0 1 0 0,3 1-1 0 0,-1 0-39 0 0,1-1 1 0 0,-1 1 0 0 0,1-1-1 0 0,-1 0 1 0 0,1 0 0 0 0,-1 0-1 0 0,5-1 1 0 0,0 0-5 0 0,-1 0 0 0 0,0-1 1 0 0,0 0-1 0 0,0 0 0 0 0,9-4 0 0 0,-6 0 1 0 0,0-1 0 0 0,0 1 0 0 0,-1-2 1 0 0,0 1-1 0 0,0-1 0 0 0,0 0 0 0 0,-1 0 0 0 0,8-14 0 0 0,43-79 353 0 0,-49 84-80 0 0,-5 10-51 0 0,1-3 52 0 0,-1 1 0 0 0,1 0 1 0 0,-2-1-1 0 0,5-13 0 0 0,-8 22-198 0 0,0 1 0 0 0,0 0-1 0 0,0 0 1 0 0,0 0 0 0 0,0-1 0 0 0,0 1 0 0 0,0 0 0 0 0,0 0-1 0 0,0 0 1 0 0,0-1 0 0 0,0 1 0 0 0,0 0 0 0 0,0 0 0 0 0,0 0-1 0 0,0-1 1 0 0,0 1 0 0 0,0 0 0 0 0,0 0 0 0 0,1 0-1 0 0,-1 0 1 0 0,0-1 0 0 0,0 1 0 0 0,0 0 0 0 0,0 0 0 0 0,0 0-1 0 0,1 0 1 0 0,-1 0 0 0 0,0-1 0 0 0,0 1 0 0 0,0 0 0 0 0,0 0-1 0 0,1 0 1 0 0,-1 0 0 0 0,0 0 0 0 0,0 0 0 0 0,0 0-1 0 0,1 0 1 0 0,-1 0 0 0 0,0 0 0 0 0,0 0 0 0 0,1 0 0 0 0,-1 0-1 0 0,0 0 1 0 0,0 0 0 0 0,0 0 0 0 0,1 0 0 0 0,-1 0-1 0 0,0 0 1 0 0,0 0 0 0 0,0 0 0 0 0,1 0 0 0 0,-1 0 0 0 0,0 1-1 0 0,0-1 1 0 0,0 0 0 0 0,0 0 0 0 0,1 0 0 0 0,-1 0 0 0 0,0 1-1 0 0,9 11 535 0 0,21 85-564 0 0,-20-63-13 0 0,16 41 0 0 0,-18-54-38 0 0,-6-14-74 0 0,0-1 0 0 0,1 0 0 0 0,0 1 0 0 0,4 5 0 0 0,-7-12 123 0 0,0 0-1 0 0,0 0 1 0 0,-1 0 0 0 0,1 0 0 0 0,0 0 0 0 0,0-1 0 0 0,0 1 0 0 0,0 0 0 0 0,0 0-1 0 0,0 0 1 0 0,0 0 0 0 0,0 0 0 0 0,0 0 0 0 0,0 0 0 0 0,0-1 0 0 0,0 1-1 0 0,0 0 1 0 0,1 0 0 0 0,-1 0 0 0 0,0 0 0 0 0,0 0 0 0 0,0 0 0 0 0,0 0 0 0 0,0 0-1 0 0,0-1 1 0 0,0 1 0 0 0,0 0 0 0 0,0 0 0 0 0,0 0 0 0 0,0 0 0 0 0,0 0-1 0 0,0 0 1 0 0,1 0 0 0 0,-1 0 0 0 0,0 0 0 0 0,0 0 0 0 0,0 0 0 0 0,0 0 0 0 0,0 0-1 0 0,0-1 1 0 0,0 1 0 0 0,1 0 0 0 0,-1 0 0 0 0,0 0 0 0 0,0 0 0 0 0,0 0-1 0 0,0 0 1 0 0,0 0 0 0 0,0 0 0 0 0,0 0 0 0 0,1 0 0 0 0,-1 0 0 0 0,0 1 0 0 0,0-1-1 0 0,0 0 1 0 0,0 0 0 0 0,0 0 0 0 0,0 0 0 0 0,0 0 0 0 0,0 0 0 0 0,1 0-1 0 0,-1 0 1 0 0,0 0 0 0 0,0 0 0 0 0,0 0 0 0 0,0 0 0 0 0,0 1 0 0 0,1-13-903 0 0,-1-70-2700 0 0,0 26-1606 0 0,0 23-97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3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14493 0 0,'0'0'4126'0'0,"3"8"-3373"0"0,7 22-86 0 0,-2 1-1 0 0,5 39 0 0 0,27 441-2911 0 0,-36-459 1278 0 0,12 66 1 0 0,-10-102-758 0 0,-6-16 1518 0 0,1 0-1 0 0,-1 1 1 0 0,0-1 0 0 0,1 0 0 0 0,-1 1 0 0 0,1-1 0 0 0,-1 0-1 0 0,1 0 1 0 0,-1 1 0 0 0,1-1 0 0 0,-1 0 0 0 0,0 0-1 0 0,1 0 1 0 0,-1 0 0 0 0,1 0 0 0 0,-1 0 0 0 0,1 0 0 0 0,0 0-1 0 0,-1 0 1 0 0,1 0 0 0 0,-1 0 0 0 0,1 0 0 0 0,-1 0-1 0 0,1 0 1 0 0,-1 0 0 0 0,0 0 0 0 0,1-1 0 0 0,0 1 0 0 0,7-4-5884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18:39:44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320 377 10709 0 0,'0'0'3250'0'0,"-6"8"-3486"0"0,3-5 224 0 0,1 0 9 0 0,0 0 0 0 0,0 0 0 0 0,0-1 0 0 0,-1 1-1 0 0,1-1 1 0 0,-1 0 0 0 0,1 0 0 0 0,-1 0 0 0 0,0 0 0 0 0,0 0 0 0 0,0 0-1 0 0,0-1 1 0 0,0 1 0 0 0,0-1 0 0 0,0 0 0 0 0,0 0 0 0 0,-1 0 0 0 0,1 0 0 0 0,0-1-1 0 0,-7 1 1 0 0,-11-1-24 0 0,1-1 0 0 0,-1 0-1 0 0,1-2 1 0 0,-21-5 0 0 0,34 7 18 0 0,0-1 0 0 0,0-1 0 0 0,0 0 0 0 0,0 0 0 0 0,1 0 0 0 0,-1-1 0 0 0,1 0 0 0 0,0 0 0 0 0,0 0 0 0 0,0-1 0 0 0,1 0 0 0 0,-1 0 0 0 0,1 0 1 0 0,-7-11-1 0 0,8 10 40 0 0,1 0 0 0 0,0 0 1 0 0,1 0-1 0 0,0 0 1 0 0,0 0-1 0 0,0 0 1 0 0,0-1-1 0 0,1 1 1 0 0,0-1-1 0 0,1 1 0 0 0,-1-1 1 0 0,1 1-1 0 0,0-1 1 0 0,1 0-1 0 0,0 1 1 0 0,0-1-1 0 0,0 1 0 0 0,1 0 1 0 0,0-1-1 0 0,4-8 1 0 0,0 0 115 0 0,1 1-1 0 0,1-1 1 0 0,0 1 0 0 0,1 1 0 0 0,1-1-1 0 0,0 2 1 0 0,13-13 0 0 0,-16 17-71 0 0,0 0 0 0 0,1 1 1 0 0,0 1-1 0 0,1-1 0 0 0,0 2 1 0 0,0-1-1 0 0,0 1 0 0 0,0 0 0 0 0,1 1 1 0 0,0 0-1 0 0,0 0 0 0 0,0 1 1 0 0,0 1-1 0 0,1 0 0 0 0,-1 0 1 0 0,1 1-1 0 0,10 0 0 0 0,-20 1-70 0 0,1 0-1 0 0,-1 0 0 0 0,1 0 0 0 0,-1 0 1 0 0,0 0-1 0 0,0 1 0 0 0,1-1 1 0 0,-1 0-1 0 0,0 1 0 0 0,1-1 1 0 0,-1 1-1 0 0,1 0 0 0 0,-1 0-23 0 0,-1-1 0 0 0,1 0 0 0 0,-1 1 0 0 0,0-1 0 0 0,1 1-1 0 0,-1-1 1 0 0,0 1 0 0 0,0-1 0 0 0,1 1 0 0 0,-1 0 0 0 0,0-1 0 0 0,0 1-1 0 0,0-1 1 0 0,0 1 0 0 0,0-1 0 0 0,0 1 0 0 0,1 0 0 0 0,-1-1 0 0 0,0 1 0 0 0,-1-1-1 0 0,1 1 1 0 0,0-1 0 0 0,0 1 0 0 0,0 0 0 0 0,0-1 0 0 0,0 1 0 0 0,-1-1-1 0 0,1 1 1 0 0,0-1 0 0 0,0 1 0 0 0,-1 0 0 0 0,-2 4-48 0 0,0 0 0 0 0,0-1 0 0 0,0 0 0 0 0,-1 1-1 0 0,1-1 1 0 0,-1 0 0 0 0,-5 4 0 0 0,-34 24-567 0 0,31-23 424 0 0,-143 82-4417 0 0,118-71 653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7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5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1.xml"/><Relationship Id="rId183" Type="http://schemas.openxmlformats.org/officeDocument/2006/relationships/image" Target="../media/image96.png"/><Relationship Id="rId218" Type="http://schemas.openxmlformats.org/officeDocument/2006/relationships/customXml" Target="../ink/ink109.xml"/><Relationship Id="rId239" Type="http://schemas.openxmlformats.org/officeDocument/2006/relationships/image" Target="../media/image124.png"/><Relationship Id="rId250" Type="http://schemas.openxmlformats.org/officeDocument/2006/relationships/customXml" Target="../ink/ink125.xml"/><Relationship Id="rId271" Type="http://schemas.openxmlformats.org/officeDocument/2006/relationships/image" Target="../media/image140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152" Type="http://schemas.openxmlformats.org/officeDocument/2006/relationships/customXml" Target="../ink/ink76.xml"/><Relationship Id="rId173" Type="http://schemas.openxmlformats.org/officeDocument/2006/relationships/image" Target="../media/image91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9.png"/><Relationship Id="rId240" Type="http://schemas.openxmlformats.org/officeDocument/2006/relationships/customXml" Target="../ink/ink120.xml"/><Relationship Id="rId261" Type="http://schemas.openxmlformats.org/officeDocument/2006/relationships/image" Target="../media/image135.png"/><Relationship Id="rId14" Type="http://schemas.openxmlformats.org/officeDocument/2006/relationships/customXml" Target="../ink/ink7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63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184" Type="http://schemas.openxmlformats.org/officeDocument/2006/relationships/customXml" Target="../ink/ink92.xml"/><Relationship Id="rId219" Type="http://schemas.openxmlformats.org/officeDocument/2006/relationships/image" Target="../media/image114.png"/><Relationship Id="rId230" Type="http://schemas.openxmlformats.org/officeDocument/2006/relationships/customXml" Target="../ink/ink115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272" Type="http://schemas.openxmlformats.org/officeDocument/2006/relationships/customXml" Target="../ink/ink136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74" Type="http://schemas.openxmlformats.org/officeDocument/2006/relationships/customXml" Target="../ink/ink87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220" Type="http://schemas.openxmlformats.org/officeDocument/2006/relationships/customXml" Target="../ink/ink110.xml"/><Relationship Id="rId241" Type="http://schemas.openxmlformats.org/officeDocument/2006/relationships/image" Target="../media/image125.png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262" Type="http://schemas.openxmlformats.org/officeDocument/2006/relationships/customXml" Target="../ink/ink131.xml"/><Relationship Id="rId283" Type="http://schemas.openxmlformats.org/officeDocument/2006/relationships/image" Target="../media/image146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43" Type="http://schemas.openxmlformats.org/officeDocument/2006/relationships/image" Target="../media/image76.png"/><Relationship Id="rId164" Type="http://schemas.openxmlformats.org/officeDocument/2006/relationships/customXml" Target="../ink/ink82.xml"/><Relationship Id="rId185" Type="http://schemas.openxmlformats.org/officeDocument/2006/relationships/image" Target="../media/image97.png"/><Relationship Id="rId9" Type="http://schemas.openxmlformats.org/officeDocument/2006/relationships/image" Target="../media/image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0.png"/><Relationship Id="rId252" Type="http://schemas.openxmlformats.org/officeDocument/2006/relationships/customXml" Target="../ink/ink126.xml"/><Relationship Id="rId273" Type="http://schemas.openxmlformats.org/officeDocument/2006/relationships/image" Target="../media/image141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8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54" Type="http://schemas.openxmlformats.org/officeDocument/2006/relationships/customXml" Target="../ink/ink77.xml"/><Relationship Id="rId175" Type="http://schemas.openxmlformats.org/officeDocument/2006/relationships/image" Target="../media/image92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5.png"/><Relationship Id="rId242" Type="http://schemas.openxmlformats.org/officeDocument/2006/relationships/customXml" Target="../ink/ink121.xml"/><Relationship Id="rId263" Type="http://schemas.openxmlformats.org/officeDocument/2006/relationships/image" Target="../media/image136.png"/><Relationship Id="rId284" Type="http://schemas.openxmlformats.org/officeDocument/2006/relationships/customXml" Target="../ink/ink142.xml"/><Relationship Id="rId319" Type="http://schemas.openxmlformats.org/officeDocument/2006/relationships/image" Target="../media/image164.png"/><Relationship Id="rId37" Type="http://schemas.openxmlformats.org/officeDocument/2006/relationships/image" Target="../media/image23.png"/><Relationship Id="rId58" Type="http://schemas.openxmlformats.org/officeDocument/2006/relationships/customXml" Target="../ink/ink29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7.png"/><Relationship Id="rId186" Type="http://schemas.openxmlformats.org/officeDocument/2006/relationships/customXml" Target="../ink/ink93.xml"/><Relationship Id="rId211" Type="http://schemas.openxmlformats.org/officeDocument/2006/relationships/image" Target="../media/image110.png"/><Relationship Id="rId232" Type="http://schemas.openxmlformats.org/officeDocument/2006/relationships/customXml" Target="../ink/ink116.xml"/><Relationship Id="rId253" Type="http://schemas.openxmlformats.org/officeDocument/2006/relationships/image" Target="../media/image131.png"/><Relationship Id="rId274" Type="http://schemas.openxmlformats.org/officeDocument/2006/relationships/customXml" Target="../ink/ink137.xml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27" Type="http://schemas.openxmlformats.org/officeDocument/2006/relationships/image" Target="../media/image18.png"/><Relationship Id="rId48" Type="http://schemas.openxmlformats.org/officeDocument/2006/relationships/customXml" Target="../ink/ink2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6" Type="http://schemas.openxmlformats.org/officeDocument/2006/relationships/customXml" Target="../ink/ink88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111.xml"/><Relationship Id="rId243" Type="http://schemas.openxmlformats.org/officeDocument/2006/relationships/image" Target="../media/image126.png"/><Relationship Id="rId264" Type="http://schemas.openxmlformats.org/officeDocument/2006/relationships/customXml" Target="../ink/ink132.xml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3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21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275" Type="http://schemas.openxmlformats.org/officeDocument/2006/relationships/image" Target="../media/image142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8.xml"/><Relationship Id="rId177" Type="http://schemas.openxmlformats.org/officeDocument/2006/relationships/image" Target="../media/image93.png"/><Relationship Id="rId198" Type="http://schemas.openxmlformats.org/officeDocument/2006/relationships/customXml" Target="../ink/ink99.xml"/><Relationship Id="rId321" Type="http://schemas.openxmlformats.org/officeDocument/2006/relationships/image" Target="../media/image165.png"/><Relationship Id="rId202" Type="http://schemas.openxmlformats.org/officeDocument/2006/relationships/customXml" Target="../ink/ink101.xml"/><Relationship Id="rId223" Type="http://schemas.openxmlformats.org/officeDocument/2006/relationships/image" Target="../media/image116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7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188" Type="http://schemas.openxmlformats.org/officeDocument/2006/relationships/customXml" Target="../ink/ink94.xml"/><Relationship Id="rId311" Type="http://schemas.openxmlformats.org/officeDocument/2006/relationships/image" Target="../media/image160.png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13" Type="http://schemas.openxmlformats.org/officeDocument/2006/relationships/image" Target="../media/image111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8.xml"/><Relationship Id="rId297" Type="http://schemas.openxmlformats.org/officeDocument/2006/relationships/image" Target="../media/image153.png"/><Relationship Id="rId40" Type="http://schemas.openxmlformats.org/officeDocument/2006/relationships/customXml" Target="../ink/ink20.xml"/><Relationship Id="rId115" Type="http://schemas.openxmlformats.org/officeDocument/2006/relationships/image" Target="../media/image62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178" Type="http://schemas.openxmlformats.org/officeDocument/2006/relationships/customXml" Target="../ink/ink89.xml"/><Relationship Id="rId301" Type="http://schemas.openxmlformats.org/officeDocument/2006/relationships/image" Target="../media/image155.png"/><Relationship Id="rId322" Type="http://schemas.openxmlformats.org/officeDocument/2006/relationships/customXml" Target="../ink/ink161.xml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112.xml"/><Relationship Id="rId245" Type="http://schemas.openxmlformats.org/officeDocument/2006/relationships/image" Target="../media/image127.png"/><Relationship Id="rId266" Type="http://schemas.openxmlformats.org/officeDocument/2006/relationships/customXml" Target="../ink/ink133.xml"/><Relationship Id="rId287" Type="http://schemas.openxmlformats.org/officeDocument/2006/relationships/image" Target="../media/image148.png"/><Relationship Id="rId30" Type="http://schemas.openxmlformats.org/officeDocument/2006/relationships/customXml" Target="../ink/ink15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" Type="http://schemas.openxmlformats.org/officeDocument/2006/relationships/image" Target="../media/image6.png"/><Relationship Id="rId214" Type="http://schemas.openxmlformats.org/officeDocument/2006/relationships/customXml" Target="../ink/ink107.xml"/><Relationship Id="rId235" Type="http://schemas.openxmlformats.org/officeDocument/2006/relationships/image" Target="../media/image122.png"/><Relationship Id="rId256" Type="http://schemas.openxmlformats.org/officeDocument/2006/relationships/customXml" Target="../ink/ink128.xml"/><Relationship Id="rId277" Type="http://schemas.openxmlformats.org/officeDocument/2006/relationships/image" Target="../media/image143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6.png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7.png"/><Relationship Id="rId246" Type="http://schemas.openxmlformats.org/officeDocument/2006/relationships/customXml" Target="../ink/ink123.xml"/><Relationship Id="rId267" Type="http://schemas.openxmlformats.org/officeDocument/2006/relationships/image" Target="../media/image138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52" Type="http://schemas.openxmlformats.org/officeDocument/2006/relationships/customXml" Target="../ink/ink26.xml"/><Relationship Id="rId73" Type="http://schemas.openxmlformats.org/officeDocument/2006/relationships/image" Target="../media/image41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2.png"/><Relationship Id="rId236" Type="http://schemas.openxmlformats.org/officeDocument/2006/relationships/customXml" Target="../ink/ink118.xml"/><Relationship Id="rId257" Type="http://schemas.openxmlformats.org/officeDocument/2006/relationships/image" Target="../media/image133.png"/><Relationship Id="rId278" Type="http://schemas.openxmlformats.org/officeDocument/2006/relationships/customXml" Target="../ink/ink139.xml"/><Relationship Id="rId303" Type="http://schemas.openxmlformats.org/officeDocument/2006/relationships/image" Target="../media/image156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customXml" Target="../ink/ink157.xml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7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140.xml"/><Relationship Id="rId75" Type="http://schemas.openxmlformats.org/officeDocument/2006/relationships/image" Target="../media/image42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0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325.xml"/><Relationship Id="rId170" Type="http://schemas.openxmlformats.org/officeDocument/2006/relationships/customXml" Target="../ink/ink248.xml"/><Relationship Id="rId226" Type="http://schemas.openxmlformats.org/officeDocument/2006/relationships/customXml" Target="../ink/ink276.xml"/><Relationship Id="rId268" Type="http://schemas.openxmlformats.org/officeDocument/2006/relationships/customXml" Target="../ink/ink297.xml"/><Relationship Id="rId32" Type="http://schemas.openxmlformats.org/officeDocument/2006/relationships/customXml" Target="../ink/ink179.xml"/><Relationship Id="rId74" Type="http://schemas.openxmlformats.org/officeDocument/2006/relationships/customXml" Target="../ink/ink200.xml"/><Relationship Id="rId128" Type="http://schemas.openxmlformats.org/officeDocument/2006/relationships/customXml" Target="../ink/ink227.xml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308.xml"/><Relationship Id="rId304" Type="http://schemas.openxmlformats.org/officeDocument/2006/relationships/customXml" Target="../ink/ink315.xml"/><Relationship Id="rId85" Type="http://schemas.openxmlformats.org/officeDocument/2006/relationships/image" Target="../media/image47.png"/><Relationship Id="rId150" Type="http://schemas.openxmlformats.org/officeDocument/2006/relationships/customXml" Target="../ink/ink238.xml"/><Relationship Id="rId192" Type="http://schemas.openxmlformats.org/officeDocument/2006/relationships/customXml" Target="../ink/ink259.xml"/><Relationship Id="rId206" Type="http://schemas.openxmlformats.org/officeDocument/2006/relationships/customXml" Target="../ink/ink266.xml"/><Relationship Id="rId248" Type="http://schemas.openxmlformats.org/officeDocument/2006/relationships/customXml" Target="../ink/ink287.xml"/><Relationship Id="rId12" Type="http://schemas.openxmlformats.org/officeDocument/2006/relationships/customXml" Target="../ink/ink169.xml"/><Relationship Id="rId108" Type="http://schemas.openxmlformats.org/officeDocument/2006/relationships/customXml" Target="../ink/ink217.xml"/><Relationship Id="rId315" Type="http://schemas.openxmlformats.org/officeDocument/2006/relationships/image" Target="../media/image162.png"/><Relationship Id="rId54" Type="http://schemas.openxmlformats.org/officeDocument/2006/relationships/customXml" Target="../ink/ink190.xml"/><Relationship Id="rId96" Type="http://schemas.openxmlformats.org/officeDocument/2006/relationships/customXml" Target="../ink/ink211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298.xml"/><Relationship Id="rId326" Type="http://schemas.openxmlformats.org/officeDocument/2006/relationships/customXml" Target="../ink/ink326.xml"/><Relationship Id="rId65" Type="http://schemas.openxmlformats.org/officeDocument/2006/relationships/image" Target="../media/image37.png"/><Relationship Id="rId130" Type="http://schemas.openxmlformats.org/officeDocument/2006/relationships/customXml" Target="../ink/ink228.xml"/><Relationship Id="rId172" Type="http://schemas.openxmlformats.org/officeDocument/2006/relationships/customXml" Target="../ink/ink249.xml"/><Relationship Id="rId228" Type="http://schemas.openxmlformats.org/officeDocument/2006/relationships/customXml" Target="../ink/ink277.xml"/><Relationship Id="rId281" Type="http://schemas.openxmlformats.org/officeDocument/2006/relationships/image" Target="../media/image145.png"/><Relationship Id="rId34" Type="http://schemas.openxmlformats.org/officeDocument/2006/relationships/customXml" Target="../ink/ink180.xml"/><Relationship Id="rId76" Type="http://schemas.openxmlformats.org/officeDocument/2006/relationships/customXml" Target="../ink/ink201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244.xml"/><Relationship Id="rId183" Type="http://schemas.openxmlformats.org/officeDocument/2006/relationships/image" Target="../media/image96.png"/><Relationship Id="rId218" Type="http://schemas.openxmlformats.org/officeDocument/2006/relationships/customXml" Target="../ink/ink272.xml"/><Relationship Id="rId239" Type="http://schemas.openxmlformats.org/officeDocument/2006/relationships/image" Target="../media/image124.png"/><Relationship Id="rId250" Type="http://schemas.openxmlformats.org/officeDocument/2006/relationships/customXml" Target="../ink/ink288.xml"/><Relationship Id="rId271" Type="http://schemas.openxmlformats.org/officeDocument/2006/relationships/image" Target="../media/image140.png"/><Relationship Id="rId292" Type="http://schemas.openxmlformats.org/officeDocument/2006/relationships/customXml" Target="../ink/ink309.xml"/><Relationship Id="rId306" Type="http://schemas.openxmlformats.org/officeDocument/2006/relationships/customXml" Target="../ink/ink316.xml"/><Relationship Id="rId24" Type="http://schemas.openxmlformats.org/officeDocument/2006/relationships/customXml" Target="../ink/ink175.xml"/><Relationship Id="rId45" Type="http://schemas.openxmlformats.org/officeDocument/2006/relationships/image" Target="../media/image27.png"/><Relationship Id="rId66" Type="http://schemas.openxmlformats.org/officeDocument/2006/relationships/customXml" Target="../ink/ink196.xml"/><Relationship Id="rId87" Type="http://schemas.openxmlformats.org/officeDocument/2006/relationships/image" Target="../media/image48.png"/><Relationship Id="rId110" Type="http://schemas.openxmlformats.org/officeDocument/2006/relationships/customXml" Target="../ink/ink218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152" Type="http://schemas.openxmlformats.org/officeDocument/2006/relationships/customXml" Target="../ink/ink239.xml"/><Relationship Id="rId173" Type="http://schemas.openxmlformats.org/officeDocument/2006/relationships/image" Target="../media/image91.png"/><Relationship Id="rId194" Type="http://schemas.openxmlformats.org/officeDocument/2006/relationships/customXml" Target="../ink/ink260.xml"/><Relationship Id="rId208" Type="http://schemas.openxmlformats.org/officeDocument/2006/relationships/customXml" Target="../ink/ink267.xml"/><Relationship Id="rId229" Type="http://schemas.openxmlformats.org/officeDocument/2006/relationships/image" Target="../media/image119.png"/><Relationship Id="rId240" Type="http://schemas.openxmlformats.org/officeDocument/2006/relationships/customXml" Target="../ink/ink283.xml"/><Relationship Id="rId261" Type="http://schemas.openxmlformats.org/officeDocument/2006/relationships/image" Target="../media/image135.png"/><Relationship Id="rId14" Type="http://schemas.openxmlformats.org/officeDocument/2006/relationships/customXml" Target="../ink/ink170.xml"/><Relationship Id="rId35" Type="http://schemas.openxmlformats.org/officeDocument/2006/relationships/image" Target="../media/image22.png"/><Relationship Id="rId56" Type="http://schemas.openxmlformats.org/officeDocument/2006/relationships/customXml" Target="../ink/ink191.xml"/><Relationship Id="rId77" Type="http://schemas.openxmlformats.org/officeDocument/2006/relationships/image" Target="../media/image43.png"/><Relationship Id="rId100" Type="http://schemas.openxmlformats.org/officeDocument/2006/relationships/customXml" Target="../ink/ink213.xml"/><Relationship Id="rId282" Type="http://schemas.openxmlformats.org/officeDocument/2006/relationships/customXml" Target="../ink/ink304.xml"/><Relationship Id="rId317" Type="http://schemas.openxmlformats.org/officeDocument/2006/relationships/image" Target="../media/image163.png"/><Relationship Id="rId8" Type="http://schemas.openxmlformats.org/officeDocument/2006/relationships/customXml" Target="../ink/ink167.xml"/><Relationship Id="rId98" Type="http://schemas.openxmlformats.org/officeDocument/2006/relationships/customXml" Target="../ink/ink212.xml"/><Relationship Id="rId121" Type="http://schemas.openxmlformats.org/officeDocument/2006/relationships/image" Target="../media/image65.png"/><Relationship Id="rId142" Type="http://schemas.openxmlformats.org/officeDocument/2006/relationships/customXml" Target="../ink/ink234.xml"/><Relationship Id="rId163" Type="http://schemas.openxmlformats.org/officeDocument/2006/relationships/image" Target="../media/image86.png"/><Relationship Id="rId184" Type="http://schemas.openxmlformats.org/officeDocument/2006/relationships/customXml" Target="../ink/ink255.xml"/><Relationship Id="rId219" Type="http://schemas.openxmlformats.org/officeDocument/2006/relationships/image" Target="../media/image114.png"/><Relationship Id="rId230" Type="http://schemas.openxmlformats.org/officeDocument/2006/relationships/customXml" Target="../ink/ink278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186.xml"/><Relationship Id="rId67" Type="http://schemas.openxmlformats.org/officeDocument/2006/relationships/image" Target="../media/image38.png"/><Relationship Id="rId272" Type="http://schemas.openxmlformats.org/officeDocument/2006/relationships/customXml" Target="../ink/ink299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88" Type="http://schemas.openxmlformats.org/officeDocument/2006/relationships/customXml" Target="../ink/ink207.xml"/><Relationship Id="rId111" Type="http://schemas.openxmlformats.org/officeDocument/2006/relationships/image" Target="../media/image60.png"/><Relationship Id="rId132" Type="http://schemas.openxmlformats.org/officeDocument/2006/relationships/customXml" Target="../ink/ink229.xml"/><Relationship Id="rId153" Type="http://schemas.openxmlformats.org/officeDocument/2006/relationships/image" Target="../media/image81.png"/><Relationship Id="rId174" Type="http://schemas.openxmlformats.org/officeDocument/2006/relationships/customXml" Target="../ink/ink250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220" Type="http://schemas.openxmlformats.org/officeDocument/2006/relationships/customXml" Target="../ink/ink273.xml"/><Relationship Id="rId241" Type="http://schemas.openxmlformats.org/officeDocument/2006/relationships/image" Target="../media/image125.png"/><Relationship Id="rId15" Type="http://schemas.openxmlformats.org/officeDocument/2006/relationships/image" Target="../media/image12.png"/><Relationship Id="rId36" Type="http://schemas.openxmlformats.org/officeDocument/2006/relationships/customXml" Target="../ink/ink181.xml"/><Relationship Id="rId57" Type="http://schemas.openxmlformats.org/officeDocument/2006/relationships/image" Target="../media/image33.png"/><Relationship Id="rId262" Type="http://schemas.openxmlformats.org/officeDocument/2006/relationships/customXml" Target="../ink/ink294.xml"/><Relationship Id="rId283" Type="http://schemas.openxmlformats.org/officeDocument/2006/relationships/image" Target="../media/image146.png"/><Relationship Id="rId318" Type="http://schemas.openxmlformats.org/officeDocument/2006/relationships/customXml" Target="../ink/ink322.xml"/><Relationship Id="rId78" Type="http://schemas.openxmlformats.org/officeDocument/2006/relationships/customXml" Target="../ink/ink202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224.xml"/><Relationship Id="rId143" Type="http://schemas.openxmlformats.org/officeDocument/2006/relationships/image" Target="../media/image76.png"/><Relationship Id="rId164" Type="http://schemas.openxmlformats.org/officeDocument/2006/relationships/customXml" Target="../ink/ink245.xml"/><Relationship Id="rId185" Type="http://schemas.openxmlformats.org/officeDocument/2006/relationships/image" Target="../media/image97.png"/><Relationship Id="rId9" Type="http://schemas.openxmlformats.org/officeDocument/2006/relationships/image" Target="../media/image9.png"/><Relationship Id="rId210" Type="http://schemas.openxmlformats.org/officeDocument/2006/relationships/customXml" Target="../ink/ink268.xml"/><Relationship Id="rId26" Type="http://schemas.openxmlformats.org/officeDocument/2006/relationships/customXml" Target="../ink/ink176.xml"/><Relationship Id="rId231" Type="http://schemas.openxmlformats.org/officeDocument/2006/relationships/image" Target="../media/image120.png"/><Relationship Id="rId252" Type="http://schemas.openxmlformats.org/officeDocument/2006/relationships/customXml" Target="../ink/ink289.xml"/><Relationship Id="rId273" Type="http://schemas.openxmlformats.org/officeDocument/2006/relationships/image" Target="../media/image141.png"/><Relationship Id="rId294" Type="http://schemas.openxmlformats.org/officeDocument/2006/relationships/customXml" Target="../ink/ink310.xml"/><Relationship Id="rId308" Type="http://schemas.openxmlformats.org/officeDocument/2006/relationships/customXml" Target="../ink/ink317.xml"/><Relationship Id="rId47" Type="http://schemas.openxmlformats.org/officeDocument/2006/relationships/image" Target="../media/image28.png"/><Relationship Id="rId68" Type="http://schemas.openxmlformats.org/officeDocument/2006/relationships/customXml" Target="../ink/ink197.xml"/><Relationship Id="rId89" Type="http://schemas.openxmlformats.org/officeDocument/2006/relationships/image" Target="../media/image49.png"/><Relationship Id="rId112" Type="http://schemas.openxmlformats.org/officeDocument/2006/relationships/customXml" Target="../ink/ink219.xml"/><Relationship Id="rId133" Type="http://schemas.openxmlformats.org/officeDocument/2006/relationships/image" Target="../media/image71.png"/><Relationship Id="rId154" Type="http://schemas.openxmlformats.org/officeDocument/2006/relationships/customXml" Target="../ink/ink240.xml"/><Relationship Id="rId175" Type="http://schemas.openxmlformats.org/officeDocument/2006/relationships/image" Target="../media/image92.png"/><Relationship Id="rId196" Type="http://schemas.openxmlformats.org/officeDocument/2006/relationships/customXml" Target="../ink/ink261.xml"/><Relationship Id="rId200" Type="http://schemas.openxmlformats.org/officeDocument/2006/relationships/customXml" Target="../ink/ink263.xml"/><Relationship Id="rId16" Type="http://schemas.openxmlformats.org/officeDocument/2006/relationships/customXml" Target="../ink/ink171.xml"/><Relationship Id="rId221" Type="http://schemas.openxmlformats.org/officeDocument/2006/relationships/image" Target="../media/image115.png"/><Relationship Id="rId242" Type="http://schemas.openxmlformats.org/officeDocument/2006/relationships/customXml" Target="../ink/ink284.xml"/><Relationship Id="rId263" Type="http://schemas.openxmlformats.org/officeDocument/2006/relationships/image" Target="../media/image136.png"/><Relationship Id="rId284" Type="http://schemas.openxmlformats.org/officeDocument/2006/relationships/customXml" Target="../ink/ink305.xml"/><Relationship Id="rId319" Type="http://schemas.openxmlformats.org/officeDocument/2006/relationships/image" Target="../media/image164.png"/><Relationship Id="rId37" Type="http://schemas.openxmlformats.org/officeDocument/2006/relationships/image" Target="../media/image23.png"/><Relationship Id="rId58" Type="http://schemas.openxmlformats.org/officeDocument/2006/relationships/customXml" Target="../ink/ink192.xml"/><Relationship Id="rId79" Type="http://schemas.openxmlformats.org/officeDocument/2006/relationships/image" Target="../media/image44.png"/><Relationship Id="rId102" Type="http://schemas.openxmlformats.org/officeDocument/2006/relationships/customXml" Target="../ink/ink214.xml"/><Relationship Id="rId123" Type="http://schemas.openxmlformats.org/officeDocument/2006/relationships/image" Target="../media/image66.png"/><Relationship Id="rId144" Type="http://schemas.openxmlformats.org/officeDocument/2006/relationships/customXml" Target="../ink/ink235.xml"/><Relationship Id="rId90" Type="http://schemas.openxmlformats.org/officeDocument/2006/relationships/customXml" Target="../ink/ink208.xml"/><Relationship Id="rId165" Type="http://schemas.openxmlformats.org/officeDocument/2006/relationships/image" Target="../media/image87.png"/><Relationship Id="rId186" Type="http://schemas.openxmlformats.org/officeDocument/2006/relationships/customXml" Target="../ink/ink256.xml"/><Relationship Id="rId211" Type="http://schemas.openxmlformats.org/officeDocument/2006/relationships/image" Target="../media/image110.png"/><Relationship Id="rId232" Type="http://schemas.openxmlformats.org/officeDocument/2006/relationships/customXml" Target="../ink/ink279.xml"/><Relationship Id="rId253" Type="http://schemas.openxmlformats.org/officeDocument/2006/relationships/image" Target="../media/image131.png"/><Relationship Id="rId274" Type="http://schemas.openxmlformats.org/officeDocument/2006/relationships/customXml" Target="../ink/ink300.xml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27" Type="http://schemas.openxmlformats.org/officeDocument/2006/relationships/image" Target="../media/image18.png"/><Relationship Id="rId48" Type="http://schemas.openxmlformats.org/officeDocument/2006/relationships/customXml" Target="../ink/ink187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230.xml"/><Relationship Id="rId320" Type="http://schemas.openxmlformats.org/officeDocument/2006/relationships/customXml" Target="../ink/ink323.xml"/><Relationship Id="rId80" Type="http://schemas.openxmlformats.org/officeDocument/2006/relationships/customXml" Target="../ink/ink203.xml"/><Relationship Id="rId155" Type="http://schemas.openxmlformats.org/officeDocument/2006/relationships/image" Target="../media/image82.png"/><Relationship Id="rId176" Type="http://schemas.openxmlformats.org/officeDocument/2006/relationships/customXml" Target="../ink/ink251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274.xml"/><Relationship Id="rId243" Type="http://schemas.openxmlformats.org/officeDocument/2006/relationships/image" Target="../media/image126.png"/><Relationship Id="rId264" Type="http://schemas.openxmlformats.org/officeDocument/2006/relationships/customXml" Target="../ink/ink295.xml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182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225.xml"/><Relationship Id="rId310" Type="http://schemas.openxmlformats.org/officeDocument/2006/relationships/customXml" Target="../ink/ink318.xml"/><Relationship Id="rId70" Type="http://schemas.openxmlformats.org/officeDocument/2006/relationships/customXml" Target="../ink/ink198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246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269.xml"/><Relationship Id="rId233" Type="http://schemas.openxmlformats.org/officeDocument/2006/relationships/image" Target="../media/image121.png"/><Relationship Id="rId254" Type="http://schemas.openxmlformats.org/officeDocument/2006/relationships/customXml" Target="../ink/ink290.xml"/><Relationship Id="rId28" Type="http://schemas.openxmlformats.org/officeDocument/2006/relationships/customXml" Target="../ink/ink177.xml"/><Relationship Id="rId49" Type="http://schemas.openxmlformats.org/officeDocument/2006/relationships/image" Target="../media/image29.png"/><Relationship Id="rId114" Type="http://schemas.openxmlformats.org/officeDocument/2006/relationships/customXml" Target="../ink/ink220.xml"/><Relationship Id="rId275" Type="http://schemas.openxmlformats.org/officeDocument/2006/relationships/image" Target="../media/image142.png"/><Relationship Id="rId296" Type="http://schemas.openxmlformats.org/officeDocument/2006/relationships/customXml" Target="../ink/ink311.xml"/><Relationship Id="rId300" Type="http://schemas.openxmlformats.org/officeDocument/2006/relationships/customXml" Target="../ink/ink313.xml"/><Relationship Id="rId60" Type="http://schemas.openxmlformats.org/officeDocument/2006/relationships/customXml" Target="../ink/ink193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241.xml"/><Relationship Id="rId177" Type="http://schemas.openxmlformats.org/officeDocument/2006/relationships/image" Target="../media/image93.png"/><Relationship Id="rId198" Type="http://schemas.openxmlformats.org/officeDocument/2006/relationships/customXml" Target="../ink/ink262.xml"/><Relationship Id="rId321" Type="http://schemas.openxmlformats.org/officeDocument/2006/relationships/image" Target="../media/image165.png"/><Relationship Id="rId202" Type="http://schemas.openxmlformats.org/officeDocument/2006/relationships/customXml" Target="../ink/ink264.xml"/><Relationship Id="rId223" Type="http://schemas.openxmlformats.org/officeDocument/2006/relationships/image" Target="../media/image116.png"/><Relationship Id="rId244" Type="http://schemas.openxmlformats.org/officeDocument/2006/relationships/customXml" Target="../ink/ink285.xml"/><Relationship Id="rId18" Type="http://schemas.openxmlformats.org/officeDocument/2006/relationships/customXml" Target="../ink/ink172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306.xml"/><Relationship Id="rId50" Type="http://schemas.openxmlformats.org/officeDocument/2006/relationships/customXml" Target="../ink/ink188.xml"/><Relationship Id="rId104" Type="http://schemas.openxmlformats.org/officeDocument/2006/relationships/customXml" Target="../ink/ink215.xml"/><Relationship Id="rId125" Type="http://schemas.openxmlformats.org/officeDocument/2006/relationships/image" Target="../media/image67.png"/><Relationship Id="rId146" Type="http://schemas.openxmlformats.org/officeDocument/2006/relationships/customXml" Target="../ink/ink236.xml"/><Relationship Id="rId167" Type="http://schemas.openxmlformats.org/officeDocument/2006/relationships/image" Target="../media/image88.png"/><Relationship Id="rId188" Type="http://schemas.openxmlformats.org/officeDocument/2006/relationships/customXml" Target="../ink/ink257.xml"/><Relationship Id="rId311" Type="http://schemas.openxmlformats.org/officeDocument/2006/relationships/image" Target="../media/image160.png"/><Relationship Id="rId71" Type="http://schemas.openxmlformats.org/officeDocument/2006/relationships/image" Target="../media/image40.png"/><Relationship Id="rId92" Type="http://schemas.openxmlformats.org/officeDocument/2006/relationships/customXml" Target="../ink/ink209.xml"/><Relationship Id="rId213" Type="http://schemas.openxmlformats.org/officeDocument/2006/relationships/image" Target="../media/image111.png"/><Relationship Id="rId234" Type="http://schemas.openxmlformats.org/officeDocument/2006/relationships/customXml" Target="../ink/ink280.xml"/><Relationship Id="rId2" Type="http://schemas.openxmlformats.org/officeDocument/2006/relationships/customXml" Target="../ink/ink164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301.xml"/><Relationship Id="rId297" Type="http://schemas.openxmlformats.org/officeDocument/2006/relationships/image" Target="../media/image153.png"/><Relationship Id="rId40" Type="http://schemas.openxmlformats.org/officeDocument/2006/relationships/customXml" Target="../ink/ink183.xml"/><Relationship Id="rId115" Type="http://schemas.openxmlformats.org/officeDocument/2006/relationships/image" Target="../media/image62.png"/><Relationship Id="rId136" Type="http://schemas.openxmlformats.org/officeDocument/2006/relationships/customXml" Target="../ink/ink231.xml"/><Relationship Id="rId157" Type="http://schemas.openxmlformats.org/officeDocument/2006/relationships/image" Target="../media/image83.png"/><Relationship Id="rId178" Type="http://schemas.openxmlformats.org/officeDocument/2006/relationships/customXml" Target="../ink/ink252.xml"/><Relationship Id="rId301" Type="http://schemas.openxmlformats.org/officeDocument/2006/relationships/image" Target="../media/image155.png"/><Relationship Id="rId322" Type="http://schemas.openxmlformats.org/officeDocument/2006/relationships/customXml" Target="../ink/ink324.xml"/><Relationship Id="rId61" Type="http://schemas.openxmlformats.org/officeDocument/2006/relationships/image" Target="../media/image35.png"/><Relationship Id="rId82" Type="http://schemas.openxmlformats.org/officeDocument/2006/relationships/customXml" Target="../ink/ink204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275.xml"/><Relationship Id="rId245" Type="http://schemas.openxmlformats.org/officeDocument/2006/relationships/image" Target="../media/image127.png"/><Relationship Id="rId266" Type="http://schemas.openxmlformats.org/officeDocument/2006/relationships/customXml" Target="../ink/ink296.xml"/><Relationship Id="rId287" Type="http://schemas.openxmlformats.org/officeDocument/2006/relationships/image" Target="../media/image148.png"/><Relationship Id="rId30" Type="http://schemas.openxmlformats.org/officeDocument/2006/relationships/customXml" Target="../ink/ink178.xml"/><Relationship Id="rId105" Type="http://schemas.openxmlformats.org/officeDocument/2006/relationships/image" Target="../media/image57.png"/><Relationship Id="rId126" Type="http://schemas.openxmlformats.org/officeDocument/2006/relationships/customXml" Target="../ink/ink226.xml"/><Relationship Id="rId147" Type="http://schemas.openxmlformats.org/officeDocument/2006/relationships/image" Target="../media/image78.png"/><Relationship Id="rId168" Type="http://schemas.openxmlformats.org/officeDocument/2006/relationships/customXml" Target="../ink/ink247.xml"/><Relationship Id="rId312" Type="http://schemas.openxmlformats.org/officeDocument/2006/relationships/customXml" Target="../ink/ink319.xml"/><Relationship Id="rId51" Type="http://schemas.openxmlformats.org/officeDocument/2006/relationships/image" Target="../media/image30.png"/><Relationship Id="rId72" Type="http://schemas.openxmlformats.org/officeDocument/2006/relationships/customXml" Target="../ink/ink199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" Type="http://schemas.openxmlformats.org/officeDocument/2006/relationships/image" Target="../media/image6.png"/><Relationship Id="rId214" Type="http://schemas.openxmlformats.org/officeDocument/2006/relationships/customXml" Target="../ink/ink270.xml"/><Relationship Id="rId235" Type="http://schemas.openxmlformats.org/officeDocument/2006/relationships/image" Target="../media/image122.png"/><Relationship Id="rId256" Type="http://schemas.openxmlformats.org/officeDocument/2006/relationships/customXml" Target="../ink/ink291.xml"/><Relationship Id="rId277" Type="http://schemas.openxmlformats.org/officeDocument/2006/relationships/image" Target="../media/image143.png"/><Relationship Id="rId298" Type="http://schemas.openxmlformats.org/officeDocument/2006/relationships/customXml" Target="../ink/ink312.xml"/><Relationship Id="rId116" Type="http://schemas.openxmlformats.org/officeDocument/2006/relationships/customXml" Target="../ink/ink221.xml"/><Relationship Id="rId137" Type="http://schemas.openxmlformats.org/officeDocument/2006/relationships/image" Target="../media/image73.png"/><Relationship Id="rId158" Type="http://schemas.openxmlformats.org/officeDocument/2006/relationships/customXml" Target="../ink/ink242.xml"/><Relationship Id="rId302" Type="http://schemas.openxmlformats.org/officeDocument/2006/relationships/customXml" Target="../ink/ink314.xml"/><Relationship Id="rId323" Type="http://schemas.openxmlformats.org/officeDocument/2006/relationships/image" Target="../media/image166.png"/><Relationship Id="rId20" Type="http://schemas.openxmlformats.org/officeDocument/2006/relationships/customXml" Target="../ink/ink173.xml"/><Relationship Id="rId41" Type="http://schemas.openxmlformats.org/officeDocument/2006/relationships/image" Target="../media/image25.png"/><Relationship Id="rId62" Type="http://schemas.openxmlformats.org/officeDocument/2006/relationships/customXml" Target="../ink/ink194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190" Type="http://schemas.openxmlformats.org/officeDocument/2006/relationships/customXml" Target="../ink/ink258.xml"/><Relationship Id="rId204" Type="http://schemas.openxmlformats.org/officeDocument/2006/relationships/customXml" Target="../ink/ink265.xml"/><Relationship Id="rId225" Type="http://schemas.openxmlformats.org/officeDocument/2006/relationships/image" Target="../media/image117.png"/><Relationship Id="rId246" Type="http://schemas.openxmlformats.org/officeDocument/2006/relationships/customXml" Target="../ink/ink286.xml"/><Relationship Id="rId267" Type="http://schemas.openxmlformats.org/officeDocument/2006/relationships/image" Target="../media/image138.png"/><Relationship Id="rId288" Type="http://schemas.openxmlformats.org/officeDocument/2006/relationships/customXml" Target="../ink/ink307.xml"/><Relationship Id="rId106" Type="http://schemas.openxmlformats.org/officeDocument/2006/relationships/customXml" Target="../ink/ink216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168.xml"/><Relationship Id="rId31" Type="http://schemas.openxmlformats.org/officeDocument/2006/relationships/image" Target="../media/image20.png"/><Relationship Id="rId52" Type="http://schemas.openxmlformats.org/officeDocument/2006/relationships/customXml" Target="../ink/ink189.xml"/><Relationship Id="rId73" Type="http://schemas.openxmlformats.org/officeDocument/2006/relationships/image" Target="../media/image41.png"/><Relationship Id="rId94" Type="http://schemas.openxmlformats.org/officeDocument/2006/relationships/customXml" Target="../ink/ink210.xml"/><Relationship Id="rId148" Type="http://schemas.openxmlformats.org/officeDocument/2006/relationships/customXml" Target="../ink/ink237.xml"/><Relationship Id="rId169" Type="http://schemas.openxmlformats.org/officeDocument/2006/relationships/image" Target="../media/image89.png"/><Relationship Id="rId4" Type="http://schemas.openxmlformats.org/officeDocument/2006/relationships/customXml" Target="../ink/ink165.xml"/><Relationship Id="rId180" Type="http://schemas.openxmlformats.org/officeDocument/2006/relationships/customXml" Target="../ink/ink253.xml"/><Relationship Id="rId215" Type="http://schemas.openxmlformats.org/officeDocument/2006/relationships/image" Target="../media/image112.png"/><Relationship Id="rId236" Type="http://schemas.openxmlformats.org/officeDocument/2006/relationships/customXml" Target="../ink/ink281.xml"/><Relationship Id="rId257" Type="http://schemas.openxmlformats.org/officeDocument/2006/relationships/image" Target="../media/image133.png"/><Relationship Id="rId278" Type="http://schemas.openxmlformats.org/officeDocument/2006/relationships/customXml" Target="../ink/ink302.xml"/><Relationship Id="rId303" Type="http://schemas.openxmlformats.org/officeDocument/2006/relationships/image" Target="../media/image156.png"/><Relationship Id="rId42" Type="http://schemas.openxmlformats.org/officeDocument/2006/relationships/customXml" Target="../ink/ink184.xml"/><Relationship Id="rId84" Type="http://schemas.openxmlformats.org/officeDocument/2006/relationships/customXml" Target="../ink/ink205.xml"/><Relationship Id="rId138" Type="http://schemas.openxmlformats.org/officeDocument/2006/relationships/customXml" Target="../ink/ink232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customXml" Target="../ink/ink320.xml"/><Relationship Id="rId95" Type="http://schemas.openxmlformats.org/officeDocument/2006/relationships/image" Target="../media/image52.png"/><Relationship Id="rId160" Type="http://schemas.openxmlformats.org/officeDocument/2006/relationships/customXml" Target="../ink/ink243.xml"/><Relationship Id="rId216" Type="http://schemas.openxmlformats.org/officeDocument/2006/relationships/customXml" Target="../ink/ink271.xml"/><Relationship Id="rId258" Type="http://schemas.openxmlformats.org/officeDocument/2006/relationships/customXml" Target="../ink/ink292.xml"/><Relationship Id="rId22" Type="http://schemas.openxmlformats.org/officeDocument/2006/relationships/customXml" Target="../ink/ink174.xml"/><Relationship Id="rId64" Type="http://schemas.openxmlformats.org/officeDocument/2006/relationships/customXml" Target="../ink/ink195.xml"/><Relationship Id="rId118" Type="http://schemas.openxmlformats.org/officeDocument/2006/relationships/customXml" Target="../ink/ink222.xml"/><Relationship Id="rId325" Type="http://schemas.openxmlformats.org/officeDocument/2006/relationships/image" Target="../media/image167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303.xml"/><Relationship Id="rId75" Type="http://schemas.openxmlformats.org/officeDocument/2006/relationships/image" Target="../media/image42.png"/><Relationship Id="rId140" Type="http://schemas.openxmlformats.org/officeDocument/2006/relationships/customXml" Target="../ink/ink233.xml"/><Relationship Id="rId182" Type="http://schemas.openxmlformats.org/officeDocument/2006/relationships/customXml" Target="../ink/ink254.xml"/><Relationship Id="rId6" Type="http://schemas.openxmlformats.org/officeDocument/2006/relationships/customXml" Target="../ink/ink166.xml"/><Relationship Id="rId238" Type="http://schemas.openxmlformats.org/officeDocument/2006/relationships/customXml" Target="../ink/ink282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44" Type="http://schemas.openxmlformats.org/officeDocument/2006/relationships/customXml" Target="../ink/ink185.xml"/><Relationship Id="rId86" Type="http://schemas.openxmlformats.org/officeDocument/2006/relationships/customXml" Target="../ink/ink206.xml"/><Relationship Id="rId151" Type="http://schemas.openxmlformats.org/officeDocument/2006/relationships/image" Target="../media/image80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293.xml"/><Relationship Id="rId316" Type="http://schemas.openxmlformats.org/officeDocument/2006/relationships/customXml" Target="../ink/ink321.xml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2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.png"/><Relationship Id="rId299" Type="http://schemas.openxmlformats.org/officeDocument/2006/relationships/image" Target="../media/image317.png"/><Relationship Id="rId21" Type="http://schemas.openxmlformats.org/officeDocument/2006/relationships/image" Target="../media/image178.png"/><Relationship Id="rId63" Type="http://schemas.openxmlformats.org/officeDocument/2006/relationships/image" Target="../media/image199.png"/><Relationship Id="rId159" Type="http://schemas.openxmlformats.org/officeDocument/2006/relationships/image" Target="../media/image247.png"/><Relationship Id="rId324" Type="http://schemas.openxmlformats.org/officeDocument/2006/relationships/customXml" Target="../ink/ink488.xml"/><Relationship Id="rId170" Type="http://schemas.openxmlformats.org/officeDocument/2006/relationships/customXml" Target="../ink/ink411.xml"/><Relationship Id="rId226" Type="http://schemas.openxmlformats.org/officeDocument/2006/relationships/customXml" Target="../ink/ink439.xml"/><Relationship Id="rId268" Type="http://schemas.openxmlformats.org/officeDocument/2006/relationships/customXml" Target="../ink/ink460.xml"/><Relationship Id="rId32" Type="http://schemas.openxmlformats.org/officeDocument/2006/relationships/customXml" Target="../ink/ink342.xml"/><Relationship Id="rId74" Type="http://schemas.openxmlformats.org/officeDocument/2006/relationships/customXml" Target="../ink/ink363.xml"/><Relationship Id="rId128" Type="http://schemas.openxmlformats.org/officeDocument/2006/relationships/customXml" Target="../ink/ink390.xml"/><Relationship Id="rId335" Type="http://schemas.openxmlformats.org/officeDocument/2006/relationships/image" Target="../media/image334.png"/><Relationship Id="rId5" Type="http://schemas.openxmlformats.org/officeDocument/2006/relationships/image" Target="../media/image170.png"/><Relationship Id="rId181" Type="http://schemas.openxmlformats.org/officeDocument/2006/relationships/image" Target="../media/image258.png"/><Relationship Id="rId237" Type="http://schemas.openxmlformats.org/officeDocument/2006/relationships/image" Target="../media/image286.png"/><Relationship Id="rId279" Type="http://schemas.openxmlformats.org/officeDocument/2006/relationships/image" Target="../media/image307.png"/><Relationship Id="rId43" Type="http://schemas.openxmlformats.org/officeDocument/2006/relationships/image" Target="../media/image189.png"/><Relationship Id="rId139" Type="http://schemas.openxmlformats.org/officeDocument/2006/relationships/image" Target="../media/image237.png"/><Relationship Id="rId290" Type="http://schemas.openxmlformats.org/officeDocument/2006/relationships/customXml" Target="../ink/ink471.xml"/><Relationship Id="rId304" Type="http://schemas.openxmlformats.org/officeDocument/2006/relationships/customXml" Target="../ink/ink478.xml"/><Relationship Id="rId346" Type="http://schemas.openxmlformats.org/officeDocument/2006/relationships/customXml" Target="../ink/ink499.xml"/><Relationship Id="rId85" Type="http://schemas.openxmlformats.org/officeDocument/2006/relationships/image" Target="../media/image210.png"/><Relationship Id="rId150" Type="http://schemas.openxmlformats.org/officeDocument/2006/relationships/customXml" Target="../ink/ink401.xml"/><Relationship Id="rId192" Type="http://schemas.openxmlformats.org/officeDocument/2006/relationships/customXml" Target="../ink/ink422.xml"/><Relationship Id="rId206" Type="http://schemas.openxmlformats.org/officeDocument/2006/relationships/customXml" Target="../ink/ink429.xml"/><Relationship Id="rId248" Type="http://schemas.openxmlformats.org/officeDocument/2006/relationships/customXml" Target="../ink/ink450.xml"/><Relationship Id="rId12" Type="http://schemas.openxmlformats.org/officeDocument/2006/relationships/customXml" Target="../ink/ink332.xml"/><Relationship Id="rId108" Type="http://schemas.openxmlformats.org/officeDocument/2006/relationships/customXml" Target="../ink/ink380.xml"/><Relationship Id="rId315" Type="http://schemas.openxmlformats.org/officeDocument/2006/relationships/image" Target="../media/image324.png"/><Relationship Id="rId357" Type="http://schemas.openxmlformats.org/officeDocument/2006/relationships/image" Target="../media/image345.png"/><Relationship Id="rId54" Type="http://schemas.openxmlformats.org/officeDocument/2006/relationships/customXml" Target="../ink/ink353.xml"/><Relationship Id="rId96" Type="http://schemas.openxmlformats.org/officeDocument/2006/relationships/customXml" Target="../ink/ink374.xml"/><Relationship Id="rId161" Type="http://schemas.openxmlformats.org/officeDocument/2006/relationships/image" Target="../media/image248.png"/><Relationship Id="rId217" Type="http://schemas.openxmlformats.org/officeDocument/2006/relationships/image" Target="../media/image276.png"/><Relationship Id="rId259" Type="http://schemas.openxmlformats.org/officeDocument/2006/relationships/image" Target="../media/image297.png"/><Relationship Id="rId23" Type="http://schemas.openxmlformats.org/officeDocument/2006/relationships/image" Target="../media/image179.png"/><Relationship Id="rId119" Type="http://schemas.openxmlformats.org/officeDocument/2006/relationships/image" Target="../media/image227.png"/><Relationship Id="rId270" Type="http://schemas.openxmlformats.org/officeDocument/2006/relationships/customXml" Target="../ink/ink461.xml"/><Relationship Id="rId326" Type="http://schemas.openxmlformats.org/officeDocument/2006/relationships/customXml" Target="../ink/ink489.xml"/><Relationship Id="rId65" Type="http://schemas.openxmlformats.org/officeDocument/2006/relationships/image" Target="../media/image200.png"/><Relationship Id="rId130" Type="http://schemas.openxmlformats.org/officeDocument/2006/relationships/customXml" Target="../ink/ink391.xml"/><Relationship Id="rId172" Type="http://schemas.openxmlformats.org/officeDocument/2006/relationships/customXml" Target="../ink/ink412.xml"/><Relationship Id="rId228" Type="http://schemas.openxmlformats.org/officeDocument/2006/relationships/customXml" Target="../ink/ink440.xml"/><Relationship Id="rId281" Type="http://schemas.openxmlformats.org/officeDocument/2006/relationships/image" Target="../media/image308.png"/><Relationship Id="rId337" Type="http://schemas.openxmlformats.org/officeDocument/2006/relationships/image" Target="../media/image335.png"/><Relationship Id="rId34" Type="http://schemas.openxmlformats.org/officeDocument/2006/relationships/customXml" Target="../ink/ink343.xml"/><Relationship Id="rId76" Type="http://schemas.openxmlformats.org/officeDocument/2006/relationships/customXml" Target="../ink/ink364.xml"/><Relationship Id="rId141" Type="http://schemas.openxmlformats.org/officeDocument/2006/relationships/image" Target="../media/image238.png"/><Relationship Id="rId7" Type="http://schemas.openxmlformats.org/officeDocument/2006/relationships/image" Target="../media/image171.png"/><Relationship Id="rId183" Type="http://schemas.openxmlformats.org/officeDocument/2006/relationships/image" Target="../media/image259.png"/><Relationship Id="rId239" Type="http://schemas.openxmlformats.org/officeDocument/2006/relationships/image" Target="../media/image287.png"/><Relationship Id="rId250" Type="http://schemas.openxmlformats.org/officeDocument/2006/relationships/customXml" Target="../ink/ink451.xml"/><Relationship Id="rId292" Type="http://schemas.openxmlformats.org/officeDocument/2006/relationships/customXml" Target="../ink/ink472.xml"/><Relationship Id="rId306" Type="http://schemas.openxmlformats.org/officeDocument/2006/relationships/customXml" Target="../ink/ink479.xml"/><Relationship Id="rId45" Type="http://schemas.openxmlformats.org/officeDocument/2006/relationships/image" Target="../media/image190.png"/><Relationship Id="rId87" Type="http://schemas.openxmlformats.org/officeDocument/2006/relationships/image" Target="../media/image211.png"/><Relationship Id="rId110" Type="http://schemas.openxmlformats.org/officeDocument/2006/relationships/customXml" Target="../ink/ink381.xml"/><Relationship Id="rId348" Type="http://schemas.openxmlformats.org/officeDocument/2006/relationships/customXml" Target="../ink/ink500.xml"/><Relationship Id="rId152" Type="http://schemas.openxmlformats.org/officeDocument/2006/relationships/customXml" Target="../ink/ink402.xml"/><Relationship Id="rId194" Type="http://schemas.openxmlformats.org/officeDocument/2006/relationships/customXml" Target="../ink/ink423.xml"/><Relationship Id="rId208" Type="http://schemas.openxmlformats.org/officeDocument/2006/relationships/customXml" Target="../ink/ink430.xml"/><Relationship Id="rId261" Type="http://schemas.openxmlformats.org/officeDocument/2006/relationships/image" Target="../media/image298.png"/><Relationship Id="rId14" Type="http://schemas.openxmlformats.org/officeDocument/2006/relationships/customXml" Target="../ink/ink333.xml"/><Relationship Id="rId56" Type="http://schemas.openxmlformats.org/officeDocument/2006/relationships/customXml" Target="../ink/ink354.xml"/><Relationship Id="rId317" Type="http://schemas.openxmlformats.org/officeDocument/2006/relationships/image" Target="../media/image325.png"/><Relationship Id="rId98" Type="http://schemas.openxmlformats.org/officeDocument/2006/relationships/customXml" Target="../ink/ink375.xml"/><Relationship Id="rId121" Type="http://schemas.openxmlformats.org/officeDocument/2006/relationships/image" Target="../media/image228.png"/><Relationship Id="rId163" Type="http://schemas.openxmlformats.org/officeDocument/2006/relationships/image" Target="../media/image249.png"/><Relationship Id="rId219" Type="http://schemas.openxmlformats.org/officeDocument/2006/relationships/image" Target="../media/image277.png"/><Relationship Id="rId230" Type="http://schemas.openxmlformats.org/officeDocument/2006/relationships/customXml" Target="../ink/ink441.xml"/><Relationship Id="rId25" Type="http://schemas.openxmlformats.org/officeDocument/2006/relationships/image" Target="../media/image180.png"/><Relationship Id="rId46" Type="http://schemas.openxmlformats.org/officeDocument/2006/relationships/customXml" Target="../ink/ink349.xml"/><Relationship Id="rId67" Type="http://schemas.openxmlformats.org/officeDocument/2006/relationships/image" Target="../media/image201.png"/><Relationship Id="rId272" Type="http://schemas.openxmlformats.org/officeDocument/2006/relationships/customXml" Target="../ink/ink462.xml"/><Relationship Id="rId293" Type="http://schemas.openxmlformats.org/officeDocument/2006/relationships/image" Target="../media/image314.png"/><Relationship Id="rId307" Type="http://schemas.openxmlformats.org/officeDocument/2006/relationships/image" Target="../media/image321.png"/><Relationship Id="rId328" Type="http://schemas.openxmlformats.org/officeDocument/2006/relationships/customXml" Target="../ink/ink490.xml"/><Relationship Id="rId349" Type="http://schemas.openxmlformats.org/officeDocument/2006/relationships/image" Target="../media/image341.png"/><Relationship Id="rId88" Type="http://schemas.openxmlformats.org/officeDocument/2006/relationships/customXml" Target="../ink/ink370.xml"/><Relationship Id="rId111" Type="http://schemas.openxmlformats.org/officeDocument/2006/relationships/image" Target="../media/image223.png"/><Relationship Id="rId132" Type="http://schemas.openxmlformats.org/officeDocument/2006/relationships/customXml" Target="../ink/ink392.xml"/><Relationship Id="rId153" Type="http://schemas.openxmlformats.org/officeDocument/2006/relationships/image" Target="../media/image244.png"/><Relationship Id="rId174" Type="http://schemas.openxmlformats.org/officeDocument/2006/relationships/customXml" Target="../ink/ink413.xml"/><Relationship Id="rId195" Type="http://schemas.openxmlformats.org/officeDocument/2006/relationships/image" Target="../media/image265.png"/><Relationship Id="rId209" Type="http://schemas.openxmlformats.org/officeDocument/2006/relationships/image" Target="../media/image272.png"/><Relationship Id="rId220" Type="http://schemas.openxmlformats.org/officeDocument/2006/relationships/customXml" Target="../ink/ink436.xml"/><Relationship Id="rId241" Type="http://schemas.openxmlformats.org/officeDocument/2006/relationships/image" Target="../media/image288.png"/><Relationship Id="rId15" Type="http://schemas.openxmlformats.org/officeDocument/2006/relationships/image" Target="../media/image175.png"/><Relationship Id="rId36" Type="http://schemas.openxmlformats.org/officeDocument/2006/relationships/customXml" Target="../ink/ink344.xml"/><Relationship Id="rId57" Type="http://schemas.openxmlformats.org/officeDocument/2006/relationships/image" Target="../media/image196.png"/><Relationship Id="rId262" Type="http://schemas.openxmlformats.org/officeDocument/2006/relationships/customXml" Target="../ink/ink457.xml"/><Relationship Id="rId283" Type="http://schemas.openxmlformats.org/officeDocument/2006/relationships/image" Target="../media/image309.png"/><Relationship Id="rId318" Type="http://schemas.openxmlformats.org/officeDocument/2006/relationships/customXml" Target="../ink/ink485.xml"/><Relationship Id="rId339" Type="http://schemas.openxmlformats.org/officeDocument/2006/relationships/image" Target="../media/image336.png"/><Relationship Id="rId78" Type="http://schemas.openxmlformats.org/officeDocument/2006/relationships/customXml" Target="../ink/ink365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387.xml"/><Relationship Id="rId143" Type="http://schemas.openxmlformats.org/officeDocument/2006/relationships/image" Target="../media/image239.png"/><Relationship Id="rId164" Type="http://schemas.openxmlformats.org/officeDocument/2006/relationships/customXml" Target="../ink/ink408.xml"/><Relationship Id="rId185" Type="http://schemas.openxmlformats.org/officeDocument/2006/relationships/image" Target="../media/image260.png"/><Relationship Id="rId350" Type="http://schemas.openxmlformats.org/officeDocument/2006/relationships/customXml" Target="../ink/ink501.xml"/><Relationship Id="rId9" Type="http://schemas.openxmlformats.org/officeDocument/2006/relationships/image" Target="../media/image172.png"/><Relationship Id="rId210" Type="http://schemas.openxmlformats.org/officeDocument/2006/relationships/customXml" Target="../ink/ink431.xml"/><Relationship Id="rId26" Type="http://schemas.openxmlformats.org/officeDocument/2006/relationships/customXml" Target="../ink/ink339.xml"/><Relationship Id="rId231" Type="http://schemas.openxmlformats.org/officeDocument/2006/relationships/image" Target="../media/image283.png"/><Relationship Id="rId252" Type="http://schemas.openxmlformats.org/officeDocument/2006/relationships/customXml" Target="../ink/ink452.xml"/><Relationship Id="rId273" Type="http://schemas.openxmlformats.org/officeDocument/2006/relationships/image" Target="../media/image304.png"/><Relationship Id="rId294" Type="http://schemas.openxmlformats.org/officeDocument/2006/relationships/customXml" Target="../ink/ink473.xml"/><Relationship Id="rId308" Type="http://schemas.openxmlformats.org/officeDocument/2006/relationships/customXml" Target="../ink/ink480.xml"/><Relationship Id="rId329" Type="http://schemas.openxmlformats.org/officeDocument/2006/relationships/image" Target="../media/image331.png"/><Relationship Id="rId47" Type="http://schemas.openxmlformats.org/officeDocument/2006/relationships/image" Target="../media/image191.png"/><Relationship Id="rId68" Type="http://schemas.openxmlformats.org/officeDocument/2006/relationships/customXml" Target="../ink/ink360.xml"/><Relationship Id="rId89" Type="http://schemas.openxmlformats.org/officeDocument/2006/relationships/image" Target="../media/image212.png"/><Relationship Id="rId112" Type="http://schemas.openxmlformats.org/officeDocument/2006/relationships/customXml" Target="../ink/ink382.xml"/><Relationship Id="rId133" Type="http://schemas.openxmlformats.org/officeDocument/2006/relationships/image" Target="../media/image234.png"/><Relationship Id="rId154" Type="http://schemas.openxmlformats.org/officeDocument/2006/relationships/customXml" Target="../ink/ink403.xml"/><Relationship Id="rId175" Type="http://schemas.openxmlformats.org/officeDocument/2006/relationships/image" Target="../media/image255.png"/><Relationship Id="rId340" Type="http://schemas.openxmlformats.org/officeDocument/2006/relationships/customXml" Target="../ink/ink496.xml"/><Relationship Id="rId196" Type="http://schemas.openxmlformats.org/officeDocument/2006/relationships/customXml" Target="../ink/ink424.xml"/><Relationship Id="rId200" Type="http://schemas.openxmlformats.org/officeDocument/2006/relationships/customXml" Target="../ink/ink426.xml"/><Relationship Id="rId16" Type="http://schemas.openxmlformats.org/officeDocument/2006/relationships/customXml" Target="../ink/ink334.xml"/><Relationship Id="rId221" Type="http://schemas.openxmlformats.org/officeDocument/2006/relationships/image" Target="../media/image278.png"/><Relationship Id="rId242" Type="http://schemas.openxmlformats.org/officeDocument/2006/relationships/customXml" Target="../ink/ink447.xml"/><Relationship Id="rId263" Type="http://schemas.openxmlformats.org/officeDocument/2006/relationships/image" Target="../media/image299.png"/><Relationship Id="rId284" Type="http://schemas.openxmlformats.org/officeDocument/2006/relationships/customXml" Target="../ink/ink468.xml"/><Relationship Id="rId319" Type="http://schemas.openxmlformats.org/officeDocument/2006/relationships/image" Target="../media/image326.png"/><Relationship Id="rId37" Type="http://schemas.openxmlformats.org/officeDocument/2006/relationships/image" Target="../media/image186.png"/><Relationship Id="rId58" Type="http://schemas.openxmlformats.org/officeDocument/2006/relationships/customXml" Target="../ink/ink355.xml"/><Relationship Id="rId79" Type="http://schemas.openxmlformats.org/officeDocument/2006/relationships/image" Target="../media/image207.png"/><Relationship Id="rId102" Type="http://schemas.openxmlformats.org/officeDocument/2006/relationships/customXml" Target="../ink/ink377.xml"/><Relationship Id="rId123" Type="http://schemas.openxmlformats.org/officeDocument/2006/relationships/image" Target="../media/image229.png"/><Relationship Id="rId144" Type="http://schemas.openxmlformats.org/officeDocument/2006/relationships/customXml" Target="../ink/ink398.xml"/><Relationship Id="rId330" Type="http://schemas.openxmlformats.org/officeDocument/2006/relationships/customXml" Target="../ink/ink491.xml"/><Relationship Id="rId90" Type="http://schemas.openxmlformats.org/officeDocument/2006/relationships/customXml" Target="../ink/ink371.xml"/><Relationship Id="rId165" Type="http://schemas.openxmlformats.org/officeDocument/2006/relationships/image" Target="../media/image250.png"/><Relationship Id="rId186" Type="http://schemas.openxmlformats.org/officeDocument/2006/relationships/customXml" Target="../ink/ink419.xml"/><Relationship Id="rId351" Type="http://schemas.openxmlformats.org/officeDocument/2006/relationships/image" Target="../media/image342.png"/><Relationship Id="rId211" Type="http://schemas.openxmlformats.org/officeDocument/2006/relationships/image" Target="../media/image273.png"/><Relationship Id="rId232" Type="http://schemas.openxmlformats.org/officeDocument/2006/relationships/customXml" Target="../ink/ink442.xml"/><Relationship Id="rId253" Type="http://schemas.openxmlformats.org/officeDocument/2006/relationships/image" Target="../media/image294.png"/><Relationship Id="rId274" Type="http://schemas.openxmlformats.org/officeDocument/2006/relationships/customXml" Target="../ink/ink463.xml"/><Relationship Id="rId295" Type="http://schemas.openxmlformats.org/officeDocument/2006/relationships/image" Target="../media/image315.png"/><Relationship Id="rId309" Type="http://schemas.openxmlformats.org/officeDocument/2006/relationships/image" Target="../media/image159.png"/><Relationship Id="rId27" Type="http://schemas.openxmlformats.org/officeDocument/2006/relationships/image" Target="../media/image181.png"/><Relationship Id="rId48" Type="http://schemas.openxmlformats.org/officeDocument/2006/relationships/customXml" Target="../ink/ink350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34" Type="http://schemas.openxmlformats.org/officeDocument/2006/relationships/customXml" Target="../ink/ink393.xml"/><Relationship Id="rId320" Type="http://schemas.openxmlformats.org/officeDocument/2006/relationships/customXml" Target="../ink/ink486.xml"/><Relationship Id="rId80" Type="http://schemas.openxmlformats.org/officeDocument/2006/relationships/customXml" Target="../ink/ink366.xml"/><Relationship Id="rId155" Type="http://schemas.openxmlformats.org/officeDocument/2006/relationships/image" Target="../media/image245.png"/><Relationship Id="rId176" Type="http://schemas.openxmlformats.org/officeDocument/2006/relationships/customXml" Target="../ink/ink414.xml"/><Relationship Id="rId197" Type="http://schemas.openxmlformats.org/officeDocument/2006/relationships/image" Target="../media/image266.png"/><Relationship Id="rId341" Type="http://schemas.openxmlformats.org/officeDocument/2006/relationships/image" Target="../media/image337.png"/><Relationship Id="rId201" Type="http://schemas.openxmlformats.org/officeDocument/2006/relationships/image" Target="../media/image268.png"/><Relationship Id="rId222" Type="http://schemas.openxmlformats.org/officeDocument/2006/relationships/customXml" Target="../ink/ink437.xml"/><Relationship Id="rId243" Type="http://schemas.openxmlformats.org/officeDocument/2006/relationships/image" Target="../media/image289.png"/><Relationship Id="rId264" Type="http://schemas.openxmlformats.org/officeDocument/2006/relationships/customXml" Target="../ink/ink458.xml"/><Relationship Id="rId285" Type="http://schemas.openxmlformats.org/officeDocument/2006/relationships/image" Target="../media/image310.png"/><Relationship Id="rId17" Type="http://schemas.openxmlformats.org/officeDocument/2006/relationships/image" Target="../media/image176.png"/><Relationship Id="rId38" Type="http://schemas.openxmlformats.org/officeDocument/2006/relationships/customXml" Target="../ink/ink345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24" Type="http://schemas.openxmlformats.org/officeDocument/2006/relationships/customXml" Target="../ink/ink388.xml"/><Relationship Id="rId310" Type="http://schemas.openxmlformats.org/officeDocument/2006/relationships/customXml" Target="../ink/ink481.xml"/><Relationship Id="rId70" Type="http://schemas.openxmlformats.org/officeDocument/2006/relationships/customXml" Target="../ink/ink361.xml"/><Relationship Id="rId91" Type="http://schemas.openxmlformats.org/officeDocument/2006/relationships/image" Target="../media/image213.png"/><Relationship Id="rId145" Type="http://schemas.openxmlformats.org/officeDocument/2006/relationships/image" Target="../media/image240.png"/><Relationship Id="rId166" Type="http://schemas.openxmlformats.org/officeDocument/2006/relationships/customXml" Target="../ink/ink409.xml"/><Relationship Id="rId187" Type="http://schemas.openxmlformats.org/officeDocument/2006/relationships/image" Target="../media/image261.png"/><Relationship Id="rId331" Type="http://schemas.openxmlformats.org/officeDocument/2006/relationships/image" Target="../media/image332.png"/><Relationship Id="rId352" Type="http://schemas.openxmlformats.org/officeDocument/2006/relationships/customXml" Target="../ink/ink502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432.xml"/><Relationship Id="rId233" Type="http://schemas.openxmlformats.org/officeDocument/2006/relationships/image" Target="../media/image284.png"/><Relationship Id="rId254" Type="http://schemas.openxmlformats.org/officeDocument/2006/relationships/customXml" Target="../ink/ink453.xml"/><Relationship Id="rId28" Type="http://schemas.openxmlformats.org/officeDocument/2006/relationships/customXml" Target="../ink/ink340.xml"/><Relationship Id="rId49" Type="http://schemas.openxmlformats.org/officeDocument/2006/relationships/image" Target="../media/image192.png"/><Relationship Id="rId114" Type="http://schemas.openxmlformats.org/officeDocument/2006/relationships/customXml" Target="../ink/ink383.xml"/><Relationship Id="rId275" Type="http://schemas.openxmlformats.org/officeDocument/2006/relationships/image" Target="../media/image305.png"/><Relationship Id="rId296" Type="http://schemas.openxmlformats.org/officeDocument/2006/relationships/customXml" Target="../ink/ink474.xml"/><Relationship Id="rId300" Type="http://schemas.openxmlformats.org/officeDocument/2006/relationships/customXml" Target="../ink/ink476.xml"/><Relationship Id="rId60" Type="http://schemas.openxmlformats.org/officeDocument/2006/relationships/customXml" Target="../ink/ink356.xml"/><Relationship Id="rId81" Type="http://schemas.openxmlformats.org/officeDocument/2006/relationships/image" Target="../media/image208.png"/><Relationship Id="rId135" Type="http://schemas.openxmlformats.org/officeDocument/2006/relationships/image" Target="../media/image235.png"/><Relationship Id="rId156" Type="http://schemas.openxmlformats.org/officeDocument/2006/relationships/customXml" Target="../ink/ink404.xml"/><Relationship Id="rId177" Type="http://schemas.openxmlformats.org/officeDocument/2006/relationships/image" Target="../media/image256.png"/><Relationship Id="rId198" Type="http://schemas.openxmlformats.org/officeDocument/2006/relationships/customXml" Target="../ink/ink425.xml"/><Relationship Id="rId321" Type="http://schemas.openxmlformats.org/officeDocument/2006/relationships/image" Target="../media/image327.png"/><Relationship Id="rId342" Type="http://schemas.openxmlformats.org/officeDocument/2006/relationships/customXml" Target="../ink/ink497.xml"/><Relationship Id="rId202" Type="http://schemas.openxmlformats.org/officeDocument/2006/relationships/customXml" Target="../ink/ink427.xml"/><Relationship Id="rId223" Type="http://schemas.openxmlformats.org/officeDocument/2006/relationships/image" Target="../media/image279.png"/><Relationship Id="rId244" Type="http://schemas.openxmlformats.org/officeDocument/2006/relationships/customXml" Target="../ink/ink448.xml"/><Relationship Id="rId18" Type="http://schemas.openxmlformats.org/officeDocument/2006/relationships/customXml" Target="../ink/ink335.xml"/><Relationship Id="rId39" Type="http://schemas.openxmlformats.org/officeDocument/2006/relationships/image" Target="../media/image187.png"/><Relationship Id="rId265" Type="http://schemas.openxmlformats.org/officeDocument/2006/relationships/image" Target="../media/image300.png"/><Relationship Id="rId286" Type="http://schemas.openxmlformats.org/officeDocument/2006/relationships/customXml" Target="../ink/ink469.xml"/><Relationship Id="rId50" Type="http://schemas.openxmlformats.org/officeDocument/2006/relationships/customXml" Target="../ink/ink351.xml"/><Relationship Id="rId104" Type="http://schemas.openxmlformats.org/officeDocument/2006/relationships/customXml" Target="../ink/ink378.xml"/><Relationship Id="rId125" Type="http://schemas.openxmlformats.org/officeDocument/2006/relationships/image" Target="../media/image230.png"/><Relationship Id="rId146" Type="http://schemas.openxmlformats.org/officeDocument/2006/relationships/customXml" Target="../ink/ink399.xml"/><Relationship Id="rId167" Type="http://schemas.openxmlformats.org/officeDocument/2006/relationships/image" Target="../media/image251.png"/><Relationship Id="rId188" Type="http://schemas.openxmlformats.org/officeDocument/2006/relationships/customXml" Target="../ink/ink420.xml"/><Relationship Id="rId311" Type="http://schemas.openxmlformats.org/officeDocument/2006/relationships/image" Target="../media/image322.png"/><Relationship Id="rId332" Type="http://schemas.openxmlformats.org/officeDocument/2006/relationships/customXml" Target="../ink/ink492.xml"/><Relationship Id="rId353" Type="http://schemas.openxmlformats.org/officeDocument/2006/relationships/image" Target="../media/image343.png"/><Relationship Id="rId71" Type="http://schemas.openxmlformats.org/officeDocument/2006/relationships/image" Target="../media/image203.png"/><Relationship Id="rId92" Type="http://schemas.openxmlformats.org/officeDocument/2006/relationships/customXml" Target="../ink/ink372.xml"/><Relationship Id="rId213" Type="http://schemas.openxmlformats.org/officeDocument/2006/relationships/image" Target="../media/image274.png"/><Relationship Id="rId234" Type="http://schemas.openxmlformats.org/officeDocument/2006/relationships/customXml" Target="../ink/ink443.xml"/><Relationship Id="rId2" Type="http://schemas.openxmlformats.org/officeDocument/2006/relationships/customXml" Target="../ink/ink327.xml"/><Relationship Id="rId29" Type="http://schemas.openxmlformats.org/officeDocument/2006/relationships/image" Target="../media/image182.png"/><Relationship Id="rId255" Type="http://schemas.openxmlformats.org/officeDocument/2006/relationships/image" Target="../media/image295.png"/><Relationship Id="rId276" Type="http://schemas.openxmlformats.org/officeDocument/2006/relationships/customXml" Target="../ink/ink464.xml"/><Relationship Id="rId297" Type="http://schemas.openxmlformats.org/officeDocument/2006/relationships/image" Target="../media/image316.png"/><Relationship Id="rId40" Type="http://schemas.openxmlformats.org/officeDocument/2006/relationships/customXml" Target="../ink/ink346.xml"/><Relationship Id="rId115" Type="http://schemas.openxmlformats.org/officeDocument/2006/relationships/image" Target="../media/image225.png"/><Relationship Id="rId136" Type="http://schemas.openxmlformats.org/officeDocument/2006/relationships/customXml" Target="../ink/ink394.xml"/><Relationship Id="rId157" Type="http://schemas.openxmlformats.org/officeDocument/2006/relationships/image" Target="../media/image246.png"/><Relationship Id="rId178" Type="http://schemas.openxmlformats.org/officeDocument/2006/relationships/customXml" Target="../ink/ink415.xml"/><Relationship Id="rId301" Type="http://schemas.openxmlformats.org/officeDocument/2006/relationships/image" Target="../media/image318.png"/><Relationship Id="rId322" Type="http://schemas.openxmlformats.org/officeDocument/2006/relationships/customXml" Target="../ink/ink487.xml"/><Relationship Id="rId343" Type="http://schemas.openxmlformats.org/officeDocument/2006/relationships/image" Target="../media/image338.png"/><Relationship Id="rId61" Type="http://schemas.openxmlformats.org/officeDocument/2006/relationships/image" Target="../media/image198.png"/><Relationship Id="rId82" Type="http://schemas.openxmlformats.org/officeDocument/2006/relationships/customXml" Target="../ink/ink367.xml"/><Relationship Id="rId199" Type="http://schemas.openxmlformats.org/officeDocument/2006/relationships/image" Target="../media/image267.png"/><Relationship Id="rId203" Type="http://schemas.openxmlformats.org/officeDocument/2006/relationships/image" Target="../media/image269.png"/><Relationship Id="rId19" Type="http://schemas.openxmlformats.org/officeDocument/2006/relationships/image" Target="../media/image177.png"/><Relationship Id="rId224" Type="http://schemas.openxmlformats.org/officeDocument/2006/relationships/customXml" Target="../ink/ink438.xml"/><Relationship Id="rId245" Type="http://schemas.openxmlformats.org/officeDocument/2006/relationships/image" Target="../media/image290.png"/><Relationship Id="rId266" Type="http://schemas.openxmlformats.org/officeDocument/2006/relationships/customXml" Target="../ink/ink459.xml"/><Relationship Id="rId287" Type="http://schemas.openxmlformats.org/officeDocument/2006/relationships/image" Target="../media/image311.png"/><Relationship Id="rId30" Type="http://schemas.openxmlformats.org/officeDocument/2006/relationships/customXml" Target="../ink/ink341.xml"/><Relationship Id="rId105" Type="http://schemas.openxmlformats.org/officeDocument/2006/relationships/image" Target="../media/image220.png"/><Relationship Id="rId126" Type="http://schemas.openxmlformats.org/officeDocument/2006/relationships/customXml" Target="../ink/ink389.xml"/><Relationship Id="rId147" Type="http://schemas.openxmlformats.org/officeDocument/2006/relationships/image" Target="../media/image241.png"/><Relationship Id="rId168" Type="http://schemas.openxmlformats.org/officeDocument/2006/relationships/customXml" Target="../ink/ink410.xml"/><Relationship Id="rId312" Type="http://schemas.openxmlformats.org/officeDocument/2006/relationships/customXml" Target="../ink/ink482.xml"/><Relationship Id="rId333" Type="http://schemas.openxmlformats.org/officeDocument/2006/relationships/image" Target="../media/image333.png"/><Relationship Id="rId354" Type="http://schemas.openxmlformats.org/officeDocument/2006/relationships/customXml" Target="../ink/ink503.xml"/><Relationship Id="rId51" Type="http://schemas.openxmlformats.org/officeDocument/2006/relationships/image" Target="../media/image193.png"/><Relationship Id="rId72" Type="http://schemas.openxmlformats.org/officeDocument/2006/relationships/customXml" Target="../ink/ink362.xml"/><Relationship Id="rId93" Type="http://schemas.openxmlformats.org/officeDocument/2006/relationships/image" Target="../media/image214.png"/><Relationship Id="rId189" Type="http://schemas.openxmlformats.org/officeDocument/2006/relationships/image" Target="../media/image262.png"/><Relationship Id="rId3" Type="http://schemas.openxmlformats.org/officeDocument/2006/relationships/image" Target="../media/image169.png"/><Relationship Id="rId214" Type="http://schemas.openxmlformats.org/officeDocument/2006/relationships/customXml" Target="../ink/ink433.xml"/><Relationship Id="rId235" Type="http://schemas.openxmlformats.org/officeDocument/2006/relationships/image" Target="../media/image285.png"/><Relationship Id="rId256" Type="http://schemas.openxmlformats.org/officeDocument/2006/relationships/customXml" Target="../ink/ink454.xml"/><Relationship Id="rId277" Type="http://schemas.openxmlformats.org/officeDocument/2006/relationships/image" Target="../media/image306.png"/><Relationship Id="rId298" Type="http://schemas.openxmlformats.org/officeDocument/2006/relationships/customXml" Target="../ink/ink475.xml"/><Relationship Id="rId116" Type="http://schemas.openxmlformats.org/officeDocument/2006/relationships/customXml" Target="../ink/ink384.xml"/><Relationship Id="rId137" Type="http://schemas.openxmlformats.org/officeDocument/2006/relationships/image" Target="../media/image236.png"/><Relationship Id="rId158" Type="http://schemas.openxmlformats.org/officeDocument/2006/relationships/customXml" Target="../ink/ink405.xml"/><Relationship Id="rId302" Type="http://schemas.openxmlformats.org/officeDocument/2006/relationships/customXml" Target="../ink/ink477.xml"/><Relationship Id="rId323" Type="http://schemas.openxmlformats.org/officeDocument/2006/relationships/image" Target="../media/image328.png"/><Relationship Id="rId344" Type="http://schemas.openxmlformats.org/officeDocument/2006/relationships/customXml" Target="../ink/ink498.xml"/><Relationship Id="rId20" Type="http://schemas.openxmlformats.org/officeDocument/2006/relationships/customXml" Target="../ink/ink336.xml"/><Relationship Id="rId41" Type="http://schemas.openxmlformats.org/officeDocument/2006/relationships/image" Target="../media/image188.png"/><Relationship Id="rId62" Type="http://schemas.openxmlformats.org/officeDocument/2006/relationships/customXml" Target="../ink/ink357.xml"/><Relationship Id="rId83" Type="http://schemas.openxmlformats.org/officeDocument/2006/relationships/image" Target="../media/image209.png"/><Relationship Id="rId179" Type="http://schemas.openxmlformats.org/officeDocument/2006/relationships/image" Target="../media/image257.png"/><Relationship Id="rId190" Type="http://schemas.openxmlformats.org/officeDocument/2006/relationships/customXml" Target="../ink/ink421.xml"/><Relationship Id="rId204" Type="http://schemas.openxmlformats.org/officeDocument/2006/relationships/customXml" Target="../ink/ink428.xml"/><Relationship Id="rId225" Type="http://schemas.openxmlformats.org/officeDocument/2006/relationships/image" Target="../media/image280.png"/><Relationship Id="rId246" Type="http://schemas.openxmlformats.org/officeDocument/2006/relationships/customXml" Target="../ink/ink449.xml"/><Relationship Id="rId267" Type="http://schemas.openxmlformats.org/officeDocument/2006/relationships/image" Target="../media/image301.png"/><Relationship Id="rId288" Type="http://schemas.openxmlformats.org/officeDocument/2006/relationships/customXml" Target="../ink/ink470.xml"/><Relationship Id="rId106" Type="http://schemas.openxmlformats.org/officeDocument/2006/relationships/customXml" Target="../ink/ink379.xml"/><Relationship Id="rId127" Type="http://schemas.openxmlformats.org/officeDocument/2006/relationships/image" Target="../media/image231.png"/><Relationship Id="rId313" Type="http://schemas.openxmlformats.org/officeDocument/2006/relationships/image" Target="../media/image323.png"/><Relationship Id="rId10" Type="http://schemas.openxmlformats.org/officeDocument/2006/relationships/customXml" Target="../ink/ink331.xml"/><Relationship Id="rId31" Type="http://schemas.openxmlformats.org/officeDocument/2006/relationships/image" Target="../media/image183.png"/><Relationship Id="rId52" Type="http://schemas.openxmlformats.org/officeDocument/2006/relationships/customXml" Target="../ink/ink352.xml"/><Relationship Id="rId73" Type="http://schemas.openxmlformats.org/officeDocument/2006/relationships/image" Target="../media/image204.png"/><Relationship Id="rId94" Type="http://schemas.openxmlformats.org/officeDocument/2006/relationships/customXml" Target="../ink/ink373.xml"/><Relationship Id="rId148" Type="http://schemas.openxmlformats.org/officeDocument/2006/relationships/customXml" Target="../ink/ink400.xml"/><Relationship Id="rId169" Type="http://schemas.openxmlformats.org/officeDocument/2006/relationships/image" Target="../media/image252.png"/><Relationship Id="rId334" Type="http://schemas.openxmlformats.org/officeDocument/2006/relationships/customXml" Target="../ink/ink493.xml"/><Relationship Id="rId355" Type="http://schemas.openxmlformats.org/officeDocument/2006/relationships/image" Target="../media/image344.png"/><Relationship Id="rId4" Type="http://schemas.openxmlformats.org/officeDocument/2006/relationships/customXml" Target="../ink/ink328.xml"/><Relationship Id="rId180" Type="http://schemas.openxmlformats.org/officeDocument/2006/relationships/customXml" Target="../ink/ink416.xml"/><Relationship Id="rId215" Type="http://schemas.openxmlformats.org/officeDocument/2006/relationships/image" Target="../media/image275.png"/><Relationship Id="rId236" Type="http://schemas.openxmlformats.org/officeDocument/2006/relationships/customXml" Target="../ink/ink444.xml"/><Relationship Id="rId257" Type="http://schemas.openxmlformats.org/officeDocument/2006/relationships/image" Target="../media/image296.png"/><Relationship Id="rId278" Type="http://schemas.openxmlformats.org/officeDocument/2006/relationships/customXml" Target="../ink/ink465.xml"/><Relationship Id="rId303" Type="http://schemas.openxmlformats.org/officeDocument/2006/relationships/image" Target="../media/image319.png"/><Relationship Id="rId42" Type="http://schemas.openxmlformats.org/officeDocument/2006/relationships/customXml" Target="../ink/ink347.xml"/><Relationship Id="rId84" Type="http://schemas.openxmlformats.org/officeDocument/2006/relationships/customXml" Target="../ink/ink368.xml"/><Relationship Id="rId138" Type="http://schemas.openxmlformats.org/officeDocument/2006/relationships/customXml" Target="../ink/ink395.xml"/><Relationship Id="rId345" Type="http://schemas.openxmlformats.org/officeDocument/2006/relationships/image" Target="../media/image339.png"/><Relationship Id="rId191" Type="http://schemas.openxmlformats.org/officeDocument/2006/relationships/image" Target="../media/image263.png"/><Relationship Id="rId205" Type="http://schemas.openxmlformats.org/officeDocument/2006/relationships/image" Target="../media/image270.png"/><Relationship Id="rId247" Type="http://schemas.openxmlformats.org/officeDocument/2006/relationships/image" Target="../media/image291.png"/><Relationship Id="rId107" Type="http://schemas.openxmlformats.org/officeDocument/2006/relationships/image" Target="../media/image221.png"/><Relationship Id="rId289" Type="http://schemas.openxmlformats.org/officeDocument/2006/relationships/image" Target="../media/image312.png"/><Relationship Id="rId11" Type="http://schemas.openxmlformats.org/officeDocument/2006/relationships/image" Target="../media/image173.png"/><Relationship Id="rId53" Type="http://schemas.openxmlformats.org/officeDocument/2006/relationships/image" Target="../media/image194.png"/><Relationship Id="rId149" Type="http://schemas.openxmlformats.org/officeDocument/2006/relationships/image" Target="../media/image242.png"/><Relationship Id="rId314" Type="http://schemas.openxmlformats.org/officeDocument/2006/relationships/customXml" Target="../ink/ink483.xml"/><Relationship Id="rId356" Type="http://schemas.openxmlformats.org/officeDocument/2006/relationships/customXml" Target="../ink/ink504.xml"/><Relationship Id="rId95" Type="http://schemas.openxmlformats.org/officeDocument/2006/relationships/image" Target="../media/image215.png"/><Relationship Id="rId160" Type="http://schemas.openxmlformats.org/officeDocument/2006/relationships/customXml" Target="../ink/ink406.xml"/><Relationship Id="rId216" Type="http://schemas.openxmlformats.org/officeDocument/2006/relationships/customXml" Target="../ink/ink434.xml"/><Relationship Id="rId258" Type="http://schemas.openxmlformats.org/officeDocument/2006/relationships/customXml" Target="../ink/ink455.xml"/><Relationship Id="rId22" Type="http://schemas.openxmlformats.org/officeDocument/2006/relationships/customXml" Target="../ink/ink337.xml"/><Relationship Id="rId64" Type="http://schemas.openxmlformats.org/officeDocument/2006/relationships/customXml" Target="../ink/ink358.xml"/><Relationship Id="rId118" Type="http://schemas.openxmlformats.org/officeDocument/2006/relationships/customXml" Target="../ink/ink385.xml"/><Relationship Id="rId325" Type="http://schemas.openxmlformats.org/officeDocument/2006/relationships/image" Target="../media/image329.png"/><Relationship Id="rId171" Type="http://schemas.openxmlformats.org/officeDocument/2006/relationships/image" Target="../media/image253.png"/><Relationship Id="rId227" Type="http://schemas.openxmlformats.org/officeDocument/2006/relationships/image" Target="../media/image281.png"/><Relationship Id="rId269" Type="http://schemas.openxmlformats.org/officeDocument/2006/relationships/image" Target="../media/image302.png"/><Relationship Id="rId33" Type="http://schemas.openxmlformats.org/officeDocument/2006/relationships/image" Target="../media/image184.png"/><Relationship Id="rId129" Type="http://schemas.openxmlformats.org/officeDocument/2006/relationships/image" Target="../media/image232.png"/><Relationship Id="rId280" Type="http://schemas.openxmlformats.org/officeDocument/2006/relationships/customXml" Target="../ink/ink466.xml"/><Relationship Id="rId336" Type="http://schemas.openxmlformats.org/officeDocument/2006/relationships/customXml" Target="../ink/ink494.xml"/><Relationship Id="rId75" Type="http://schemas.openxmlformats.org/officeDocument/2006/relationships/image" Target="../media/image205.png"/><Relationship Id="rId140" Type="http://schemas.openxmlformats.org/officeDocument/2006/relationships/customXml" Target="../ink/ink396.xml"/><Relationship Id="rId182" Type="http://schemas.openxmlformats.org/officeDocument/2006/relationships/customXml" Target="../ink/ink417.xml"/><Relationship Id="rId6" Type="http://schemas.openxmlformats.org/officeDocument/2006/relationships/customXml" Target="../ink/ink329.xml"/><Relationship Id="rId238" Type="http://schemas.openxmlformats.org/officeDocument/2006/relationships/customXml" Target="../ink/ink445.xml"/><Relationship Id="rId291" Type="http://schemas.openxmlformats.org/officeDocument/2006/relationships/image" Target="../media/image313.png"/><Relationship Id="rId305" Type="http://schemas.openxmlformats.org/officeDocument/2006/relationships/image" Target="../media/image320.png"/><Relationship Id="rId347" Type="http://schemas.openxmlformats.org/officeDocument/2006/relationships/image" Target="../media/image340.png"/><Relationship Id="rId44" Type="http://schemas.openxmlformats.org/officeDocument/2006/relationships/customXml" Target="../ink/ink348.xml"/><Relationship Id="rId86" Type="http://schemas.openxmlformats.org/officeDocument/2006/relationships/customXml" Target="../ink/ink369.xml"/><Relationship Id="rId151" Type="http://schemas.openxmlformats.org/officeDocument/2006/relationships/image" Target="../media/image243.png"/><Relationship Id="rId193" Type="http://schemas.openxmlformats.org/officeDocument/2006/relationships/image" Target="../media/image264.png"/><Relationship Id="rId207" Type="http://schemas.openxmlformats.org/officeDocument/2006/relationships/image" Target="../media/image271.png"/><Relationship Id="rId249" Type="http://schemas.openxmlformats.org/officeDocument/2006/relationships/image" Target="../media/image292.png"/><Relationship Id="rId13" Type="http://schemas.openxmlformats.org/officeDocument/2006/relationships/image" Target="../media/image174.png"/><Relationship Id="rId109" Type="http://schemas.openxmlformats.org/officeDocument/2006/relationships/image" Target="../media/image222.png"/><Relationship Id="rId260" Type="http://schemas.openxmlformats.org/officeDocument/2006/relationships/customXml" Target="../ink/ink456.xml"/><Relationship Id="rId316" Type="http://schemas.openxmlformats.org/officeDocument/2006/relationships/customXml" Target="../ink/ink484.xml"/><Relationship Id="rId55" Type="http://schemas.openxmlformats.org/officeDocument/2006/relationships/image" Target="../media/image195.png"/><Relationship Id="rId97" Type="http://schemas.openxmlformats.org/officeDocument/2006/relationships/image" Target="../media/image216.png"/><Relationship Id="rId120" Type="http://schemas.openxmlformats.org/officeDocument/2006/relationships/customXml" Target="../ink/ink386.xml"/><Relationship Id="rId162" Type="http://schemas.openxmlformats.org/officeDocument/2006/relationships/customXml" Target="../ink/ink407.xml"/><Relationship Id="rId218" Type="http://schemas.openxmlformats.org/officeDocument/2006/relationships/customXml" Target="../ink/ink435.xml"/><Relationship Id="rId271" Type="http://schemas.openxmlformats.org/officeDocument/2006/relationships/image" Target="../media/image303.png"/><Relationship Id="rId24" Type="http://schemas.openxmlformats.org/officeDocument/2006/relationships/customXml" Target="../ink/ink338.xml"/><Relationship Id="rId66" Type="http://schemas.openxmlformats.org/officeDocument/2006/relationships/customXml" Target="../ink/ink359.xml"/><Relationship Id="rId131" Type="http://schemas.openxmlformats.org/officeDocument/2006/relationships/image" Target="../media/image233.png"/><Relationship Id="rId327" Type="http://schemas.openxmlformats.org/officeDocument/2006/relationships/image" Target="../media/image330.png"/><Relationship Id="rId173" Type="http://schemas.openxmlformats.org/officeDocument/2006/relationships/image" Target="../media/image254.png"/><Relationship Id="rId229" Type="http://schemas.openxmlformats.org/officeDocument/2006/relationships/image" Target="../media/image282.png"/><Relationship Id="rId240" Type="http://schemas.openxmlformats.org/officeDocument/2006/relationships/customXml" Target="../ink/ink446.xml"/><Relationship Id="rId35" Type="http://schemas.openxmlformats.org/officeDocument/2006/relationships/image" Target="../media/image185.png"/><Relationship Id="rId77" Type="http://schemas.openxmlformats.org/officeDocument/2006/relationships/image" Target="../media/image206.png"/><Relationship Id="rId100" Type="http://schemas.openxmlformats.org/officeDocument/2006/relationships/customXml" Target="../ink/ink376.xml"/><Relationship Id="rId282" Type="http://schemas.openxmlformats.org/officeDocument/2006/relationships/customXml" Target="../ink/ink467.xml"/><Relationship Id="rId338" Type="http://schemas.openxmlformats.org/officeDocument/2006/relationships/customXml" Target="../ink/ink495.xml"/><Relationship Id="rId8" Type="http://schemas.openxmlformats.org/officeDocument/2006/relationships/customXml" Target="../ink/ink330.xml"/><Relationship Id="rId142" Type="http://schemas.openxmlformats.org/officeDocument/2006/relationships/customXml" Target="../ink/ink397.xml"/><Relationship Id="rId184" Type="http://schemas.openxmlformats.org/officeDocument/2006/relationships/customXml" Target="../ink/ink418.xml"/><Relationship Id="rId251" Type="http://schemas.openxmlformats.org/officeDocument/2006/relationships/image" Target="../media/image29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Nondeterministic    </a:t>
            </a:r>
            <a:b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   programming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06B0-007A-42DE-B338-E79EECF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would be easy if you always knew which rule to pick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568E-EFF5-494C-8E18-315F0CB2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b="1" dirty="0">
                <a:solidFill>
                  <a:schemeClr val="tx2"/>
                </a:solidFill>
              </a:rPr>
              <a:t>bad example</a:t>
            </a:r>
          </a:p>
          <a:p>
            <a:pPr lvl="1"/>
            <a:r>
              <a:rPr lang="en-US" dirty="0"/>
              <a:t>The grammar is kind of </a:t>
            </a:r>
            <a:r>
              <a:rPr lang="en-US" b="1" dirty="0">
                <a:solidFill>
                  <a:schemeClr val="accent3"/>
                </a:solidFill>
              </a:rPr>
              <a:t>contrived</a:t>
            </a:r>
          </a:p>
          <a:p>
            <a:pPr lvl="1"/>
            <a:r>
              <a:rPr lang="en-US" dirty="0"/>
              <a:t>And you can </a:t>
            </a:r>
            <a:r>
              <a:rPr lang="en-US" b="1" dirty="0">
                <a:solidFill>
                  <a:schemeClr val="accent3"/>
                </a:solidFill>
              </a:rPr>
              <a:t>parse it deterministically </a:t>
            </a:r>
            <a:r>
              <a:rPr lang="en-US" dirty="0"/>
              <a:t>if we change the rules around</a:t>
            </a:r>
          </a:p>
          <a:p>
            <a:r>
              <a:rPr lang="en-US" dirty="0"/>
              <a:t>But the general </a:t>
            </a:r>
            <a:r>
              <a:rPr lang="en-US" b="1" dirty="0">
                <a:solidFill>
                  <a:schemeClr val="tx2"/>
                </a:solidFill>
              </a:rPr>
              <a:t>problem is real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82274-9E68-4805-93A1-C4F7FA4A63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𝑃𝑟𝑜𝑛𝑜𝑢𝑛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82274-9E68-4805-93A1-C4F7FA4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2F7F-FD9E-4A0D-865A-8F817A7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choices don’t work with delayed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BA6-0BC4-433B-8E8B-669EDE40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</a:t>
            </a:r>
            <a:r>
              <a:rPr lang="en-US" b="1" dirty="0">
                <a:solidFill>
                  <a:schemeClr val="tx2"/>
                </a:solidFill>
              </a:rPr>
              <a:t>don’t have enough information </a:t>
            </a:r>
            <a:r>
              <a:rPr lang="en-US" dirty="0"/>
              <a:t>to make the choice now?</a:t>
            </a:r>
          </a:p>
          <a:p>
            <a:pPr lvl="1"/>
            <a:r>
              <a:rPr lang="en-US" dirty="0"/>
              <a:t>What if you can’t know whether it was the right choice until after you make it?</a:t>
            </a:r>
          </a:p>
          <a:p>
            <a:r>
              <a:rPr lang="en-US" dirty="0"/>
              <a:t>Then you </a:t>
            </a:r>
            <a:r>
              <a:rPr lang="en-US" b="1" dirty="0">
                <a:solidFill>
                  <a:schemeClr val="tx2"/>
                </a:solidFill>
              </a:rPr>
              <a:t>have to guess</a:t>
            </a:r>
          </a:p>
          <a:p>
            <a:pPr lvl="1"/>
            <a:r>
              <a:rPr lang="en-US" dirty="0"/>
              <a:t>And try again if you guessed wrong</a:t>
            </a:r>
          </a:p>
        </p:txBody>
      </p:sp>
    </p:spTree>
    <p:extLst>
      <p:ext uri="{BB962C8B-B14F-4D97-AF65-F5344CB8AC3E}">
        <p14:creationId xmlns:p14="http://schemas.microsoft.com/office/powerpoint/2010/main" val="17443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C98-6B9F-405A-8123-3A070B41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algorithms allow delayed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DAB7-74FF-4B69-9415-BAA68835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involve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Nondeterministic choices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Set of options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Without specifying </a:t>
            </a:r>
            <a:r>
              <a:rPr lang="en-US" dirty="0"/>
              <a:t>how to select one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Failure</a:t>
            </a:r>
          </a:p>
          <a:p>
            <a:pPr lvl="2"/>
            <a:r>
              <a:rPr lang="en-US" dirty="0"/>
              <a:t>The algorithm can decide it </a:t>
            </a:r>
            <a:r>
              <a:rPr lang="en-US" b="1" dirty="0">
                <a:solidFill>
                  <a:schemeClr val="accent3"/>
                </a:solidFill>
              </a:rPr>
              <a:t>made a wrong choice </a:t>
            </a:r>
            <a:r>
              <a:rPr lang="en-US" dirty="0"/>
              <a:t>and give up</a:t>
            </a:r>
          </a:p>
          <a:p>
            <a:pPr lvl="2"/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ignore</a:t>
            </a:r>
            <a:r>
              <a:rPr lang="en-US" dirty="0"/>
              <a:t> any executions that involve failure</a:t>
            </a:r>
          </a:p>
          <a:p>
            <a:pPr lvl="2"/>
            <a:r>
              <a:rPr lang="en-US" dirty="0"/>
              <a:t>And only look at the results of the successful execution</a:t>
            </a:r>
          </a:p>
        </p:txBody>
      </p:sp>
    </p:spTree>
    <p:extLst>
      <p:ext uri="{BB962C8B-B14F-4D97-AF65-F5344CB8AC3E}">
        <p14:creationId xmlns:p14="http://schemas.microsoft.com/office/powerpoint/2010/main" val="28547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A3A6-CAC9-412A-BB4D-3F826D0F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parsing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Parse(input, category)</a:t>
                </a:r>
                <a:br>
                  <a:rPr lang="en-US" dirty="0"/>
                </a:br>
                <a:r>
                  <a:rPr lang="en-US" dirty="0"/>
                  <a:t>    if (category is a lexical category like Pronoun) {</a:t>
                </a:r>
                <a:br>
                  <a:rPr lang="en-US" dirty="0"/>
                </a:br>
                <a:r>
                  <a:rPr lang="en-US" dirty="0"/>
                  <a:t>        read the next word w</a:t>
                </a:r>
                <a:br>
                  <a:rPr lang="en-US" dirty="0"/>
                </a:br>
                <a:r>
                  <a:rPr lang="en-US" dirty="0"/>
                  <a:t>        if w isn’t in the category</a:t>
                </a:r>
                <a:br>
                  <a:rPr lang="en-US" dirty="0"/>
                </a:br>
                <a:r>
                  <a:rPr lang="en-US" dirty="0"/>
                  <a:t>            </a:t>
                </a:r>
                <a:r>
                  <a:rPr lang="en-US" b="1" dirty="0">
                    <a:solidFill>
                      <a:schemeClr val="tx2"/>
                    </a:solidFill>
                  </a:rPr>
                  <a:t>fail</a:t>
                </a:r>
              </a:p>
              <a:p>
                <a:pPr marL="0" indent="0">
                  <a:buNone/>
                </a:pPr>
                <a:r>
                  <a:rPr lang="en-US" dirty="0"/>
                  <a:t>     } else {     // It’s a phrasal category</a:t>
                </a:r>
                <a:br>
                  <a:rPr lang="en-US" dirty="0"/>
                </a:br>
                <a:r>
                  <a:rPr lang="en-US" dirty="0"/>
                  <a:t>          </a:t>
                </a:r>
                <a:r>
                  <a:rPr lang="en-US" b="1" dirty="0">
                    <a:solidFill>
                      <a:schemeClr val="tx2"/>
                    </a:solidFill>
                  </a:rPr>
                  <a:t>Choose a rule: category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phrase</a:t>
                </a:r>
              </a:p>
              <a:p>
                <a:pPr marL="0" indent="0">
                  <a:buNone/>
                </a:pPr>
                <a:r>
                  <a:rPr lang="en-US" dirty="0"/>
                  <a:t>          for each constituent c in phrase </a:t>
                </a:r>
                <a:br>
                  <a:rPr lang="en-US" dirty="0"/>
                </a:br>
                <a:r>
                  <a:rPr lang="en-US" dirty="0"/>
                  <a:t>               Parse(input, c)</a:t>
                </a:r>
              </a:p>
              <a:p>
                <a:pPr marL="0" indent="0">
                  <a:buNone/>
                </a:pPr>
                <a:r>
                  <a:rPr lang="en-US" dirty="0"/>
                  <a:t>          return the sequence of results from Parse</a:t>
                </a:r>
                <a:br>
                  <a:rPr lang="en-US" dirty="0"/>
                </a:br>
                <a:r>
                  <a:rPr lang="en-US" dirty="0"/>
                  <a:t>     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2"/>
                <a:stretch>
                  <a:fillRect l="-1546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2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DB6-B36B-4DC6-BBC2-750D34DD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form a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89CCF5-187D-4F9D-9321-D9384FAEC489}"/>
              </a:ext>
            </a:extLst>
          </p:cNvPr>
          <p:cNvGrpSpPr/>
          <p:nvPr/>
        </p:nvGrpSpPr>
        <p:grpSpPr>
          <a:xfrm>
            <a:off x="611739" y="2634673"/>
            <a:ext cx="343800" cy="338760"/>
            <a:chOff x="611739" y="2634673"/>
            <a:chExt cx="34380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14:cNvPr>
                <p14:cNvContentPartPr/>
                <p14:nvPr/>
              </p14:nvContentPartPr>
              <p14:xfrm>
                <a:off x="611739" y="2634673"/>
                <a:ext cx="194400" cy="31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3099" y="2626033"/>
                  <a:ext cx="21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14:cNvPr>
                <p14:cNvContentPartPr/>
                <p14:nvPr/>
              </p14:nvContentPartPr>
              <p14:xfrm>
                <a:off x="779499" y="2659153"/>
                <a:ext cx="176040" cy="31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499" y="2650153"/>
                  <a:ext cx="1936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8BAAD0-8643-4591-A618-5ECCAA758875}"/>
              </a:ext>
            </a:extLst>
          </p:cNvPr>
          <p:cNvGrpSpPr/>
          <p:nvPr/>
        </p:nvGrpSpPr>
        <p:grpSpPr>
          <a:xfrm>
            <a:off x="1171179" y="2609113"/>
            <a:ext cx="398160" cy="336600"/>
            <a:chOff x="1171179" y="2609113"/>
            <a:chExt cx="3981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14:cNvPr>
                <p14:cNvContentPartPr/>
                <p14:nvPr/>
              </p14:nvContentPartPr>
              <p14:xfrm>
                <a:off x="1171179" y="2645113"/>
                <a:ext cx="189720" cy="298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2179" y="2636113"/>
                  <a:ext cx="207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14:cNvPr>
                <p14:cNvContentPartPr/>
                <p14:nvPr/>
              </p14:nvContentPartPr>
              <p14:xfrm>
                <a:off x="1401579" y="2658073"/>
                <a:ext cx="20160" cy="27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2939" y="2649073"/>
                  <a:ext cx="37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14:cNvPr>
                <p14:cNvContentPartPr/>
                <p14:nvPr/>
              </p14:nvContentPartPr>
              <p14:xfrm>
                <a:off x="1272699" y="2889193"/>
                <a:ext cx="223920" cy="5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4059" y="2880553"/>
                  <a:ext cx="24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14:cNvPr>
                <p14:cNvContentPartPr/>
                <p14:nvPr/>
              </p14:nvContentPartPr>
              <p14:xfrm>
                <a:off x="1260459" y="2609113"/>
                <a:ext cx="308880" cy="10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1819" y="2600473"/>
                  <a:ext cx="3265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0DAD1-CFB4-4FF7-AE44-93D850D8BF8A}"/>
              </a:ext>
            </a:extLst>
          </p:cNvPr>
          <p:cNvGrpSpPr/>
          <p:nvPr/>
        </p:nvGrpSpPr>
        <p:grpSpPr>
          <a:xfrm>
            <a:off x="497979" y="3180793"/>
            <a:ext cx="723960" cy="929520"/>
            <a:chOff x="497979" y="3180793"/>
            <a:chExt cx="72396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14:cNvPr>
                <p14:cNvContentPartPr/>
                <p14:nvPr/>
              </p14:nvContentPartPr>
              <p14:xfrm>
                <a:off x="768699" y="3180793"/>
                <a:ext cx="35280" cy="55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699" y="3172153"/>
                  <a:ext cx="529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14:cNvPr>
                <p14:cNvContentPartPr/>
                <p14:nvPr/>
              </p14:nvContentPartPr>
              <p14:xfrm>
                <a:off x="497979" y="3898633"/>
                <a:ext cx="18000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339" y="3889993"/>
                  <a:ext cx="197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14:cNvPr>
                <p14:cNvContentPartPr/>
                <p14:nvPr/>
              </p14:nvContentPartPr>
              <p14:xfrm>
                <a:off x="705699" y="3794953"/>
                <a:ext cx="95040" cy="26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6699" y="3785953"/>
                  <a:ext cx="112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14:cNvPr>
                <p14:cNvContentPartPr/>
                <p14:nvPr/>
              </p14:nvContentPartPr>
              <p14:xfrm>
                <a:off x="864099" y="3974233"/>
                <a:ext cx="2448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099" y="3965233"/>
                  <a:ext cx="4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14:cNvPr>
                <p14:cNvContentPartPr/>
                <p14:nvPr/>
              </p14:nvContentPartPr>
              <p14:xfrm>
                <a:off x="938259" y="3958753"/>
                <a:ext cx="178920" cy="9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619" y="3949753"/>
                  <a:ext cx="196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14:cNvPr>
                <p14:cNvContentPartPr/>
                <p14:nvPr/>
              </p14:nvContentPartPr>
              <p14:xfrm>
                <a:off x="1112139" y="3743473"/>
                <a:ext cx="109800" cy="30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3139" y="3734473"/>
                  <a:ext cx="127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14:cNvPr>
                <p14:cNvContentPartPr/>
                <p14:nvPr/>
              </p14:nvContentPartPr>
              <p14:xfrm>
                <a:off x="1056699" y="3831673"/>
                <a:ext cx="33480" cy="2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699" y="3823033"/>
                  <a:ext cx="511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F5016B-D5B9-4F28-A7B6-FA4E31E543DB}"/>
              </a:ext>
            </a:extLst>
          </p:cNvPr>
          <p:cNvGrpSpPr/>
          <p:nvPr/>
        </p:nvGrpSpPr>
        <p:grpSpPr>
          <a:xfrm>
            <a:off x="1522899" y="3557713"/>
            <a:ext cx="1073520" cy="422280"/>
            <a:chOff x="1522899" y="3557713"/>
            <a:chExt cx="10735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14:cNvPr>
                <p14:cNvContentPartPr/>
                <p14:nvPr/>
              </p14:nvContentPartPr>
              <p14:xfrm>
                <a:off x="1522899" y="3644113"/>
                <a:ext cx="208440" cy="29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3899" y="3635113"/>
                  <a:ext cx="226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14:cNvPr>
                <p14:cNvContentPartPr/>
                <p14:nvPr/>
              </p14:nvContentPartPr>
              <p14:xfrm>
                <a:off x="1740699" y="3647713"/>
                <a:ext cx="184320" cy="25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1699" y="3639073"/>
                  <a:ext cx="201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14:cNvPr>
                <p14:cNvContentPartPr/>
                <p14:nvPr/>
              </p14:nvContentPartPr>
              <p14:xfrm>
                <a:off x="1965699" y="3779833"/>
                <a:ext cx="133920" cy="15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7059" y="3771193"/>
                  <a:ext cx="15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14:cNvPr>
                <p14:cNvContentPartPr/>
                <p14:nvPr/>
              </p14:nvContentPartPr>
              <p14:xfrm>
                <a:off x="2063619" y="3809353"/>
                <a:ext cx="127440" cy="11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4979" y="3800713"/>
                  <a:ext cx="145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14:cNvPr>
                <p14:cNvContentPartPr/>
                <p14:nvPr/>
              </p14:nvContentPartPr>
              <p14:xfrm>
                <a:off x="2225619" y="3557713"/>
                <a:ext cx="29520" cy="42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6619" y="3548713"/>
                  <a:ext cx="47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14:cNvPr>
                <p14:cNvContentPartPr/>
                <p14:nvPr/>
              </p14:nvContentPartPr>
              <p14:xfrm>
                <a:off x="2249019" y="3830593"/>
                <a:ext cx="129960" cy="9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0379" y="3821953"/>
                  <a:ext cx="14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14:cNvPr>
                <p14:cNvContentPartPr/>
                <p14:nvPr/>
              </p14:nvContentPartPr>
              <p14:xfrm>
                <a:off x="2459259" y="3582193"/>
                <a:ext cx="13716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0259" y="3573553"/>
                  <a:ext cx="154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14:cNvPr>
                <p14:cNvContentPartPr/>
                <p14:nvPr/>
              </p14:nvContentPartPr>
              <p14:xfrm>
                <a:off x="2465019" y="3953713"/>
                <a:ext cx="6840" cy="2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6379" y="3945073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ECF27-BC9B-4726-A7AB-F541CC0701CB}"/>
              </a:ext>
            </a:extLst>
          </p:cNvPr>
          <p:cNvGrpSpPr/>
          <p:nvPr/>
        </p:nvGrpSpPr>
        <p:grpSpPr>
          <a:xfrm>
            <a:off x="355419" y="4261153"/>
            <a:ext cx="732600" cy="947880"/>
            <a:chOff x="355419" y="4261153"/>
            <a:chExt cx="73260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14:cNvPr>
                <p14:cNvContentPartPr/>
                <p14:nvPr/>
              </p14:nvContentPartPr>
              <p14:xfrm>
                <a:off x="547659" y="4261153"/>
                <a:ext cx="177120" cy="50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9019" y="4252513"/>
                  <a:ext cx="1947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14:cNvPr>
                <p14:cNvContentPartPr/>
                <p14:nvPr/>
              </p14:nvContentPartPr>
              <p14:xfrm>
                <a:off x="355419" y="4862353"/>
                <a:ext cx="176400" cy="327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779" y="4853713"/>
                  <a:ext cx="194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14:cNvPr>
                <p14:cNvContentPartPr/>
                <p14:nvPr/>
              </p14:nvContentPartPr>
              <p14:xfrm>
                <a:off x="485379" y="5028313"/>
                <a:ext cx="75240" cy="9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739" y="5019313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14:cNvPr>
                <p14:cNvContentPartPr/>
                <p14:nvPr/>
              </p14:nvContentPartPr>
              <p14:xfrm>
                <a:off x="567099" y="5009953"/>
                <a:ext cx="63720" cy="97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459" y="5001313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14:cNvPr>
                <p14:cNvContentPartPr/>
                <p14:nvPr/>
              </p14:nvContentPartPr>
              <p14:xfrm>
                <a:off x="661419" y="5003473"/>
                <a:ext cx="101520" cy="10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419" y="4994833"/>
                  <a:ext cx="119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14:cNvPr>
                <p14:cNvContentPartPr/>
                <p14:nvPr/>
              </p14:nvContentPartPr>
              <p14:xfrm>
                <a:off x="770859" y="5009593"/>
                <a:ext cx="78840" cy="9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859" y="5000953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14:cNvPr>
                <p14:cNvContentPartPr/>
                <p14:nvPr/>
              </p14:nvContentPartPr>
              <p14:xfrm>
                <a:off x="867339" y="5003833"/>
                <a:ext cx="93960" cy="10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339" y="4995193"/>
                  <a:ext cx="11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14:cNvPr>
                <p14:cNvContentPartPr/>
                <p14:nvPr/>
              </p14:nvContentPartPr>
              <p14:xfrm>
                <a:off x="1001619" y="5008873"/>
                <a:ext cx="86400" cy="20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2979" y="4999873"/>
                  <a:ext cx="1040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FC1337-A19C-4022-822B-8EDBE3399623}"/>
              </a:ext>
            </a:extLst>
          </p:cNvPr>
          <p:cNvGrpSpPr/>
          <p:nvPr/>
        </p:nvGrpSpPr>
        <p:grpSpPr>
          <a:xfrm>
            <a:off x="1751499" y="4180873"/>
            <a:ext cx="659880" cy="858960"/>
            <a:chOff x="1751499" y="4180873"/>
            <a:chExt cx="65988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14:cNvPr>
                <p14:cNvContentPartPr/>
                <p14:nvPr/>
              </p14:nvContentPartPr>
              <p14:xfrm>
                <a:off x="1893699" y="4180873"/>
                <a:ext cx="71640" cy="516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4699" y="4171873"/>
                  <a:ext cx="89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14:cNvPr>
                <p14:cNvContentPartPr/>
                <p14:nvPr/>
              </p14:nvContentPartPr>
              <p14:xfrm>
                <a:off x="1751499" y="4842553"/>
                <a:ext cx="171720" cy="19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2499" y="4833553"/>
                  <a:ext cx="189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14:cNvPr>
                <p14:cNvContentPartPr/>
                <p14:nvPr/>
              </p14:nvContentPartPr>
              <p14:xfrm>
                <a:off x="1891899" y="4896193"/>
                <a:ext cx="93960" cy="9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3259" y="4887553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14:cNvPr>
                <p14:cNvContentPartPr/>
                <p14:nvPr/>
              </p14:nvContentPartPr>
              <p14:xfrm>
                <a:off x="2033019" y="4775953"/>
                <a:ext cx="28440" cy="24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24019" y="4766953"/>
                  <a:ext cx="46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14:cNvPr>
                <p14:cNvContentPartPr/>
                <p14:nvPr/>
              </p14:nvContentPartPr>
              <p14:xfrm>
                <a:off x="1922499" y="4842913"/>
                <a:ext cx="212760" cy="9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3859" y="4833913"/>
                  <a:ext cx="23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14:cNvPr>
                <p14:cNvContentPartPr/>
                <p14:nvPr/>
              </p14:nvContentPartPr>
              <p14:xfrm>
                <a:off x="2242899" y="4724473"/>
                <a:ext cx="168480" cy="268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3899" y="4715473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5E55D36-AD87-4EA6-9DF7-6E98B04086DC}"/>
              </a:ext>
            </a:extLst>
          </p:cNvPr>
          <p:cNvGrpSpPr/>
          <p:nvPr/>
        </p:nvGrpSpPr>
        <p:grpSpPr>
          <a:xfrm>
            <a:off x="2146779" y="1654033"/>
            <a:ext cx="2982240" cy="788040"/>
            <a:chOff x="2146779" y="1654033"/>
            <a:chExt cx="2982240" cy="7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14:cNvPr>
                <p14:cNvContentPartPr/>
                <p14:nvPr/>
              </p14:nvContentPartPr>
              <p14:xfrm>
                <a:off x="3259179" y="1910353"/>
                <a:ext cx="182160" cy="12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50179" y="1901713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14:cNvPr>
                <p14:cNvContentPartPr/>
                <p14:nvPr/>
              </p14:nvContentPartPr>
              <p14:xfrm>
                <a:off x="3476259" y="1758073"/>
                <a:ext cx="82080" cy="25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7259" y="1749433"/>
                  <a:ext cx="9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14:cNvPr>
                <p14:cNvContentPartPr/>
                <p14:nvPr/>
              </p14:nvContentPartPr>
              <p14:xfrm>
                <a:off x="3592539" y="1891633"/>
                <a:ext cx="3780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3899" y="1882993"/>
                  <a:ext cx="55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14:cNvPr>
                <p14:cNvContentPartPr/>
                <p14:nvPr/>
              </p14:nvContentPartPr>
              <p14:xfrm>
                <a:off x="3631779" y="1908913"/>
                <a:ext cx="169560" cy="7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2779" y="1899913"/>
                  <a:ext cx="18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14:cNvPr>
                <p14:cNvContentPartPr/>
                <p14:nvPr/>
              </p14:nvContentPartPr>
              <p14:xfrm>
                <a:off x="3770019" y="1745833"/>
                <a:ext cx="134640" cy="29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61379" y="1737193"/>
                  <a:ext cx="152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14:cNvPr>
                <p14:cNvContentPartPr/>
                <p14:nvPr/>
              </p14:nvContentPartPr>
              <p14:xfrm>
                <a:off x="3724659" y="1802713"/>
                <a:ext cx="35280" cy="6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5659" y="1793713"/>
                  <a:ext cx="5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14:cNvPr>
                <p14:cNvContentPartPr/>
                <p14:nvPr/>
              </p14:nvContentPartPr>
              <p14:xfrm>
                <a:off x="4096539" y="1793353"/>
                <a:ext cx="144360" cy="18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87539" y="1784713"/>
                  <a:ext cx="162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14:cNvPr>
                <p14:cNvContentPartPr/>
                <p14:nvPr/>
              </p14:nvContentPartPr>
              <p14:xfrm>
                <a:off x="4424499" y="1828633"/>
                <a:ext cx="112680" cy="14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5499" y="1819633"/>
                  <a:ext cx="130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14:cNvPr>
                <p14:cNvContentPartPr/>
                <p14:nvPr/>
              </p14:nvContentPartPr>
              <p14:xfrm>
                <a:off x="4524219" y="1844473"/>
                <a:ext cx="147240" cy="11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15579" y="1835833"/>
                  <a:ext cx="164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14:cNvPr>
                <p14:cNvContentPartPr/>
                <p14:nvPr/>
              </p14:nvContentPartPr>
              <p14:xfrm>
                <a:off x="4659219" y="1701553"/>
                <a:ext cx="9864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0219" y="1692553"/>
                  <a:ext cx="116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14:cNvPr>
                <p14:cNvContentPartPr/>
                <p14:nvPr/>
              </p14:nvContentPartPr>
              <p14:xfrm>
                <a:off x="4740579" y="1827913"/>
                <a:ext cx="12924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1939" y="1819273"/>
                  <a:ext cx="146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14:cNvPr>
                <p14:cNvContentPartPr/>
                <p14:nvPr/>
              </p14:nvContentPartPr>
              <p14:xfrm>
                <a:off x="4924179" y="1654033"/>
                <a:ext cx="2048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5179" y="1645033"/>
                  <a:ext cx="22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14:cNvPr>
                <p14:cNvContentPartPr/>
                <p14:nvPr/>
              </p14:nvContentPartPr>
              <p14:xfrm>
                <a:off x="5024619" y="1957513"/>
                <a:ext cx="16920" cy="2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5619" y="1948873"/>
                  <a:ext cx="34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14:cNvPr>
                <p14:cNvContentPartPr/>
                <p14:nvPr/>
              </p14:nvContentPartPr>
              <p14:xfrm>
                <a:off x="2146779" y="2071993"/>
                <a:ext cx="9478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37779" y="2062993"/>
                  <a:ext cx="965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14:cNvPr>
                <p14:cNvContentPartPr/>
                <p14:nvPr/>
              </p14:nvContentPartPr>
              <p14:xfrm>
                <a:off x="4027419" y="2087473"/>
                <a:ext cx="207000" cy="35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8419" y="2078473"/>
                  <a:ext cx="22464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5A482C-D276-4CB1-BF86-A015AA364209}"/>
              </a:ext>
            </a:extLst>
          </p:cNvPr>
          <p:cNvGrpSpPr/>
          <p:nvPr/>
        </p:nvGrpSpPr>
        <p:grpSpPr>
          <a:xfrm>
            <a:off x="4888899" y="2481313"/>
            <a:ext cx="494280" cy="353880"/>
            <a:chOff x="4888899" y="2481313"/>
            <a:chExt cx="494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14:cNvPr>
                <p14:cNvContentPartPr/>
                <p14:nvPr/>
              </p14:nvContentPartPr>
              <p14:xfrm>
                <a:off x="4888899" y="2509393"/>
                <a:ext cx="230400" cy="32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0259" y="2500753"/>
                  <a:ext cx="24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14:cNvPr>
                <p14:cNvContentPartPr/>
                <p14:nvPr/>
              </p14:nvContentPartPr>
              <p14:xfrm>
                <a:off x="5102019" y="2481313"/>
                <a:ext cx="281160" cy="341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3379" y="2472313"/>
                  <a:ext cx="29880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A3F526-16EE-4ED3-AF9C-950C77B08D6F}"/>
              </a:ext>
            </a:extLst>
          </p:cNvPr>
          <p:cNvGrpSpPr/>
          <p:nvPr/>
        </p:nvGrpSpPr>
        <p:grpSpPr>
          <a:xfrm>
            <a:off x="3703059" y="2580673"/>
            <a:ext cx="973440" cy="1058760"/>
            <a:chOff x="3703059" y="2580673"/>
            <a:chExt cx="973440" cy="10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14:cNvPr>
                <p14:cNvContentPartPr/>
                <p14:nvPr/>
              </p14:nvContentPartPr>
              <p14:xfrm>
                <a:off x="3703059" y="2580673"/>
                <a:ext cx="273960" cy="305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4059" y="2572033"/>
                  <a:ext cx="291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14:cNvPr>
                <p14:cNvContentPartPr/>
                <p14:nvPr/>
              </p14:nvContentPartPr>
              <p14:xfrm>
                <a:off x="3964419" y="2582833"/>
                <a:ext cx="177480" cy="31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5419" y="2574193"/>
                  <a:ext cx="195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14:cNvPr>
                <p14:cNvContentPartPr/>
                <p14:nvPr/>
              </p14:nvContentPartPr>
              <p14:xfrm>
                <a:off x="4284459" y="2631073"/>
                <a:ext cx="193680" cy="27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75819" y="2622073"/>
                  <a:ext cx="21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14:cNvPr>
                <p14:cNvContentPartPr/>
                <p14:nvPr/>
              </p14:nvContentPartPr>
              <p14:xfrm>
                <a:off x="4570659" y="2611633"/>
                <a:ext cx="10800" cy="28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2019" y="2602633"/>
                  <a:ext cx="28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14:cNvPr>
                <p14:cNvContentPartPr/>
                <p14:nvPr/>
              </p14:nvContentPartPr>
              <p14:xfrm>
                <a:off x="4409739" y="2631793"/>
                <a:ext cx="26676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01099" y="2622793"/>
                  <a:ext cx="28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14:cNvPr>
                <p14:cNvContentPartPr/>
                <p14:nvPr/>
              </p14:nvContentPartPr>
              <p14:xfrm>
                <a:off x="4198059" y="3005833"/>
                <a:ext cx="53280" cy="42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9419" y="2997193"/>
                  <a:ext cx="70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14:cNvPr>
                <p14:cNvContentPartPr/>
                <p14:nvPr/>
              </p14:nvContentPartPr>
              <p14:xfrm>
                <a:off x="3770019" y="3414073"/>
                <a:ext cx="191880" cy="224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1379" y="3405433"/>
                  <a:ext cx="209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14:cNvPr>
                <p14:cNvContentPartPr/>
                <p14:nvPr/>
              </p14:nvContentPartPr>
              <p14:xfrm>
                <a:off x="3984219" y="3358273"/>
                <a:ext cx="107280" cy="263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75219" y="3349633"/>
                  <a:ext cx="124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14:cNvPr>
                <p14:cNvContentPartPr/>
                <p14:nvPr/>
              </p14:nvContentPartPr>
              <p14:xfrm>
                <a:off x="4163499" y="3524953"/>
                <a:ext cx="1008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4499" y="3515953"/>
                  <a:ext cx="27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14:cNvPr>
                <p14:cNvContentPartPr/>
                <p14:nvPr/>
              </p14:nvContentPartPr>
              <p14:xfrm>
                <a:off x="4211379" y="3499753"/>
                <a:ext cx="128160" cy="11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02739" y="3491113"/>
                  <a:ext cx="145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14:cNvPr>
                <p14:cNvContentPartPr/>
                <p14:nvPr/>
              </p14:nvContentPartPr>
              <p14:xfrm>
                <a:off x="4346739" y="3360073"/>
                <a:ext cx="129960" cy="27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7739" y="3351073"/>
                  <a:ext cx="147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14:cNvPr>
                <p14:cNvContentPartPr/>
                <p14:nvPr/>
              </p14:nvContentPartPr>
              <p14:xfrm>
                <a:off x="4280499" y="3326593"/>
                <a:ext cx="2880" cy="4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1499" y="3317953"/>
                  <a:ext cx="205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FDC5EF-FBA8-4478-8912-6BE209F808BC}"/>
              </a:ext>
            </a:extLst>
          </p:cNvPr>
          <p:cNvGrpSpPr/>
          <p:nvPr/>
        </p:nvGrpSpPr>
        <p:grpSpPr>
          <a:xfrm>
            <a:off x="4664979" y="3146953"/>
            <a:ext cx="1172880" cy="415440"/>
            <a:chOff x="4664979" y="3146953"/>
            <a:chExt cx="11728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14:cNvPr>
                <p14:cNvContentPartPr/>
                <p14:nvPr/>
              </p14:nvContentPartPr>
              <p14:xfrm>
                <a:off x="4664979" y="3249913"/>
                <a:ext cx="199800" cy="312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56339" y="3240913"/>
                  <a:ext cx="21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14:cNvPr>
                <p14:cNvContentPartPr/>
                <p14:nvPr/>
              </p14:nvContentPartPr>
              <p14:xfrm>
                <a:off x="4880979" y="3262153"/>
                <a:ext cx="181080" cy="250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2339" y="3253513"/>
                  <a:ext cx="198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14:cNvPr>
                <p14:cNvContentPartPr/>
                <p14:nvPr/>
              </p14:nvContentPartPr>
              <p14:xfrm>
                <a:off x="5192019" y="3347833"/>
                <a:ext cx="112680" cy="155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3019" y="3339193"/>
                  <a:ext cx="130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14:cNvPr>
                <p14:cNvContentPartPr/>
                <p14:nvPr/>
              </p14:nvContentPartPr>
              <p14:xfrm>
                <a:off x="5297499" y="3371233"/>
                <a:ext cx="123120" cy="141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88499" y="3362593"/>
                  <a:ext cx="140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14:cNvPr>
                <p14:cNvContentPartPr/>
                <p14:nvPr/>
              </p14:nvContentPartPr>
              <p14:xfrm>
                <a:off x="5445099" y="3150553"/>
                <a:ext cx="40320" cy="362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36099" y="3141553"/>
                  <a:ext cx="57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14:cNvPr>
                <p14:cNvContentPartPr/>
                <p14:nvPr/>
              </p14:nvContentPartPr>
              <p14:xfrm>
                <a:off x="5484699" y="3386353"/>
                <a:ext cx="125640" cy="11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76059" y="3377353"/>
                  <a:ext cx="14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14:cNvPr>
                <p14:cNvContentPartPr/>
                <p14:nvPr/>
              </p14:nvContentPartPr>
              <p14:xfrm>
                <a:off x="5631579" y="3146953"/>
                <a:ext cx="206280" cy="21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22939" y="3137953"/>
                  <a:ext cx="223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14:cNvPr>
                <p14:cNvContentPartPr/>
                <p14:nvPr/>
              </p14:nvContentPartPr>
              <p14:xfrm>
                <a:off x="5715459" y="3516313"/>
                <a:ext cx="12960" cy="18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06819" y="3507673"/>
                  <a:ext cx="306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E9A7B8-BC44-4BFB-AAC8-6CA94E00377B}"/>
              </a:ext>
            </a:extLst>
          </p:cNvPr>
          <p:cNvGrpSpPr/>
          <p:nvPr/>
        </p:nvGrpSpPr>
        <p:grpSpPr>
          <a:xfrm>
            <a:off x="3314259" y="3844633"/>
            <a:ext cx="812520" cy="1134000"/>
            <a:chOff x="3314259" y="3844633"/>
            <a:chExt cx="812520" cy="11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14:cNvPr>
                <p14:cNvContentPartPr/>
                <p14:nvPr/>
              </p14:nvContentPartPr>
              <p14:xfrm>
                <a:off x="3676419" y="3844633"/>
                <a:ext cx="317880" cy="75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7779" y="3835633"/>
                  <a:ext cx="3355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14:cNvPr>
                <p14:cNvContentPartPr/>
                <p14:nvPr/>
              </p14:nvContentPartPr>
              <p14:xfrm>
                <a:off x="3314259" y="4693153"/>
                <a:ext cx="176400" cy="254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05259" y="4684513"/>
                  <a:ext cx="194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14:cNvPr>
                <p14:cNvContentPartPr/>
                <p14:nvPr/>
              </p14:nvContentPartPr>
              <p14:xfrm>
                <a:off x="3472299" y="4815193"/>
                <a:ext cx="104760" cy="11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3659" y="4806553"/>
                  <a:ext cx="122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14:cNvPr>
                <p14:cNvContentPartPr/>
                <p14:nvPr/>
              </p14:nvContentPartPr>
              <p14:xfrm>
                <a:off x="3535299" y="4834273"/>
                <a:ext cx="7272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26659" y="4825273"/>
                  <a:ext cx="90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14:cNvPr>
                <p14:cNvContentPartPr/>
                <p14:nvPr/>
              </p14:nvContentPartPr>
              <p14:xfrm>
                <a:off x="3651579" y="4825273"/>
                <a:ext cx="82440" cy="98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42579" y="4816633"/>
                  <a:ext cx="100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14:cNvPr>
                <p14:cNvContentPartPr/>
                <p14:nvPr/>
              </p14:nvContentPartPr>
              <p14:xfrm>
                <a:off x="3744099" y="4802953"/>
                <a:ext cx="9180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35459" y="47939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14:cNvPr>
                <p14:cNvContentPartPr/>
                <p14:nvPr/>
              </p14:nvContentPartPr>
              <p14:xfrm>
                <a:off x="3860379" y="4834993"/>
                <a:ext cx="99000" cy="90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51739" y="4825993"/>
                  <a:ext cx="116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14:cNvPr>
                <p14:cNvContentPartPr/>
                <p14:nvPr/>
              </p14:nvContentPartPr>
              <p14:xfrm>
                <a:off x="4018059" y="4820953"/>
                <a:ext cx="108720" cy="157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09059" y="4812313"/>
                  <a:ext cx="1263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A8607B-A35B-4F48-BE31-3A64999C4B18}"/>
              </a:ext>
            </a:extLst>
          </p:cNvPr>
          <p:cNvGrpSpPr/>
          <p:nvPr/>
        </p:nvGrpSpPr>
        <p:grpSpPr>
          <a:xfrm>
            <a:off x="5417739" y="3789913"/>
            <a:ext cx="747720" cy="979560"/>
            <a:chOff x="5417739" y="3789913"/>
            <a:chExt cx="74772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14:cNvPr>
                <p14:cNvContentPartPr/>
                <p14:nvPr/>
              </p14:nvContentPartPr>
              <p14:xfrm>
                <a:off x="5417739" y="3789913"/>
                <a:ext cx="524160" cy="663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8739" y="3781273"/>
                  <a:ext cx="5418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14:cNvPr>
                <p14:cNvContentPartPr/>
                <p14:nvPr/>
              </p14:nvContentPartPr>
              <p14:xfrm>
                <a:off x="5777019" y="4555993"/>
                <a:ext cx="171720" cy="21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68019" y="4546993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14:cNvPr>
                <p14:cNvContentPartPr/>
                <p14:nvPr/>
              </p14:nvContentPartPr>
              <p14:xfrm>
                <a:off x="5945499" y="4666873"/>
                <a:ext cx="95760" cy="10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6499" y="4658233"/>
                  <a:ext cx="113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14:cNvPr>
                <p14:cNvContentPartPr/>
                <p14:nvPr/>
              </p14:nvContentPartPr>
              <p14:xfrm>
                <a:off x="6097059" y="4466713"/>
                <a:ext cx="35280" cy="286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8419" y="4458073"/>
                  <a:ext cx="5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14:cNvPr>
                <p14:cNvContentPartPr/>
                <p14:nvPr/>
              </p14:nvContentPartPr>
              <p14:xfrm>
                <a:off x="6013179" y="4639513"/>
                <a:ext cx="152280" cy="1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4539" y="4630873"/>
                  <a:ext cx="1699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14:cNvPr>
              <p14:cNvContentPartPr/>
              <p14:nvPr/>
            </p14:nvContentPartPr>
            <p14:xfrm>
              <a:off x="6456699" y="4420633"/>
              <a:ext cx="225360" cy="324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47699" y="4411633"/>
                <a:ext cx="243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F17202C-6365-4FD2-9689-64AE115F7278}"/>
              </a:ext>
            </a:extLst>
          </p:cNvPr>
          <p:cNvGrpSpPr/>
          <p:nvPr/>
        </p:nvGrpSpPr>
        <p:grpSpPr>
          <a:xfrm>
            <a:off x="3208059" y="5122993"/>
            <a:ext cx="1694880" cy="672480"/>
            <a:chOff x="3208059" y="5122993"/>
            <a:chExt cx="1694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14:cNvPr>
                <p14:cNvContentPartPr/>
                <p14:nvPr/>
              </p14:nvContentPartPr>
              <p14:xfrm>
                <a:off x="3546099" y="5122993"/>
                <a:ext cx="30960" cy="39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37459" y="5113993"/>
                  <a:ext cx="48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14:cNvPr>
                <p14:cNvContentPartPr/>
                <p14:nvPr/>
              </p14:nvContentPartPr>
              <p14:xfrm>
                <a:off x="3208059" y="5581993"/>
                <a:ext cx="169560" cy="21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9059" y="5573353"/>
                  <a:ext cx="187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14:cNvPr>
                <p14:cNvContentPartPr/>
                <p14:nvPr/>
              </p14:nvContentPartPr>
              <p14:xfrm>
                <a:off x="3387699" y="5541313"/>
                <a:ext cx="119520" cy="22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78699" y="5532313"/>
                  <a:ext cx="13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14:cNvPr>
                <p14:cNvContentPartPr/>
                <p14:nvPr/>
              </p14:nvContentPartPr>
              <p14:xfrm>
                <a:off x="3554379" y="5652193"/>
                <a:ext cx="17280" cy="51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45739" y="5643553"/>
                  <a:ext cx="34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14:cNvPr>
                <p14:cNvContentPartPr/>
                <p14:nvPr/>
              </p14:nvContentPartPr>
              <p14:xfrm>
                <a:off x="3616299" y="5610433"/>
                <a:ext cx="132480" cy="123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07659" y="5601433"/>
                  <a:ext cx="150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14:cNvPr>
                <p14:cNvContentPartPr/>
                <p14:nvPr/>
              </p14:nvContentPartPr>
              <p14:xfrm>
                <a:off x="3735459" y="5430793"/>
                <a:ext cx="164520" cy="317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6459" y="5422153"/>
                  <a:ext cx="182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14:cNvPr>
                <p14:cNvContentPartPr/>
                <p14:nvPr/>
              </p14:nvContentPartPr>
              <p14:xfrm>
                <a:off x="3660579" y="5449513"/>
                <a:ext cx="24480" cy="6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1939" y="5440513"/>
                  <a:ext cx="42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14:cNvPr>
                <p14:cNvContentPartPr/>
                <p14:nvPr/>
              </p14:nvContentPartPr>
              <p14:xfrm>
                <a:off x="4060539" y="5414593"/>
                <a:ext cx="172800" cy="268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1539" y="5405953"/>
                  <a:ext cx="190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14:cNvPr>
                <p14:cNvContentPartPr/>
                <p14:nvPr/>
              </p14:nvContentPartPr>
              <p14:xfrm>
                <a:off x="4221459" y="5433673"/>
                <a:ext cx="155520" cy="21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2459" y="5425033"/>
                  <a:ext cx="173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14:cNvPr>
                <p14:cNvContentPartPr/>
                <p14:nvPr/>
              </p14:nvContentPartPr>
              <p14:xfrm>
                <a:off x="4502619" y="5498473"/>
                <a:ext cx="110160" cy="110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93979" y="5489833"/>
                  <a:ext cx="127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14:cNvPr>
                <p14:cNvContentPartPr/>
                <p14:nvPr/>
              </p14:nvContentPartPr>
              <p14:xfrm>
                <a:off x="4594419" y="5507473"/>
                <a:ext cx="135720" cy="103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5779" y="5498833"/>
                  <a:ext cx="153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14:cNvPr>
                <p14:cNvContentPartPr/>
                <p14:nvPr/>
              </p14:nvContentPartPr>
              <p14:xfrm>
                <a:off x="4733379" y="5283913"/>
                <a:ext cx="44280" cy="30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24379" y="5274913"/>
                  <a:ext cx="61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14:cNvPr>
                <p14:cNvContentPartPr/>
                <p14:nvPr/>
              </p14:nvContentPartPr>
              <p14:xfrm>
                <a:off x="4787379" y="5447353"/>
                <a:ext cx="115560" cy="15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8379" y="5438713"/>
                  <a:ext cx="1332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2B6E80B-B9D4-4C50-ADF2-6642811E1BDB}"/>
              </a:ext>
            </a:extLst>
          </p:cNvPr>
          <p:cNvGrpSpPr/>
          <p:nvPr/>
        </p:nvGrpSpPr>
        <p:grpSpPr>
          <a:xfrm>
            <a:off x="4981419" y="5240713"/>
            <a:ext cx="150120" cy="359640"/>
            <a:chOff x="4981419" y="5240713"/>
            <a:chExt cx="150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14:cNvPr>
                <p14:cNvContentPartPr/>
                <p14:nvPr/>
              </p14:nvContentPartPr>
              <p14:xfrm>
                <a:off x="4981419" y="5240713"/>
                <a:ext cx="150120" cy="234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72419" y="5232073"/>
                  <a:ext cx="16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14:cNvPr>
                <p14:cNvContentPartPr/>
                <p14:nvPr/>
              </p14:nvContentPartPr>
              <p14:xfrm>
                <a:off x="5003739" y="5574073"/>
                <a:ext cx="6120" cy="26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94739" y="5565433"/>
                  <a:ext cx="23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CCCA962-E004-4C2E-BD9E-C554F5059022}"/>
              </a:ext>
            </a:extLst>
          </p:cNvPr>
          <p:cNvGrpSpPr/>
          <p:nvPr/>
        </p:nvGrpSpPr>
        <p:grpSpPr>
          <a:xfrm>
            <a:off x="2579139" y="5985553"/>
            <a:ext cx="725400" cy="714600"/>
            <a:chOff x="2579139" y="5985553"/>
            <a:chExt cx="72540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14:cNvPr>
                <p14:cNvContentPartPr/>
                <p14:nvPr/>
              </p14:nvContentPartPr>
              <p14:xfrm>
                <a:off x="2888019" y="5985553"/>
                <a:ext cx="198000" cy="329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79379" y="5976553"/>
                  <a:ext cx="215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14:cNvPr>
                <p14:cNvContentPartPr/>
                <p14:nvPr/>
              </p14:nvContentPartPr>
              <p14:xfrm>
                <a:off x="2579139" y="6431593"/>
                <a:ext cx="145440" cy="256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0139" y="6422593"/>
                  <a:ext cx="16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14:cNvPr>
                <p14:cNvContentPartPr/>
                <p14:nvPr/>
              </p14:nvContentPartPr>
              <p14:xfrm>
                <a:off x="2719539" y="6538513"/>
                <a:ext cx="91080" cy="100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10899" y="6529873"/>
                  <a:ext cx="108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14:cNvPr>
                <p14:cNvContentPartPr/>
                <p14:nvPr/>
              </p14:nvContentPartPr>
              <p14:xfrm>
                <a:off x="2780019" y="6557233"/>
                <a:ext cx="78480" cy="68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1379" y="6548233"/>
                  <a:ext cx="96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14:cNvPr>
                <p14:cNvContentPartPr/>
                <p14:nvPr/>
              </p14:nvContentPartPr>
              <p14:xfrm>
                <a:off x="2903859" y="6539593"/>
                <a:ext cx="75960" cy="91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95219" y="653059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14:cNvPr>
                <p14:cNvContentPartPr/>
                <p14:nvPr/>
              </p14:nvContentPartPr>
              <p14:xfrm>
                <a:off x="2996019" y="6556873"/>
                <a:ext cx="62640" cy="54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87019" y="6547873"/>
                  <a:ext cx="80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14:cNvPr>
                <p14:cNvContentPartPr/>
                <p14:nvPr/>
              </p14:nvContentPartPr>
              <p14:xfrm>
                <a:off x="3089979" y="6550393"/>
                <a:ext cx="68400" cy="87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80979" y="6541753"/>
                  <a:ext cx="86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14:cNvPr>
                <p14:cNvContentPartPr/>
                <p14:nvPr/>
              </p14:nvContentPartPr>
              <p14:xfrm>
                <a:off x="3202299" y="6564433"/>
                <a:ext cx="1022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3299" y="6555433"/>
                  <a:ext cx="119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8B7E47-3347-488A-9CB9-9A2859E1613B}"/>
              </a:ext>
            </a:extLst>
          </p:cNvPr>
          <p:cNvGrpSpPr/>
          <p:nvPr/>
        </p:nvGrpSpPr>
        <p:grpSpPr>
          <a:xfrm>
            <a:off x="4049019" y="5921833"/>
            <a:ext cx="414360" cy="721080"/>
            <a:chOff x="4049019" y="5921833"/>
            <a:chExt cx="414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14:cNvPr>
                <p14:cNvContentPartPr/>
                <p14:nvPr/>
              </p14:nvContentPartPr>
              <p14:xfrm>
                <a:off x="4049019" y="5921833"/>
                <a:ext cx="198720" cy="45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40019" y="5912833"/>
                  <a:ext cx="2163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14:cNvPr>
                <p14:cNvContentPartPr/>
                <p14:nvPr/>
              </p14:nvContentPartPr>
              <p14:xfrm>
                <a:off x="4090059" y="6414313"/>
                <a:ext cx="192960" cy="22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81419" y="6405673"/>
                  <a:ext cx="21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14:cNvPr>
                <p14:cNvContentPartPr/>
                <p14:nvPr/>
              </p14:nvContentPartPr>
              <p14:xfrm>
                <a:off x="4232619" y="6540673"/>
                <a:ext cx="118440" cy="78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3979" y="6532033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14:cNvPr>
                <p14:cNvContentPartPr/>
                <p14:nvPr/>
              </p14:nvContentPartPr>
              <p14:xfrm>
                <a:off x="4418019" y="6344113"/>
                <a:ext cx="24480" cy="266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09379" y="6335113"/>
                  <a:ext cx="42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14:cNvPr>
                <p14:cNvContentPartPr/>
                <p14:nvPr/>
              </p14:nvContentPartPr>
              <p14:xfrm>
                <a:off x="4335219" y="6505393"/>
                <a:ext cx="12816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26219" y="6496393"/>
                  <a:ext cx="14580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14:cNvPr>
              <p14:cNvContentPartPr/>
              <p14:nvPr/>
            </p14:nvContentPartPr>
            <p14:xfrm>
              <a:off x="4693419" y="6213433"/>
              <a:ext cx="232920" cy="363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684779" y="6204793"/>
                <a:ext cx="25056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3BDD81B-3252-44B3-A2E2-02A964B9F950}"/>
              </a:ext>
            </a:extLst>
          </p:cNvPr>
          <p:cNvGrpSpPr/>
          <p:nvPr/>
        </p:nvGrpSpPr>
        <p:grpSpPr>
          <a:xfrm>
            <a:off x="6377139" y="4955953"/>
            <a:ext cx="862920" cy="603000"/>
            <a:chOff x="6377139" y="4955953"/>
            <a:chExt cx="8629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14:cNvPr>
                <p14:cNvContentPartPr/>
                <p14:nvPr/>
              </p14:nvContentPartPr>
              <p14:xfrm>
                <a:off x="6377139" y="4955953"/>
                <a:ext cx="260640" cy="39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68139" y="4946953"/>
                  <a:ext cx="278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14:cNvPr>
                <p14:cNvContentPartPr/>
                <p14:nvPr/>
              </p14:nvContentPartPr>
              <p14:xfrm>
                <a:off x="6449139" y="5382913"/>
                <a:ext cx="173520" cy="176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40139" y="5373913"/>
                  <a:ext cx="191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14:cNvPr>
                <p14:cNvContentPartPr/>
                <p14:nvPr/>
              </p14:nvContentPartPr>
              <p14:xfrm>
                <a:off x="6627339" y="5264473"/>
                <a:ext cx="145440" cy="250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18339" y="5255473"/>
                  <a:ext cx="163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14:cNvPr>
                <p14:cNvContentPartPr/>
                <p14:nvPr/>
              </p14:nvContentPartPr>
              <p14:xfrm>
                <a:off x="6809859" y="5386153"/>
                <a:ext cx="28440" cy="69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00859" y="5377153"/>
                  <a:ext cx="46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14:cNvPr>
                <p14:cNvContentPartPr/>
                <p14:nvPr/>
              </p14:nvContentPartPr>
              <p14:xfrm>
                <a:off x="6896979" y="5354833"/>
                <a:ext cx="161280" cy="119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88339" y="5345833"/>
                  <a:ext cx="178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14:cNvPr>
                <p14:cNvContentPartPr/>
                <p14:nvPr/>
              </p14:nvContentPartPr>
              <p14:xfrm>
                <a:off x="7024779" y="5098873"/>
                <a:ext cx="215280" cy="37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15779" y="5089873"/>
                  <a:ext cx="232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14:cNvPr>
                <p14:cNvContentPartPr/>
                <p14:nvPr/>
              </p14:nvContentPartPr>
              <p14:xfrm>
                <a:off x="6955659" y="5174833"/>
                <a:ext cx="29520" cy="58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47019" y="5166193"/>
                  <a:ext cx="471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1B2D46-71CC-40CA-B5FE-EE6BD6A0A08F}"/>
              </a:ext>
            </a:extLst>
          </p:cNvPr>
          <p:cNvGrpSpPr/>
          <p:nvPr/>
        </p:nvGrpSpPr>
        <p:grpSpPr>
          <a:xfrm>
            <a:off x="7500699" y="4874953"/>
            <a:ext cx="1179720" cy="513720"/>
            <a:chOff x="7500699" y="4874953"/>
            <a:chExt cx="117972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14:cNvPr>
                <p14:cNvContentPartPr/>
                <p14:nvPr/>
              </p14:nvContentPartPr>
              <p14:xfrm>
                <a:off x="7500699" y="5092033"/>
                <a:ext cx="210600" cy="29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92059" y="5083393"/>
                  <a:ext cx="228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14:cNvPr>
                <p14:cNvContentPartPr/>
                <p14:nvPr/>
              </p14:nvContentPartPr>
              <p14:xfrm>
                <a:off x="7723179" y="5092753"/>
                <a:ext cx="185400" cy="24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14179" y="5084113"/>
                  <a:ext cx="203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14:cNvPr>
                <p14:cNvContentPartPr/>
                <p14:nvPr/>
              </p14:nvContentPartPr>
              <p14:xfrm>
                <a:off x="8001819" y="5138833"/>
                <a:ext cx="115560" cy="141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93179" y="5130193"/>
                  <a:ext cx="133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14:cNvPr>
                <p14:cNvContentPartPr/>
                <p14:nvPr/>
              </p14:nvContentPartPr>
              <p14:xfrm>
                <a:off x="8112339" y="5178433"/>
                <a:ext cx="114480" cy="98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03339" y="5169433"/>
                  <a:ext cx="132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14:cNvPr>
                <p14:cNvContentPartPr/>
                <p14:nvPr/>
              </p14:nvContentPartPr>
              <p14:xfrm>
                <a:off x="8261379" y="4936513"/>
                <a:ext cx="36000" cy="354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52739" y="4927513"/>
                  <a:ext cx="53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14:cNvPr>
                <p14:cNvContentPartPr/>
                <p14:nvPr/>
              </p14:nvContentPartPr>
              <p14:xfrm>
                <a:off x="8317179" y="5138833"/>
                <a:ext cx="103680" cy="153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08179" y="5129833"/>
                  <a:ext cx="12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14:cNvPr>
                <p14:cNvContentPartPr/>
                <p14:nvPr/>
              </p14:nvContentPartPr>
              <p14:xfrm>
                <a:off x="8538219" y="4874953"/>
                <a:ext cx="142200" cy="238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9219" y="4866313"/>
                  <a:ext cx="15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14:cNvPr>
                <p14:cNvContentPartPr/>
                <p14:nvPr/>
              </p14:nvContentPartPr>
              <p14:xfrm>
                <a:off x="8516979" y="5277073"/>
                <a:ext cx="4680" cy="23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08339" y="5268433"/>
                  <a:ext cx="223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14:cNvPr>
              <p14:cNvContentPartPr/>
              <p14:nvPr/>
            </p14:nvContentPartPr>
            <p14:xfrm>
              <a:off x="6242859" y="5766673"/>
              <a:ext cx="234720" cy="334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234219" y="5758033"/>
                <a:ext cx="25236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CE67C0-2082-47E5-9D3E-75AC701CF22D}"/>
              </a:ext>
            </a:extLst>
          </p:cNvPr>
          <p:cNvGrpSpPr/>
          <p:nvPr/>
        </p:nvGrpSpPr>
        <p:grpSpPr>
          <a:xfrm>
            <a:off x="5878899" y="6318193"/>
            <a:ext cx="811080" cy="237240"/>
            <a:chOff x="5878899" y="6318193"/>
            <a:chExt cx="811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14:cNvPr>
                <p14:cNvContentPartPr/>
                <p14:nvPr/>
              </p14:nvContentPartPr>
              <p14:xfrm>
                <a:off x="5878899" y="6318193"/>
                <a:ext cx="177120" cy="23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70259" y="6309553"/>
                  <a:ext cx="194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14:cNvPr>
                <p14:cNvContentPartPr/>
                <p14:nvPr/>
              </p14:nvContentPartPr>
              <p14:xfrm>
                <a:off x="6009219" y="6433753"/>
                <a:ext cx="73440" cy="121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00219" y="6424753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14:cNvPr>
                <p14:cNvContentPartPr/>
                <p14:nvPr/>
              </p14:nvContentPartPr>
              <p14:xfrm>
                <a:off x="6081939" y="6445273"/>
                <a:ext cx="96480" cy="88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72939" y="6436273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14:cNvPr>
                <p14:cNvContentPartPr/>
                <p14:nvPr/>
              </p14:nvContentPartPr>
              <p14:xfrm>
                <a:off x="6222339" y="6410353"/>
                <a:ext cx="88560" cy="108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13699" y="6401713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14:cNvPr>
                <p14:cNvContentPartPr/>
                <p14:nvPr/>
              </p14:nvContentPartPr>
              <p14:xfrm>
                <a:off x="6331779" y="6430513"/>
                <a:ext cx="100800" cy="85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22779" y="6421513"/>
                  <a:ext cx="118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14:cNvPr>
                <p14:cNvContentPartPr/>
                <p14:nvPr/>
              </p14:nvContentPartPr>
              <p14:xfrm>
                <a:off x="6453099" y="6435553"/>
                <a:ext cx="90720" cy="81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44099" y="6426553"/>
                  <a:ext cx="108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14:cNvPr>
                <p14:cNvContentPartPr/>
                <p14:nvPr/>
              </p14:nvContentPartPr>
              <p14:xfrm>
                <a:off x="6576579" y="6428353"/>
                <a:ext cx="113400" cy="110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67939" y="6419353"/>
                  <a:ext cx="1310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E85F61-B10A-4919-977D-02D26F576325}"/>
              </a:ext>
            </a:extLst>
          </p:cNvPr>
          <p:cNvGrpSpPr/>
          <p:nvPr/>
        </p:nvGrpSpPr>
        <p:grpSpPr>
          <a:xfrm>
            <a:off x="7512579" y="5677033"/>
            <a:ext cx="544320" cy="760320"/>
            <a:chOff x="7512579" y="5677033"/>
            <a:chExt cx="544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14:cNvPr>
                <p14:cNvContentPartPr/>
                <p14:nvPr/>
              </p14:nvContentPartPr>
              <p14:xfrm>
                <a:off x="7512579" y="5677033"/>
                <a:ext cx="313920" cy="481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03579" y="5668393"/>
                  <a:ext cx="3315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14:cNvPr>
                <p14:cNvContentPartPr/>
                <p14:nvPr/>
              </p14:nvContentPartPr>
              <p14:xfrm>
                <a:off x="7606899" y="6206953"/>
                <a:ext cx="232560" cy="221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98259" y="6197953"/>
                  <a:ext cx="25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14:cNvPr>
                <p14:cNvContentPartPr/>
                <p14:nvPr/>
              </p14:nvContentPartPr>
              <p14:xfrm>
                <a:off x="7805619" y="6329353"/>
                <a:ext cx="105480" cy="100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96619" y="6320353"/>
                  <a:ext cx="12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14:cNvPr>
                <p14:cNvContentPartPr/>
                <p14:nvPr/>
              </p14:nvContentPartPr>
              <p14:xfrm>
                <a:off x="7997859" y="6157633"/>
                <a:ext cx="11880" cy="279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88859" y="6148993"/>
                  <a:ext cx="29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14:cNvPr>
                <p14:cNvContentPartPr/>
                <p14:nvPr/>
              </p14:nvContentPartPr>
              <p14:xfrm>
                <a:off x="7870059" y="6323953"/>
                <a:ext cx="186840" cy="1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61059" y="6314953"/>
                  <a:ext cx="2044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14:cNvPr>
              <p14:cNvContentPartPr/>
              <p14:nvPr/>
            </p14:nvContentPartPr>
            <p14:xfrm>
              <a:off x="8246619" y="5990593"/>
              <a:ext cx="250560" cy="409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37619" y="5981593"/>
                <a:ext cx="26820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8CB0E61-2390-4957-88B8-2E985804E175}"/>
              </a:ext>
            </a:extLst>
          </p:cNvPr>
          <p:cNvGrpSpPr/>
          <p:nvPr/>
        </p:nvGrpSpPr>
        <p:grpSpPr>
          <a:xfrm>
            <a:off x="6870339" y="2356033"/>
            <a:ext cx="416160" cy="303120"/>
            <a:chOff x="6870339" y="2356033"/>
            <a:chExt cx="4161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14:cNvPr>
                <p14:cNvContentPartPr/>
                <p14:nvPr/>
              </p14:nvContentPartPr>
              <p14:xfrm>
                <a:off x="6870339" y="2356033"/>
                <a:ext cx="201240" cy="303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61339" y="2347393"/>
                  <a:ext cx="218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14:cNvPr>
                <p14:cNvContentPartPr/>
                <p14:nvPr/>
              </p14:nvContentPartPr>
              <p14:xfrm>
                <a:off x="7087059" y="2360353"/>
                <a:ext cx="199440" cy="262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78059" y="2351713"/>
                  <a:ext cx="2170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E4CAB9D-738F-4116-888D-F7A15784BC15}"/>
              </a:ext>
            </a:extLst>
          </p:cNvPr>
          <p:cNvGrpSpPr/>
          <p:nvPr/>
        </p:nvGrpSpPr>
        <p:grpSpPr>
          <a:xfrm>
            <a:off x="7507539" y="2325073"/>
            <a:ext cx="393120" cy="304560"/>
            <a:chOff x="7507539" y="2325073"/>
            <a:chExt cx="393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14:cNvPr>
                <p14:cNvContentPartPr/>
                <p14:nvPr/>
              </p14:nvContentPartPr>
              <p14:xfrm>
                <a:off x="7507539" y="2352073"/>
                <a:ext cx="187200" cy="277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98539" y="2343433"/>
                  <a:ext cx="204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14:cNvPr>
                <p14:cNvContentPartPr/>
                <p14:nvPr/>
              </p14:nvContentPartPr>
              <p14:xfrm>
                <a:off x="7645419" y="2325073"/>
                <a:ext cx="255240" cy="26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6779" y="2316433"/>
                  <a:ext cx="2728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FDFA8C3-96DE-4654-8D7E-88ADBF24612F}"/>
              </a:ext>
            </a:extLst>
          </p:cNvPr>
          <p:cNvGrpSpPr/>
          <p:nvPr/>
        </p:nvGrpSpPr>
        <p:grpSpPr>
          <a:xfrm>
            <a:off x="8093979" y="2272153"/>
            <a:ext cx="458640" cy="307440"/>
            <a:chOff x="8093979" y="2272153"/>
            <a:chExt cx="4586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14:cNvPr>
                <p14:cNvContentPartPr/>
                <p14:nvPr/>
              </p14:nvContentPartPr>
              <p14:xfrm>
                <a:off x="8093979" y="2313553"/>
                <a:ext cx="230040" cy="266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84979" y="2304913"/>
                  <a:ext cx="24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14:cNvPr>
                <p14:cNvContentPartPr/>
                <p14:nvPr/>
              </p14:nvContentPartPr>
              <p14:xfrm>
                <a:off x="8329779" y="2272153"/>
                <a:ext cx="222840" cy="28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21139" y="2263153"/>
                  <a:ext cx="2404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7CF49B-6CE6-47AC-A025-1DBB3B89300C}"/>
              </a:ext>
            </a:extLst>
          </p:cNvPr>
          <p:cNvGrpSpPr/>
          <p:nvPr/>
        </p:nvGrpSpPr>
        <p:grpSpPr>
          <a:xfrm>
            <a:off x="8687979" y="2228953"/>
            <a:ext cx="353880" cy="293040"/>
            <a:chOff x="8687979" y="2228953"/>
            <a:chExt cx="3538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14:cNvPr>
                <p14:cNvContentPartPr/>
                <p14:nvPr/>
              </p14:nvContentPartPr>
              <p14:xfrm>
                <a:off x="8687979" y="2236153"/>
                <a:ext cx="185400" cy="285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78979" y="2227153"/>
                  <a:ext cx="20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14:cNvPr>
                <p14:cNvContentPartPr/>
                <p14:nvPr/>
              </p14:nvContentPartPr>
              <p14:xfrm>
                <a:off x="8889579" y="2228953"/>
                <a:ext cx="152280" cy="291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80579" y="2220313"/>
                  <a:ext cx="169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14:cNvPr>
              <p14:cNvContentPartPr/>
              <p14:nvPr/>
            </p14:nvContentPartPr>
            <p14:xfrm>
              <a:off x="5391819" y="1834753"/>
              <a:ext cx="1535760" cy="359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383179" y="1825753"/>
                <a:ext cx="155340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80506C1-369A-42D8-8B3D-094337929AAD}"/>
              </a:ext>
            </a:extLst>
          </p:cNvPr>
          <p:cNvGrpSpPr/>
          <p:nvPr/>
        </p:nvGrpSpPr>
        <p:grpSpPr>
          <a:xfrm>
            <a:off x="7148259" y="2748433"/>
            <a:ext cx="1344240" cy="644760"/>
            <a:chOff x="7148259" y="2748433"/>
            <a:chExt cx="13442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14:cNvPr>
                <p14:cNvContentPartPr/>
                <p14:nvPr/>
              </p14:nvContentPartPr>
              <p14:xfrm>
                <a:off x="7731459" y="3018433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22459" y="3009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14:cNvPr>
                <p14:cNvContentPartPr/>
                <p14:nvPr/>
              </p14:nvContentPartPr>
              <p14:xfrm>
                <a:off x="7721379" y="3137233"/>
                <a:ext cx="21960" cy="12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12739" y="3128593"/>
                  <a:ext cx="39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14:cNvPr>
                <p14:cNvContentPartPr/>
                <p14:nvPr/>
              </p14:nvContentPartPr>
              <p14:xfrm>
                <a:off x="7687539" y="3343513"/>
                <a:ext cx="20160" cy="20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78539" y="3334513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14:cNvPr>
                <p14:cNvContentPartPr/>
                <p14:nvPr/>
              </p14:nvContentPartPr>
              <p14:xfrm>
                <a:off x="7517259" y="2926633"/>
                <a:ext cx="39240" cy="38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08619" y="2917633"/>
                  <a:ext cx="56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14:cNvPr>
                <p14:cNvContentPartPr/>
                <p14:nvPr/>
              </p14:nvContentPartPr>
              <p14:xfrm>
                <a:off x="7321779" y="3128953"/>
                <a:ext cx="24480" cy="2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12779" y="3120313"/>
                  <a:ext cx="4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14:cNvPr>
                <p14:cNvContentPartPr/>
                <p14:nvPr/>
              </p14:nvContentPartPr>
              <p14:xfrm>
                <a:off x="7148259" y="3292393"/>
                <a:ext cx="30240" cy="10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9259" y="3283393"/>
                  <a:ext cx="4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14:cNvPr>
                <p14:cNvContentPartPr/>
                <p14:nvPr/>
              </p14:nvContentPartPr>
              <p14:xfrm>
                <a:off x="7767099" y="2809993"/>
                <a:ext cx="11880" cy="7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58099" y="2801353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14:cNvPr>
                <p14:cNvContentPartPr/>
                <p14:nvPr/>
              </p14:nvContentPartPr>
              <p14:xfrm>
                <a:off x="7933779" y="2748433"/>
                <a:ext cx="13680" cy="2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25139" y="2739433"/>
                  <a:ext cx="31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14:cNvPr>
                <p14:cNvContentPartPr/>
                <p14:nvPr/>
              </p14:nvContentPartPr>
              <p14:xfrm>
                <a:off x="8085699" y="2931313"/>
                <a:ext cx="62640" cy="11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76699" y="2922673"/>
                  <a:ext cx="8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14:cNvPr>
                <p14:cNvContentPartPr/>
                <p14:nvPr/>
              </p14:nvContentPartPr>
              <p14:xfrm>
                <a:off x="8307099" y="3077473"/>
                <a:ext cx="185400" cy="84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98459" y="3068833"/>
                  <a:ext cx="203040" cy="1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926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15F4-EB43-45FC-8B27-AB8476297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</a:t>
            </a:r>
            <a:br>
              <a:rPr lang="en-US" dirty="0"/>
            </a:br>
            <a:r>
              <a:rPr lang="en-US" dirty="0"/>
              <a:t>   nondeterminism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279E9-313D-4ADD-BA15-57ABBECA1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92D6-B376-4FBA-AFB0-7DA7F6CB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nondeterminism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E8BD-B57E-4154-A096-EB03C63B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That’s all great</a:t>
            </a:r>
          </a:p>
          <a:p>
            <a:r>
              <a:rPr lang="en-US" dirty="0"/>
              <a:t>But </a:t>
            </a:r>
            <a:r>
              <a:rPr lang="en-US" b="1" dirty="0">
                <a:solidFill>
                  <a:schemeClr val="tx2"/>
                </a:solidFill>
              </a:rPr>
              <a:t>real computers are deterministic</a:t>
            </a:r>
          </a:p>
          <a:p>
            <a:pPr lvl="1"/>
            <a:r>
              <a:rPr lang="en-US" dirty="0"/>
              <a:t>At least mostly</a:t>
            </a:r>
          </a:p>
          <a:p>
            <a:r>
              <a:rPr lang="en-US" dirty="0"/>
              <a:t>How do we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Transform</a:t>
            </a:r>
            <a:r>
              <a:rPr lang="en-US" dirty="0"/>
              <a:t> a nondeterministic algorithm </a:t>
            </a:r>
          </a:p>
          <a:p>
            <a:pPr lvl="1"/>
            <a:r>
              <a:rPr lang="en-US" dirty="0"/>
              <a:t>Into a </a:t>
            </a:r>
            <a:r>
              <a:rPr lang="en-US" b="1" dirty="0">
                <a:solidFill>
                  <a:schemeClr val="tx2"/>
                </a:solidFill>
              </a:rPr>
              <a:t>deterministic</a:t>
            </a:r>
            <a:r>
              <a:rPr lang="en-US" dirty="0"/>
              <a:t> one?</a:t>
            </a:r>
          </a:p>
          <a:p>
            <a:pPr lvl="1"/>
            <a:endParaRPr lang="en-US" dirty="0"/>
          </a:p>
          <a:p>
            <a:r>
              <a:rPr lang="en-US" dirty="0"/>
              <a:t>Need to decide how to change </a:t>
            </a:r>
          </a:p>
          <a:p>
            <a:pPr lvl="1"/>
            <a:r>
              <a:rPr lang="en-US" dirty="0"/>
              <a:t>Choice points and failures </a:t>
            </a:r>
          </a:p>
          <a:p>
            <a:pPr lvl="1"/>
            <a:r>
              <a:rPr lang="en-US" dirty="0"/>
              <a:t>Into deterministic equivalents</a:t>
            </a:r>
          </a:p>
        </p:txBody>
      </p:sp>
    </p:spTree>
    <p:extLst>
      <p:ext uri="{BB962C8B-B14F-4D97-AF65-F5344CB8AC3E}">
        <p14:creationId xmlns:p14="http://schemas.microsoft.com/office/powerpoint/2010/main" val="4972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D0F-430F-4D2A-B0A2-45BD50C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D108-88A4-4231-90C6-EB2C9185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time we hit a </a:t>
            </a:r>
            <a:r>
              <a:rPr lang="en-US" b="1" dirty="0">
                <a:solidFill>
                  <a:schemeClr val="tx2"/>
                </a:solidFill>
              </a:rPr>
              <a:t>choice point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Spawn a thread </a:t>
            </a:r>
            <a:r>
              <a:rPr lang="en-US" dirty="0"/>
              <a:t>for each possible choice</a:t>
            </a:r>
          </a:p>
          <a:p>
            <a:r>
              <a:rPr lang="en-US" dirty="0"/>
              <a:t>Each time we hit a </a:t>
            </a:r>
            <a:r>
              <a:rPr lang="en-US" b="1" dirty="0">
                <a:solidFill>
                  <a:schemeClr val="tx2"/>
                </a:solidFill>
              </a:rPr>
              <a:t>failure point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Kill that thread</a:t>
            </a:r>
          </a:p>
          <a:p>
            <a:r>
              <a:rPr lang="en-US" dirty="0"/>
              <a:t>Run until </a:t>
            </a:r>
            <a:r>
              <a:rPr lang="en-US" b="1" dirty="0">
                <a:solidFill>
                  <a:schemeClr val="tx2"/>
                </a:solidFill>
              </a:rPr>
              <a:t>some thread succeeds</a:t>
            </a:r>
          </a:p>
          <a:p>
            <a:pPr lvl="1"/>
            <a:r>
              <a:rPr lang="en-US" dirty="0"/>
              <a:t>If all threads die, problem is unsolvable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Threads are too expensive</a:t>
            </a:r>
            <a:r>
              <a:rPr lang="en-US" dirty="0"/>
              <a:t> for this to really be practical</a:t>
            </a:r>
          </a:p>
          <a:p>
            <a:pPr lvl="1"/>
            <a:r>
              <a:rPr lang="en-US" dirty="0"/>
              <a:t>But there have been people who’ve argued for the use of non-determinism in </a:t>
            </a:r>
            <a:r>
              <a:rPr lang="en-US" b="1" dirty="0">
                <a:solidFill>
                  <a:schemeClr val="accent3"/>
                </a:solidFill>
              </a:rPr>
              <a:t>parallel computing languages</a:t>
            </a:r>
          </a:p>
        </p:txBody>
      </p:sp>
    </p:spTree>
    <p:extLst>
      <p:ext uri="{BB962C8B-B14F-4D97-AF65-F5344CB8AC3E}">
        <p14:creationId xmlns:p14="http://schemas.microsoft.com/office/powerpoint/2010/main" val="355032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F40A-0ED0-4762-A1CA-DE991D7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F355-A6C4-46E4-BCFC-13315198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Single, deterministic thread</a:t>
            </a:r>
          </a:p>
          <a:p>
            <a:r>
              <a:rPr lang="en-US" b="1" dirty="0">
                <a:solidFill>
                  <a:schemeClr val="tx2"/>
                </a:solidFill>
              </a:rPr>
              <a:t>Choice point </a:t>
            </a:r>
            <a:r>
              <a:rPr lang="en-US" dirty="0"/>
              <a:t>picks a first choice to try</a:t>
            </a:r>
          </a:p>
          <a:p>
            <a:r>
              <a:rPr lang="en-US" dirty="0"/>
              <a:t>Any time we </a:t>
            </a:r>
            <a:r>
              <a:rPr lang="en-US" b="1" dirty="0">
                <a:solidFill>
                  <a:schemeClr val="tx2"/>
                </a:solidFill>
              </a:rPr>
              <a:t>fail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Rewind</a:t>
            </a:r>
            <a:r>
              <a:rPr lang="en-US" dirty="0"/>
              <a:t> to the most recent choice (</a:t>
            </a:r>
            <a:r>
              <a:rPr lang="en-US" b="1" dirty="0">
                <a:solidFill>
                  <a:schemeClr val="accent3"/>
                </a:solidFill>
              </a:rPr>
              <a:t>backtrack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there are other options we have tried for that choice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Try again </a:t>
            </a:r>
            <a:r>
              <a:rPr lang="en-US" dirty="0"/>
              <a:t>with one of them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If not, rewind </a:t>
            </a:r>
            <a:r>
              <a:rPr lang="en-US" dirty="0"/>
              <a:t>to choice before that (</a:t>
            </a:r>
            <a:r>
              <a:rPr lang="en-US" b="1" dirty="0">
                <a:solidFill>
                  <a:schemeClr val="accent3"/>
                </a:solidFill>
              </a:rPr>
              <a:t>backtrack </a:t>
            </a:r>
            <a:r>
              <a:rPr lang="en-US" dirty="0"/>
              <a:t>again)</a:t>
            </a:r>
          </a:p>
          <a:p>
            <a:pPr lvl="2"/>
            <a:r>
              <a:rPr lang="en-US" dirty="0"/>
              <a:t>And so on</a:t>
            </a:r>
          </a:p>
          <a:p>
            <a:endParaRPr lang="en-US" dirty="0"/>
          </a:p>
          <a:p>
            <a:r>
              <a:rPr lang="en-US" dirty="0"/>
              <a:t>This does a depth-first search of the choice tree</a:t>
            </a:r>
          </a:p>
        </p:txBody>
      </p:sp>
    </p:spTree>
    <p:extLst>
      <p:ext uri="{BB962C8B-B14F-4D97-AF65-F5344CB8AC3E}">
        <p14:creationId xmlns:p14="http://schemas.microsoft.com/office/powerpoint/2010/main" val="119849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DB6-B36B-4DC6-BBC2-750D34DD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tree for backtracking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89CCF5-187D-4F9D-9321-D9384FAEC489}"/>
              </a:ext>
            </a:extLst>
          </p:cNvPr>
          <p:cNvGrpSpPr/>
          <p:nvPr/>
        </p:nvGrpSpPr>
        <p:grpSpPr>
          <a:xfrm>
            <a:off x="611739" y="2634673"/>
            <a:ext cx="343800" cy="338760"/>
            <a:chOff x="611739" y="2634673"/>
            <a:chExt cx="34380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14:cNvPr>
                <p14:cNvContentPartPr/>
                <p14:nvPr/>
              </p14:nvContentPartPr>
              <p14:xfrm>
                <a:off x="611739" y="2634673"/>
                <a:ext cx="194400" cy="31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3099" y="2626033"/>
                  <a:ext cx="21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14:cNvPr>
                <p14:cNvContentPartPr/>
                <p14:nvPr/>
              </p14:nvContentPartPr>
              <p14:xfrm>
                <a:off x="779499" y="2659153"/>
                <a:ext cx="176040" cy="31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499" y="2650153"/>
                  <a:ext cx="1936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8BAAD0-8643-4591-A618-5ECCAA758875}"/>
              </a:ext>
            </a:extLst>
          </p:cNvPr>
          <p:cNvGrpSpPr/>
          <p:nvPr/>
        </p:nvGrpSpPr>
        <p:grpSpPr>
          <a:xfrm>
            <a:off x="1171179" y="2609113"/>
            <a:ext cx="398160" cy="336600"/>
            <a:chOff x="1171179" y="2609113"/>
            <a:chExt cx="3981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14:cNvPr>
                <p14:cNvContentPartPr/>
                <p14:nvPr/>
              </p14:nvContentPartPr>
              <p14:xfrm>
                <a:off x="1171179" y="2645113"/>
                <a:ext cx="189720" cy="298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2179" y="2636113"/>
                  <a:ext cx="207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14:cNvPr>
                <p14:cNvContentPartPr/>
                <p14:nvPr/>
              </p14:nvContentPartPr>
              <p14:xfrm>
                <a:off x="1401579" y="2658073"/>
                <a:ext cx="20160" cy="27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2939" y="2649073"/>
                  <a:ext cx="37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14:cNvPr>
                <p14:cNvContentPartPr/>
                <p14:nvPr/>
              </p14:nvContentPartPr>
              <p14:xfrm>
                <a:off x="1272699" y="2889193"/>
                <a:ext cx="223920" cy="5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4059" y="2880553"/>
                  <a:ext cx="24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14:cNvPr>
                <p14:cNvContentPartPr/>
                <p14:nvPr/>
              </p14:nvContentPartPr>
              <p14:xfrm>
                <a:off x="1260459" y="2609113"/>
                <a:ext cx="308880" cy="10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1819" y="2600473"/>
                  <a:ext cx="3265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0DAD1-CFB4-4FF7-AE44-93D850D8BF8A}"/>
              </a:ext>
            </a:extLst>
          </p:cNvPr>
          <p:cNvGrpSpPr/>
          <p:nvPr/>
        </p:nvGrpSpPr>
        <p:grpSpPr>
          <a:xfrm>
            <a:off x="497979" y="3180793"/>
            <a:ext cx="723960" cy="929520"/>
            <a:chOff x="497979" y="3180793"/>
            <a:chExt cx="72396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14:cNvPr>
                <p14:cNvContentPartPr/>
                <p14:nvPr/>
              </p14:nvContentPartPr>
              <p14:xfrm>
                <a:off x="768699" y="3180793"/>
                <a:ext cx="35280" cy="55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699" y="3172153"/>
                  <a:ext cx="529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14:cNvPr>
                <p14:cNvContentPartPr/>
                <p14:nvPr/>
              </p14:nvContentPartPr>
              <p14:xfrm>
                <a:off x="497979" y="3898633"/>
                <a:ext cx="18000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339" y="3889993"/>
                  <a:ext cx="197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14:cNvPr>
                <p14:cNvContentPartPr/>
                <p14:nvPr/>
              </p14:nvContentPartPr>
              <p14:xfrm>
                <a:off x="705699" y="3794953"/>
                <a:ext cx="95040" cy="26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6699" y="3785953"/>
                  <a:ext cx="112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14:cNvPr>
                <p14:cNvContentPartPr/>
                <p14:nvPr/>
              </p14:nvContentPartPr>
              <p14:xfrm>
                <a:off x="864099" y="3974233"/>
                <a:ext cx="2448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099" y="3965233"/>
                  <a:ext cx="4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14:cNvPr>
                <p14:cNvContentPartPr/>
                <p14:nvPr/>
              </p14:nvContentPartPr>
              <p14:xfrm>
                <a:off x="938259" y="3958753"/>
                <a:ext cx="178920" cy="9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619" y="3949753"/>
                  <a:ext cx="196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14:cNvPr>
                <p14:cNvContentPartPr/>
                <p14:nvPr/>
              </p14:nvContentPartPr>
              <p14:xfrm>
                <a:off x="1112139" y="3743473"/>
                <a:ext cx="109800" cy="30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3139" y="3734473"/>
                  <a:ext cx="127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14:cNvPr>
                <p14:cNvContentPartPr/>
                <p14:nvPr/>
              </p14:nvContentPartPr>
              <p14:xfrm>
                <a:off x="1056699" y="3831673"/>
                <a:ext cx="33480" cy="2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699" y="3823033"/>
                  <a:ext cx="511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F5016B-D5B9-4F28-A7B6-FA4E31E543DB}"/>
              </a:ext>
            </a:extLst>
          </p:cNvPr>
          <p:cNvGrpSpPr/>
          <p:nvPr/>
        </p:nvGrpSpPr>
        <p:grpSpPr>
          <a:xfrm>
            <a:off x="1522899" y="3557713"/>
            <a:ext cx="1073520" cy="422280"/>
            <a:chOff x="1522899" y="3557713"/>
            <a:chExt cx="10735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14:cNvPr>
                <p14:cNvContentPartPr/>
                <p14:nvPr/>
              </p14:nvContentPartPr>
              <p14:xfrm>
                <a:off x="1522899" y="3644113"/>
                <a:ext cx="208440" cy="29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3899" y="3635113"/>
                  <a:ext cx="226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14:cNvPr>
                <p14:cNvContentPartPr/>
                <p14:nvPr/>
              </p14:nvContentPartPr>
              <p14:xfrm>
                <a:off x="1740699" y="3647713"/>
                <a:ext cx="184320" cy="25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1699" y="3639073"/>
                  <a:ext cx="201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14:cNvPr>
                <p14:cNvContentPartPr/>
                <p14:nvPr/>
              </p14:nvContentPartPr>
              <p14:xfrm>
                <a:off x="1965699" y="3779833"/>
                <a:ext cx="133920" cy="15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7059" y="3771193"/>
                  <a:ext cx="15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14:cNvPr>
                <p14:cNvContentPartPr/>
                <p14:nvPr/>
              </p14:nvContentPartPr>
              <p14:xfrm>
                <a:off x="2063619" y="3809353"/>
                <a:ext cx="127440" cy="11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4979" y="3800713"/>
                  <a:ext cx="145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14:cNvPr>
                <p14:cNvContentPartPr/>
                <p14:nvPr/>
              </p14:nvContentPartPr>
              <p14:xfrm>
                <a:off x="2225619" y="3557713"/>
                <a:ext cx="29520" cy="42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6619" y="3548713"/>
                  <a:ext cx="47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14:cNvPr>
                <p14:cNvContentPartPr/>
                <p14:nvPr/>
              </p14:nvContentPartPr>
              <p14:xfrm>
                <a:off x="2249019" y="3830593"/>
                <a:ext cx="129960" cy="9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0379" y="3821953"/>
                  <a:ext cx="14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14:cNvPr>
                <p14:cNvContentPartPr/>
                <p14:nvPr/>
              </p14:nvContentPartPr>
              <p14:xfrm>
                <a:off x="2459259" y="3582193"/>
                <a:ext cx="13716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0259" y="3573553"/>
                  <a:ext cx="154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14:cNvPr>
                <p14:cNvContentPartPr/>
                <p14:nvPr/>
              </p14:nvContentPartPr>
              <p14:xfrm>
                <a:off x="2465019" y="3953713"/>
                <a:ext cx="6840" cy="2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6379" y="3945073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ECF27-BC9B-4726-A7AB-F541CC0701CB}"/>
              </a:ext>
            </a:extLst>
          </p:cNvPr>
          <p:cNvGrpSpPr/>
          <p:nvPr/>
        </p:nvGrpSpPr>
        <p:grpSpPr>
          <a:xfrm>
            <a:off x="355419" y="4261153"/>
            <a:ext cx="732600" cy="947880"/>
            <a:chOff x="355419" y="4261153"/>
            <a:chExt cx="73260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14:cNvPr>
                <p14:cNvContentPartPr/>
                <p14:nvPr/>
              </p14:nvContentPartPr>
              <p14:xfrm>
                <a:off x="547659" y="4261153"/>
                <a:ext cx="177120" cy="50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9019" y="4252513"/>
                  <a:ext cx="1947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14:cNvPr>
                <p14:cNvContentPartPr/>
                <p14:nvPr/>
              </p14:nvContentPartPr>
              <p14:xfrm>
                <a:off x="355419" y="4862353"/>
                <a:ext cx="176400" cy="327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779" y="4853713"/>
                  <a:ext cx="194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14:cNvPr>
                <p14:cNvContentPartPr/>
                <p14:nvPr/>
              </p14:nvContentPartPr>
              <p14:xfrm>
                <a:off x="485379" y="5028313"/>
                <a:ext cx="75240" cy="9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739" y="5019313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14:cNvPr>
                <p14:cNvContentPartPr/>
                <p14:nvPr/>
              </p14:nvContentPartPr>
              <p14:xfrm>
                <a:off x="567099" y="5009953"/>
                <a:ext cx="63720" cy="97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459" y="5001313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14:cNvPr>
                <p14:cNvContentPartPr/>
                <p14:nvPr/>
              </p14:nvContentPartPr>
              <p14:xfrm>
                <a:off x="661419" y="5003473"/>
                <a:ext cx="101520" cy="10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419" y="4994833"/>
                  <a:ext cx="119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14:cNvPr>
                <p14:cNvContentPartPr/>
                <p14:nvPr/>
              </p14:nvContentPartPr>
              <p14:xfrm>
                <a:off x="770859" y="5009593"/>
                <a:ext cx="78840" cy="9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859" y="5000953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14:cNvPr>
                <p14:cNvContentPartPr/>
                <p14:nvPr/>
              </p14:nvContentPartPr>
              <p14:xfrm>
                <a:off x="867339" y="5003833"/>
                <a:ext cx="93960" cy="10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339" y="4995193"/>
                  <a:ext cx="11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14:cNvPr>
                <p14:cNvContentPartPr/>
                <p14:nvPr/>
              </p14:nvContentPartPr>
              <p14:xfrm>
                <a:off x="1001619" y="5008873"/>
                <a:ext cx="86400" cy="20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2979" y="4999873"/>
                  <a:ext cx="1040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FC1337-A19C-4022-822B-8EDBE3399623}"/>
              </a:ext>
            </a:extLst>
          </p:cNvPr>
          <p:cNvGrpSpPr/>
          <p:nvPr/>
        </p:nvGrpSpPr>
        <p:grpSpPr>
          <a:xfrm>
            <a:off x="1751499" y="4180873"/>
            <a:ext cx="659880" cy="858960"/>
            <a:chOff x="1751499" y="4180873"/>
            <a:chExt cx="65988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14:cNvPr>
                <p14:cNvContentPartPr/>
                <p14:nvPr/>
              </p14:nvContentPartPr>
              <p14:xfrm>
                <a:off x="1893699" y="4180873"/>
                <a:ext cx="71640" cy="516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4699" y="4171873"/>
                  <a:ext cx="89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14:cNvPr>
                <p14:cNvContentPartPr/>
                <p14:nvPr/>
              </p14:nvContentPartPr>
              <p14:xfrm>
                <a:off x="1751499" y="4842553"/>
                <a:ext cx="171720" cy="19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2499" y="4833553"/>
                  <a:ext cx="189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14:cNvPr>
                <p14:cNvContentPartPr/>
                <p14:nvPr/>
              </p14:nvContentPartPr>
              <p14:xfrm>
                <a:off x="1891899" y="4896193"/>
                <a:ext cx="93960" cy="9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3259" y="4887553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14:cNvPr>
                <p14:cNvContentPartPr/>
                <p14:nvPr/>
              </p14:nvContentPartPr>
              <p14:xfrm>
                <a:off x="2033019" y="4775953"/>
                <a:ext cx="28440" cy="24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24019" y="4766953"/>
                  <a:ext cx="46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14:cNvPr>
                <p14:cNvContentPartPr/>
                <p14:nvPr/>
              </p14:nvContentPartPr>
              <p14:xfrm>
                <a:off x="1922499" y="4842913"/>
                <a:ext cx="212760" cy="9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3859" y="4833913"/>
                  <a:ext cx="23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14:cNvPr>
                <p14:cNvContentPartPr/>
                <p14:nvPr/>
              </p14:nvContentPartPr>
              <p14:xfrm>
                <a:off x="2242899" y="4724473"/>
                <a:ext cx="168480" cy="268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3899" y="4715473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5E55D36-AD87-4EA6-9DF7-6E98B04086DC}"/>
              </a:ext>
            </a:extLst>
          </p:cNvPr>
          <p:cNvGrpSpPr/>
          <p:nvPr/>
        </p:nvGrpSpPr>
        <p:grpSpPr>
          <a:xfrm>
            <a:off x="2146779" y="1654033"/>
            <a:ext cx="2982240" cy="788040"/>
            <a:chOff x="2146779" y="1654033"/>
            <a:chExt cx="2982240" cy="7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14:cNvPr>
                <p14:cNvContentPartPr/>
                <p14:nvPr/>
              </p14:nvContentPartPr>
              <p14:xfrm>
                <a:off x="3259179" y="1910353"/>
                <a:ext cx="182160" cy="12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50179" y="1901713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14:cNvPr>
                <p14:cNvContentPartPr/>
                <p14:nvPr/>
              </p14:nvContentPartPr>
              <p14:xfrm>
                <a:off x="3476259" y="1758073"/>
                <a:ext cx="82080" cy="25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7259" y="1749433"/>
                  <a:ext cx="9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14:cNvPr>
                <p14:cNvContentPartPr/>
                <p14:nvPr/>
              </p14:nvContentPartPr>
              <p14:xfrm>
                <a:off x="3592539" y="1891633"/>
                <a:ext cx="3780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3899" y="1882993"/>
                  <a:ext cx="55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14:cNvPr>
                <p14:cNvContentPartPr/>
                <p14:nvPr/>
              </p14:nvContentPartPr>
              <p14:xfrm>
                <a:off x="3631779" y="1908913"/>
                <a:ext cx="169560" cy="7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2779" y="1899913"/>
                  <a:ext cx="18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14:cNvPr>
                <p14:cNvContentPartPr/>
                <p14:nvPr/>
              </p14:nvContentPartPr>
              <p14:xfrm>
                <a:off x="3770019" y="1745833"/>
                <a:ext cx="134640" cy="29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61379" y="1737193"/>
                  <a:ext cx="152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14:cNvPr>
                <p14:cNvContentPartPr/>
                <p14:nvPr/>
              </p14:nvContentPartPr>
              <p14:xfrm>
                <a:off x="3724659" y="1802713"/>
                <a:ext cx="35280" cy="6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5659" y="1793713"/>
                  <a:ext cx="5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14:cNvPr>
                <p14:cNvContentPartPr/>
                <p14:nvPr/>
              </p14:nvContentPartPr>
              <p14:xfrm>
                <a:off x="4096539" y="1793353"/>
                <a:ext cx="144360" cy="18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87539" y="1784713"/>
                  <a:ext cx="162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14:cNvPr>
                <p14:cNvContentPartPr/>
                <p14:nvPr/>
              </p14:nvContentPartPr>
              <p14:xfrm>
                <a:off x="4424499" y="1828633"/>
                <a:ext cx="112680" cy="14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5499" y="1819633"/>
                  <a:ext cx="130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14:cNvPr>
                <p14:cNvContentPartPr/>
                <p14:nvPr/>
              </p14:nvContentPartPr>
              <p14:xfrm>
                <a:off x="4524219" y="1844473"/>
                <a:ext cx="147240" cy="11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15579" y="1835833"/>
                  <a:ext cx="164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14:cNvPr>
                <p14:cNvContentPartPr/>
                <p14:nvPr/>
              </p14:nvContentPartPr>
              <p14:xfrm>
                <a:off x="4659219" y="1701553"/>
                <a:ext cx="9864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0219" y="1692553"/>
                  <a:ext cx="116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14:cNvPr>
                <p14:cNvContentPartPr/>
                <p14:nvPr/>
              </p14:nvContentPartPr>
              <p14:xfrm>
                <a:off x="4740579" y="1827913"/>
                <a:ext cx="12924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1939" y="1819273"/>
                  <a:ext cx="146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14:cNvPr>
                <p14:cNvContentPartPr/>
                <p14:nvPr/>
              </p14:nvContentPartPr>
              <p14:xfrm>
                <a:off x="4924179" y="1654033"/>
                <a:ext cx="2048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5179" y="1645033"/>
                  <a:ext cx="22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14:cNvPr>
                <p14:cNvContentPartPr/>
                <p14:nvPr/>
              </p14:nvContentPartPr>
              <p14:xfrm>
                <a:off x="5024619" y="1957513"/>
                <a:ext cx="16920" cy="2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5619" y="1948873"/>
                  <a:ext cx="34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14:cNvPr>
                <p14:cNvContentPartPr/>
                <p14:nvPr/>
              </p14:nvContentPartPr>
              <p14:xfrm>
                <a:off x="2146779" y="2071993"/>
                <a:ext cx="9478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37779" y="2062993"/>
                  <a:ext cx="965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14:cNvPr>
                <p14:cNvContentPartPr/>
                <p14:nvPr/>
              </p14:nvContentPartPr>
              <p14:xfrm>
                <a:off x="4027419" y="2087473"/>
                <a:ext cx="207000" cy="35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8419" y="2078473"/>
                  <a:ext cx="22464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5A482C-D276-4CB1-BF86-A015AA364209}"/>
              </a:ext>
            </a:extLst>
          </p:cNvPr>
          <p:cNvGrpSpPr/>
          <p:nvPr/>
        </p:nvGrpSpPr>
        <p:grpSpPr>
          <a:xfrm>
            <a:off x="4888899" y="2481313"/>
            <a:ext cx="494280" cy="353880"/>
            <a:chOff x="4888899" y="2481313"/>
            <a:chExt cx="494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14:cNvPr>
                <p14:cNvContentPartPr/>
                <p14:nvPr/>
              </p14:nvContentPartPr>
              <p14:xfrm>
                <a:off x="4888899" y="2509393"/>
                <a:ext cx="230400" cy="32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0259" y="2500753"/>
                  <a:ext cx="24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14:cNvPr>
                <p14:cNvContentPartPr/>
                <p14:nvPr/>
              </p14:nvContentPartPr>
              <p14:xfrm>
                <a:off x="5102019" y="2481313"/>
                <a:ext cx="281160" cy="341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3379" y="2472313"/>
                  <a:ext cx="29880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A3F526-16EE-4ED3-AF9C-950C77B08D6F}"/>
              </a:ext>
            </a:extLst>
          </p:cNvPr>
          <p:cNvGrpSpPr/>
          <p:nvPr/>
        </p:nvGrpSpPr>
        <p:grpSpPr>
          <a:xfrm>
            <a:off x="3703059" y="2580673"/>
            <a:ext cx="973440" cy="1058760"/>
            <a:chOff x="3703059" y="2580673"/>
            <a:chExt cx="973440" cy="10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14:cNvPr>
                <p14:cNvContentPartPr/>
                <p14:nvPr/>
              </p14:nvContentPartPr>
              <p14:xfrm>
                <a:off x="3703059" y="2580673"/>
                <a:ext cx="273960" cy="305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4059" y="2572033"/>
                  <a:ext cx="291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14:cNvPr>
                <p14:cNvContentPartPr/>
                <p14:nvPr/>
              </p14:nvContentPartPr>
              <p14:xfrm>
                <a:off x="3964419" y="2582833"/>
                <a:ext cx="177480" cy="31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5419" y="2574193"/>
                  <a:ext cx="195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14:cNvPr>
                <p14:cNvContentPartPr/>
                <p14:nvPr/>
              </p14:nvContentPartPr>
              <p14:xfrm>
                <a:off x="4284459" y="2631073"/>
                <a:ext cx="193680" cy="27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75819" y="2622073"/>
                  <a:ext cx="21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14:cNvPr>
                <p14:cNvContentPartPr/>
                <p14:nvPr/>
              </p14:nvContentPartPr>
              <p14:xfrm>
                <a:off x="4570659" y="2611633"/>
                <a:ext cx="10800" cy="28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2019" y="2602633"/>
                  <a:ext cx="28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14:cNvPr>
                <p14:cNvContentPartPr/>
                <p14:nvPr/>
              </p14:nvContentPartPr>
              <p14:xfrm>
                <a:off x="4409739" y="2631793"/>
                <a:ext cx="26676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01099" y="2622793"/>
                  <a:ext cx="284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14:cNvPr>
                <p14:cNvContentPartPr/>
                <p14:nvPr/>
              </p14:nvContentPartPr>
              <p14:xfrm>
                <a:off x="4198059" y="3005833"/>
                <a:ext cx="53280" cy="42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9419" y="2997193"/>
                  <a:ext cx="70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14:cNvPr>
                <p14:cNvContentPartPr/>
                <p14:nvPr/>
              </p14:nvContentPartPr>
              <p14:xfrm>
                <a:off x="3770019" y="3414073"/>
                <a:ext cx="191880" cy="224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1379" y="3405433"/>
                  <a:ext cx="209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14:cNvPr>
                <p14:cNvContentPartPr/>
                <p14:nvPr/>
              </p14:nvContentPartPr>
              <p14:xfrm>
                <a:off x="3984219" y="3358273"/>
                <a:ext cx="107280" cy="263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75219" y="3349633"/>
                  <a:ext cx="124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14:cNvPr>
                <p14:cNvContentPartPr/>
                <p14:nvPr/>
              </p14:nvContentPartPr>
              <p14:xfrm>
                <a:off x="4163499" y="3524953"/>
                <a:ext cx="1008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4499" y="3515953"/>
                  <a:ext cx="27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14:cNvPr>
                <p14:cNvContentPartPr/>
                <p14:nvPr/>
              </p14:nvContentPartPr>
              <p14:xfrm>
                <a:off x="4211379" y="3499753"/>
                <a:ext cx="128160" cy="11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02739" y="3491113"/>
                  <a:ext cx="145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14:cNvPr>
                <p14:cNvContentPartPr/>
                <p14:nvPr/>
              </p14:nvContentPartPr>
              <p14:xfrm>
                <a:off x="4346739" y="3360073"/>
                <a:ext cx="129960" cy="27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7739" y="3351073"/>
                  <a:ext cx="147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14:cNvPr>
                <p14:cNvContentPartPr/>
                <p14:nvPr/>
              </p14:nvContentPartPr>
              <p14:xfrm>
                <a:off x="4280499" y="3326593"/>
                <a:ext cx="2880" cy="4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1499" y="3317953"/>
                  <a:ext cx="205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FDC5EF-FBA8-4478-8912-6BE209F808BC}"/>
              </a:ext>
            </a:extLst>
          </p:cNvPr>
          <p:cNvGrpSpPr/>
          <p:nvPr/>
        </p:nvGrpSpPr>
        <p:grpSpPr>
          <a:xfrm>
            <a:off x="4664979" y="3146953"/>
            <a:ext cx="1172880" cy="415440"/>
            <a:chOff x="4664979" y="3146953"/>
            <a:chExt cx="11728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14:cNvPr>
                <p14:cNvContentPartPr/>
                <p14:nvPr/>
              </p14:nvContentPartPr>
              <p14:xfrm>
                <a:off x="4664979" y="3249913"/>
                <a:ext cx="199800" cy="312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56339" y="3240913"/>
                  <a:ext cx="21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14:cNvPr>
                <p14:cNvContentPartPr/>
                <p14:nvPr/>
              </p14:nvContentPartPr>
              <p14:xfrm>
                <a:off x="4880979" y="3262153"/>
                <a:ext cx="181080" cy="250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2339" y="3253513"/>
                  <a:ext cx="198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14:cNvPr>
                <p14:cNvContentPartPr/>
                <p14:nvPr/>
              </p14:nvContentPartPr>
              <p14:xfrm>
                <a:off x="5192019" y="3347833"/>
                <a:ext cx="112680" cy="155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3019" y="3339193"/>
                  <a:ext cx="130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14:cNvPr>
                <p14:cNvContentPartPr/>
                <p14:nvPr/>
              </p14:nvContentPartPr>
              <p14:xfrm>
                <a:off x="5297499" y="3371233"/>
                <a:ext cx="123120" cy="141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88499" y="3362593"/>
                  <a:ext cx="140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14:cNvPr>
                <p14:cNvContentPartPr/>
                <p14:nvPr/>
              </p14:nvContentPartPr>
              <p14:xfrm>
                <a:off x="5445099" y="3150553"/>
                <a:ext cx="40320" cy="362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36099" y="3141553"/>
                  <a:ext cx="57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14:cNvPr>
                <p14:cNvContentPartPr/>
                <p14:nvPr/>
              </p14:nvContentPartPr>
              <p14:xfrm>
                <a:off x="5484699" y="3386353"/>
                <a:ext cx="125640" cy="11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76059" y="3377353"/>
                  <a:ext cx="14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14:cNvPr>
                <p14:cNvContentPartPr/>
                <p14:nvPr/>
              </p14:nvContentPartPr>
              <p14:xfrm>
                <a:off x="5631579" y="3146953"/>
                <a:ext cx="206280" cy="21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22939" y="3137953"/>
                  <a:ext cx="223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14:cNvPr>
                <p14:cNvContentPartPr/>
                <p14:nvPr/>
              </p14:nvContentPartPr>
              <p14:xfrm>
                <a:off x="5715459" y="3516313"/>
                <a:ext cx="12960" cy="18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06819" y="3507673"/>
                  <a:ext cx="306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E9A7B8-BC44-4BFB-AAC8-6CA94E00377B}"/>
              </a:ext>
            </a:extLst>
          </p:cNvPr>
          <p:cNvGrpSpPr/>
          <p:nvPr/>
        </p:nvGrpSpPr>
        <p:grpSpPr>
          <a:xfrm>
            <a:off x="3314259" y="3844633"/>
            <a:ext cx="812520" cy="1134000"/>
            <a:chOff x="3314259" y="3844633"/>
            <a:chExt cx="812520" cy="11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14:cNvPr>
                <p14:cNvContentPartPr/>
                <p14:nvPr/>
              </p14:nvContentPartPr>
              <p14:xfrm>
                <a:off x="3676419" y="3844633"/>
                <a:ext cx="317880" cy="75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7779" y="3835633"/>
                  <a:ext cx="3355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14:cNvPr>
                <p14:cNvContentPartPr/>
                <p14:nvPr/>
              </p14:nvContentPartPr>
              <p14:xfrm>
                <a:off x="3314259" y="4693153"/>
                <a:ext cx="176400" cy="254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05259" y="4684513"/>
                  <a:ext cx="194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14:cNvPr>
                <p14:cNvContentPartPr/>
                <p14:nvPr/>
              </p14:nvContentPartPr>
              <p14:xfrm>
                <a:off x="3472299" y="4815193"/>
                <a:ext cx="104760" cy="11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3659" y="4806553"/>
                  <a:ext cx="122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14:cNvPr>
                <p14:cNvContentPartPr/>
                <p14:nvPr/>
              </p14:nvContentPartPr>
              <p14:xfrm>
                <a:off x="3535299" y="4834273"/>
                <a:ext cx="7272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26659" y="4825273"/>
                  <a:ext cx="90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14:cNvPr>
                <p14:cNvContentPartPr/>
                <p14:nvPr/>
              </p14:nvContentPartPr>
              <p14:xfrm>
                <a:off x="3651579" y="4825273"/>
                <a:ext cx="82440" cy="98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42579" y="4816633"/>
                  <a:ext cx="100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14:cNvPr>
                <p14:cNvContentPartPr/>
                <p14:nvPr/>
              </p14:nvContentPartPr>
              <p14:xfrm>
                <a:off x="3744099" y="4802953"/>
                <a:ext cx="9180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35459" y="47939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14:cNvPr>
                <p14:cNvContentPartPr/>
                <p14:nvPr/>
              </p14:nvContentPartPr>
              <p14:xfrm>
                <a:off x="3860379" y="4834993"/>
                <a:ext cx="99000" cy="90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51739" y="4825993"/>
                  <a:ext cx="116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14:cNvPr>
                <p14:cNvContentPartPr/>
                <p14:nvPr/>
              </p14:nvContentPartPr>
              <p14:xfrm>
                <a:off x="4018059" y="4820953"/>
                <a:ext cx="108720" cy="157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09059" y="4812313"/>
                  <a:ext cx="1263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A8607B-A35B-4F48-BE31-3A64999C4B18}"/>
              </a:ext>
            </a:extLst>
          </p:cNvPr>
          <p:cNvGrpSpPr/>
          <p:nvPr/>
        </p:nvGrpSpPr>
        <p:grpSpPr>
          <a:xfrm>
            <a:off x="5417739" y="3789913"/>
            <a:ext cx="747720" cy="979560"/>
            <a:chOff x="5417739" y="3789913"/>
            <a:chExt cx="74772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14:cNvPr>
                <p14:cNvContentPartPr/>
                <p14:nvPr/>
              </p14:nvContentPartPr>
              <p14:xfrm>
                <a:off x="5417739" y="3789913"/>
                <a:ext cx="524160" cy="663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8739" y="3781273"/>
                  <a:ext cx="5418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14:cNvPr>
                <p14:cNvContentPartPr/>
                <p14:nvPr/>
              </p14:nvContentPartPr>
              <p14:xfrm>
                <a:off x="5777019" y="4555993"/>
                <a:ext cx="171720" cy="21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68019" y="4546993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14:cNvPr>
                <p14:cNvContentPartPr/>
                <p14:nvPr/>
              </p14:nvContentPartPr>
              <p14:xfrm>
                <a:off x="5945499" y="4666873"/>
                <a:ext cx="95760" cy="10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6499" y="4658233"/>
                  <a:ext cx="113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14:cNvPr>
                <p14:cNvContentPartPr/>
                <p14:nvPr/>
              </p14:nvContentPartPr>
              <p14:xfrm>
                <a:off x="6097059" y="4466713"/>
                <a:ext cx="35280" cy="286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8419" y="4458073"/>
                  <a:ext cx="5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14:cNvPr>
                <p14:cNvContentPartPr/>
                <p14:nvPr/>
              </p14:nvContentPartPr>
              <p14:xfrm>
                <a:off x="6013179" y="4639513"/>
                <a:ext cx="152280" cy="1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4539" y="4630873"/>
                  <a:ext cx="1699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14:cNvPr>
              <p14:cNvContentPartPr/>
              <p14:nvPr/>
            </p14:nvContentPartPr>
            <p14:xfrm>
              <a:off x="6456699" y="4420633"/>
              <a:ext cx="225360" cy="324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47699" y="4411633"/>
                <a:ext cx="243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F17202C-6365-4FD2-9689-64AE115F7278}"/>
              </a:ext>
            </a:extLst>
          </p:cNvPr>
          <p:cNvGrpSpPr/>
          <p:nvPr/>
        </p:nvGrpSpPr>
        <p:grpSpPr>
          <a:xfrm>
            <a:off x="3208059" y="5122993"/>
            <a:ext cx="1694880" cy="672480"/>
            <a:chOff x="3208059" y="5122993"/>
            <a:chExt cx="1694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14:cNvPr>
                <p14:cNvContentPartPr/>
                <p14:nvPr/>
              </p14:nvContentPartPr>
              <p14:xfrm>
                <a:off x="3546099" y="5122993"/>
                <a:ext cx="30960" cy="39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37459" y="5113993"/>
                  <a:ext cx="48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14:cNvPr>
                <p14:cNvContentPartPr/>
                <p14:nvPr/>
              </p14:nvContentPartPr>
              <p14:xfrm>
                <a:off x="3208059" y="5581993"/>
                <a:ext cx="169560" cy="21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9059" y="5573353"/>
                  <a:ext cx="187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14:cNvPr>
                <p14:cNvContentPartPr/>
                <p14:nvPr/>
              </p14:nvContentPartPr>
              <p14:xfrm>
                <a:off x="3387699" y="5541313"/>
                <a:ext cx="119520" cy="22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78699" y="5532313"/>
                  <a:ext cx="13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14:cNvPr>
                <p14:cNvContentPartPr/>
                <p14:nvPr/>
              </p14:nvContentPartPr>
              <p14:xfrm>
                <a:off x="3554379" y="5652193"/>
                <a:ext cx="17280" cy="51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45739" y="5643553"/>
                  <a:ext cx="34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14:cNvPr>
                <p14:cNvContentPartPr/>
                <p14:nvPr/>
              </p14:nvContentPartPr>
              <p14:xfrm>
                <a:off x="3616299" y="5610433"/>
                <a:ext cx="132480" cy="123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07659" y="5601433"/>
                  <a:ext cx="150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14:cNvPr>
                <p14:cNvContentPartPr/>
                <p14:nvPr/>
              </p14:nvContentPartPr>
              <p14:xfrm>
                <a:off x="3735459" y="5430793"/>
                <a:ext cx="164520" cy="317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6459" y="5422153"/>
                  <a:ext cx="182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14:cNvPr>
                <p14:cNvContentPartPr/>
                <p14:nvPr/>
              </p14:nvContentPartPr>
              <p14:xfrm>
                <a:off x="3660579" y="5449513"/>
                <a:ext cx="24480" cy="6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1939" y="5440513"/>
                  <a:ext cx="42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14:cNvPr>
                <p14:cNvContentPartPr/>
                <p14:nvPr/>
              </p14:nvContentPartPr>
              <p14:xfrm>
                <a:off x="4060539" y="5414593"/>
                <a:ext cx="172800" cy="268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1539" y="5405953"/>
                  <a:ext cx="190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14:cNvPr>
                <p14:cNvContentPartPr/>
                <p14:nvPr/>
              </p14:nvContentPartPr>
              <p14:xfrm>
                <a:off x="4221459" y="5433673"/>
                <a:ext cx="155520" cy="21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2459" y="5425033"/>
                  <a:ext cx="173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14:cNvPr>
                <p14:cNvContentPartPr/>
                <p14:nvPr/>
              </p14:nvContentPartPr>
              <p14:xfrm>
                <a:off x="4502619" y="5498473"/>
                <a:ext cx="110160" cy="110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93979" y="5489833"/>
                  <a:ext cx="127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14:cNvPr>
                <p14:cNvContentPartPr/>
                <p14:nvPr/>
              </p14:nvContentPartPr>
              <p14:xfrm>
                <a:off x="4594419" y="5507473"/>
                <a:ext cx="135720" cy="103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5779" y="5498833"/>
                  <a:ext cx="153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14:cNvPr>
                <p14:cNvContentPartPr/>
                <p14:nvPr/>
              </p14:nvContentPartPr>
              <p14:xfrm>
                <a:off x="4733379" y="5283913"/>
                <a:ext cx="44280" cy="30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24379" y="5274913"/>
                  <a:ext cx="61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14:cNvPr>
                <p14:cNvContentPartPr/>
                <p14:nvPr/>
              </p14:nvContentPartPr>
              <p14:xfrm>
                <a:off x="4787379" y="5447353"/>
                <a:ext cx="115560" cy="15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8379" y="5438713"/>
                  <a:ext cx="1332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2B6E80B-B9D4-4C50-ADF2-6642811E1BDB}"/>
              </a:ext>
            </a:extLst>
          </p:cNvPr>
          <p:cNvGrpSpPr/>
          <p:nvPr/>
        </p:nvGrpSpPr>
        <p:grpSpPr>
          <a:xfrm>
            <a:off x="4981419" y="5240713"/>
            <a:ext cx="150120" cy="359640"/>
            <a:chOff x="4981419" y="5240713"/>
            <a:chExt cx="150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14:cNvPr>
                <p14:cNvContentPartPr/>
                <p14:nvPr/>
              </p14:nvContentPartPr>
              <p14:xfrm>
                <a:off x="4981419" y="5240713"/>
                <a:ext cx="150120" cy="234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72419" y="5232073"/>
                  <a:ext cx="16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14:cNvPr>
                <p14:cNvContentPartPr/>
                <p14:nvPr/>
              </p14:nvContentPartPr>
              <p14:xfrm>
                <a:off x="5003739" y="5574073"/>
                <a:ext cx="6120" cy="26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94739" y="5565433"/>
                  <a:ext cx="23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CCCA962-E004-4C2E-BD9E-C554F5059022}"/>
              </a:ext>
            </a:extLst>
          </p:cNvPr>
          <p:cNvGrpSpPr/>
          <p:nvPr/>
        </p:nvGrpSpPr>
        <p:grpSpPr>
          <a:xfrm>
            <a:off x="2579139" y="5985553"/>
            <a:ext cx="725400" cy="714600"/>
            <a:chOff x="2579139" y="5985553"/>
            <a:chExt cx="72540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14:cNvPr>
                <p14:cNvContentPartPr/>
                <p14:nvPr/>
              </p14:nvContentPartPr>
              <p14:xfrm>
                <a:off x="2888019" y="5985553"/>
                <a:ext cx="198000" cy="329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79379" y="5976553"/>
                  <a:ext cx="215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14:cNvPr>
                <p14:cNvContentPartPr/>
                <p14:nvPr/>
              </p14:nvContentPartPr>
              <p14:xfrm>
                <a:off x="2579139" y="6431593"/>
                <a:ext cx="145440" cy="256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0139" y="6422593"/>
                  <a:ext cx="16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14:cNvPr>
                <p14:cNvContentPartPr/>
                <p14:nvPr/>
              </p14:nvContentPartPr>
              <p14:xfrm>
                <a:off x="2719539" y="6538513"/>
                <a:ext cx="91080" cy="100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10899" y="6529873"/>
                  <a:ext cx="108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14:cNvPr>
                <p14:cNvContentPartPr/>
                <p14:nvPr/>
              </p14:nvContentPartPr>
              <p14:xfrm>
                <a:off x="2780019" y="6557233"/>
                <a:ext cx="78480" cy="68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1379" y="6548233"/>
                  <a:ext cx="96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14:cNvPr>
                <p14:cNvContentPartPr/>
                <p14:nvPr/>
              </p14:nvContentPartPr>
              <p14:xfrm>
                <a:off x="2903859" y="6539593"/>
                <a:ext cx="75960" cy="91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95219" y="653059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14:cNvPr>
                <p14:cNvContentPartPr/>
                <p14:nvPr/>
              </p14:nvContentPartPr>
              <p14:xfrm>
                <a:off x="2996019" y="6556873"/>
                <a:ext cx="62640" cy="54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87019" y="6547873"/>
                  <a:ext cx="80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14:cNvPr>
                <p14:cNvContentPartPr/>
                <p14:nvPr/>
              </p14:nvContentPartPr>
              <p14:xfrm>
                <a:off x="3089979" y="6550393"/>
                <a:ext cx="68400" cy="87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80979" y="6541753"/>
                  <a:ext cx="86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14:cNvPr>
                <p14:cNvContentPartPr/>
                <p14:nvPr/>
              </p14:nvContentPartPr>
              <p14:xfrm>
                <a:off x="3202299" y="6564433"/>
                <a:ext cx="1022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3299" y="6555433"/>
                  <a:ext cx="119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8B7E47-3347-488A-9CB9-9A2859E1613B}"/>
              </a:ext>
            </a:extLst>
          </p:cNvPr>
          <p:cNvGrpSpPr/>
          <p:nvPr/>
        </p:nvGrpSpPr>
        <p:grpSpPr>
          <a:xfrm>
            <a:off x="4049019" y="5921833"/>
            <a:ext cx="414360" cy="721080"/>
            <a:chOff x="4049019" y="5921833"/>
            <a:chExt cx="414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14:cNvPr>
                <p14:cNvContentPartPr/>
                <p14:nvPr/>
              </p14:nvContentPartPr>
              <p14:xfrm>
                <a:off x="4049019" y="5921833"/>
                <a:ext cx="198720" cy="45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40019" y="5912833"/>
                  <a:ext cx="2163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14:cNvPr>
                <p14:cNvContentPartPr/>
                <p14:nvPr/>
              </p14:nvContentPartPr>
              <p14:xfrm>
                <a:off x="4090059" y="6414313"/>
                <a:ext cx="192960" cy="22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81419" y="6405673"/>
                  <a:ext cx="21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14:cNvPr>
                <p14:cNvContentPartPr/>
                <p14:nvPr/>
              </p14:nvContentPartPr>
              <p14:xfrm>
                <a:off x="4232619" y="6540673"/>
                <a:ext cx="118440" cy="78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3979" y="6532033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14:cNvPr>
                <p14:cNvContentPartPr/>
                <p14:nvPr/>
              </p14:nvContentPartPr>
              <p14:xfrm>
                <a:off x="4418019" y="6344113"/>
                <a:ext cx="24480" cy="266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09379" y="6335113"/>
                  <a:ext cx="42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14:cNvPr>
                <p14:cNvContentPartPr/>
                <p14:nvPr/>
              </p14:nvContentPartPr>
              <p14:xfrm>
                <a:off x="4335219" y="6505393"/>
                <a:ext cx="12816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26219" y="6496393"/>
                  <a:ext cx="14580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14:cNvPr>
              <p14:cNvContentPartPr/>
              <p14:nvPr/>
            </p14:nvContentPartPr>
            <p14:xfrm>
              <a:off x="4693419" y="6213433"/>
              <a:ext cx="232920" cy="363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684779" y="6204793"/>
                <a:ext cx="25056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3BDD81B-3252-44B3-A2E2-02A964B9F950}"/>
              </a:ext>
            </a:extLst>
          </p:cNvPr>
          <p:cNvGrpSpPr/>
          <p:nvPr/>
        </p:nvGrpSpPr>
        <p:grpSpPr>
          <a:xfrm>
            <a:off x="6377139" y="4955953"/>
            <a:ext cx="862920" cy="603000"/>
            <a:chOff x="6377139" y="4955953"/>
            <a:chExt cx="8629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14:cNvPr>
                <p14:cNvContentPartPr/>
                <p14:nvPr/>
              </p14:nvContentPartPr>
              <p14:xfrm>
                <a:off x="6377139" y="4955953"/>
                <a:ext cx="260640" cy="39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68139" y="4946953"/>
                  <a:ext cx="278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14:cNvPr>
                <p14:cNvContentPartPr/>
                <p14:nvPr/>
              </p14:nvContentPartPr>
              <p14:xfrm>
                <a:off x="6449139" y="5382913"/>
                <a:ext cx="173520" cy="176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40139" y="5373913"/>
                  <a:ext cx="191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14:cNvPr>
                <p14:cNvContentPartPr/>
                <p14:nvPr/>
              </p14:nvContentPartPr>
              <p14:xfrm>
                <a:off x="6627339" y="5264473"/>
                <a:ext cx="145440" cy="250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18339" y="5255473"/>
                  <a:ext cx="163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14:cNvPr>
                <p14:cNvContentPartPr/>
                <p14:nvPr/>
              </p14:nvContentPartPr>
              <p14:xfrm>
                <a:off x="6809859" y="5386153"/>
                <a:ext cx="28440" cy="69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00859" y="5377153"/>
                  <a:ext cx="46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14:cNvPr>
                <p14:cNvContentPartPr/>
                <p14:nvPr/>
              </p14:nvContentPartPr>
              <p14:xfrm>
                <a:off x="6896979" y="5354833"/>
                <a:ext cx="161280" cy="119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88339" y="5345833"/>
                  <a:ext cx="178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14:cNvPr>
                <p14:cNvContentPartPr/>
                <p14:nvPr/>
              </p14:nvContentPartPr>
              <p14:xfrm>
                <a:off x="7024779" y="5098873"/>
                <a:ext cx="215280" cy="37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15779" y="5089873"/>
                  <a:ext cx="232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14:cNvPr>
                <p14:cNvContentPartPr/>
                <p14:nvPr/>
              </p14:nvContentPartPr>
              <p14:xfrm>
                <a:off x="6955659" y="5174833"/>
                <a:ext cx="29520" cy="58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47019" y="5166193"/>
                  <a:ext cx="471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1B2D46-71CC-40CA-B5FE-EE6BD6A0A08F}"/>
              </a:ext>
            </a:extLst>
          </p:cNvPr>
          <p:cNvGrpSpPr/>
          <p:nvPr/>
        </p:nvGrpSpPr>
        <p:grpSpPr>
          <a:xfrm>
            <a:off x="7500699" y="4874953"/>
            <a:ext cx="1179720" cy="513720"/>
            <a:chOff x="7500699" y="4874953"/>
            <a:chExt cx="117972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14:cNvPr>
                <p14:cNvContentPartPr/>
                <p14:nvPr/>
              </p14:nvContentPartPr>
              <p14:xfrm>
                <a:off x="7500699" y="5092033"/>
                <a:ext cx="210600" cy="29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92059" y="5083393"/>
                  <a:ext cx="228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14:cNvPr>
                <p14:cNvContentPartPr/>
                <p14:nvPr/>
              </p14:nvContentPartPr>
              <p14:xfrm>
                <a:off x="7723179" y="5092753"/>
                <a:ext cx="185400" cy="24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14179" y="5084113"/>
                  <a:ext cx="203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14:cNvPr>
                <p14:cNvContentPartPr/>
                <p14:nvPr/>
              </p14:nvContentPartPr>
              <p14:xfrm>
                <a:off x="8001819" y="5138833"/>
                <a:ext cx="115560" cy="141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93179" y="5130193"/>
                  <a:ext cx="133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14:cNvPr>
                <p14:cNvContentPartPr/>
                <p14:nvPr/>
              </p14:nvContentPartPr>
              <p14:xfrm>
                <a:off x="8112339" y="5178433"/>
                <a:ext cx="114480" cy="98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03339" y="5169433"/>
                  <a:ext cx="132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14:cNvPr>
                <p14:cNvContentPartPr/>
                <p14:nvPr/>
              </p14:nvContentPartPr>
              <p14:xfrm>
                <a:off x="8261379" y="4936513"/>
                <a:ext cx="36000" cy="354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52739" y="4927513"/>
                  <a:ext cx="53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14:cNvPr>
                <p14:cNvContentPartPr/>
                <p14:nvPr/>
              </p14:nvContentPartPr>
              <p14:xfrm>
                <a:off x="8317179" y="5138833"/>
                <a:ext cx="103680" cy="153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08179" y="5129833"/>
                  <a:ext cx="12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14:cNvPr>
                <p14:cNvContentPartPr/>
                <p14:nvPr/>
              </p14:nvContentPartPr>
              <p14:xfrm>
                <a:off x="8538219" y="4874953"/>
                <a:ext cx="142200" cy="238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9219" y="4866313"/>
                  <a:ext cx="15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14:cNvPr>
                <p14:cNvContentPartPr/>
                <p14:nvPr/>
              </p14:nvContentPartPr>
              <p14:xfrm>
                <a:off x="8516979" y="5277073"/>
                <a:ext cx="4680" cy="23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08339" y="5268433"/>
                  <a:ext cx="223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14:cNvPr>
              <p14:cNvContentPartPr/>
              <p14:nvPr/>
            </p14:nvContentPartPr>
            <p14:xfrm>
              <a:off x="6242859" y="5766673"/>
              <a:ext cx="234720" cy="334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234219" y="5758033"/>
                <a:ext cx="25236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CE67C0-2082-47E5-9D3E-75AC701CF22D}"/>
              </a:ext>
            </a:extLst>
          </p:cNvPr>
          <p:cNvGrpSpPr/>
          <p:nvPr/>
        </p:nvGrpSpPr>
        <p:grpSpPr>
          <a:xfrm>
            <a:off x="5878899" y="6318193"/>
            <a:ext cx="811080" cy="237240"/>
            <a:chOff x="5878899" y="6318193"/>
            <a:chExt cx="811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14:cNvPr>
                <p14:cNvContentPartPr/>
                <p14:nvPr/>
              </p14:nvContentPartPr>
              <p14:xfrm>
                <a:off x="5878899" y="6318193"/>
                <a:ext cx="177120" cy="23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70259" y="6309553"/>
                  <a:ext cx="194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14:cNvPr>
                <p14:cNvContentPartPr/>
                <p14:nvPr/>
              </p14:nvContentPartPr>
              <p14:xfrm>
                <a:off x="6009219" y="6433753"/>
                <a:ext cx="73440" cy="121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00219" y="6424753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14:cNvPr>
                <p14:cNvContentPartPr/>
                <p14:nvPr/>
              </p14:nvContentPartPr>
              <p14:xfrm>
                <a:off x="6081939" y="6445273"/>
                <a:ext cx="96480" cy="88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72939" y="6436273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14:cNvPr>
                <p14:cNvContentPartPr/>
                <p14:nvPr/>
              </p14:nvContentPartPr>
              <p14:xfrm>
                <a:off x="6222339" y="6410353"/>
                <a:ext cx="88560" cy="108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13699" y="6401713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14:cNvPr>
                <p14:cNvContentPartPr/>
                <p14:nvPr/>
              </p14:nvContentPartPr>
              <p14:xfrm>
                <a:off x="6331779" y="6430513"/>
                <a:ext cx="100800" cy="85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22779" y="6421513"/>
                  <a:ext cx="118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14:cNvPr>
                <p14:cNvContentPartPr/>
                <p14:nvPr/>
              </p14:nvContentPartPr>
              <p14:xfrm>
                <a:off x="6453099" y="6435553"/>
                <a:ext cx="90720" cy="81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44099" y="6426553"/>
                  <a:ext cx="108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14:cNvPr>
                <p14:cNvContentPartPr/>
                <p14:nvPr/>
              </p14:nvContentPartPr>
              <p14:xfrm>
                <a:off x="6576579" y="6428353"/>
                <a:ext cx="113400" cy="110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67939" y="6419353"/>
                  <a:ext cx="1310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E85F61-B10A-4919-977D-02D26F576325}"/>
              </a:ext>
            </a:extLst>
          </p:cNvPr>
          <p:cNvGrpSpPr/>
          <p:nvPr/>
        </p:nvGrpSpPr>
        <p:grpSpPr>
          <a:xfrm>
            <a:off x="7512579" y="5677033"/>
            <a:ext cx="544320" cy="760320"/>
            <a:chOff x="7512579" y="5677033"/>
            <a:chExt cx="544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14:cNvPr>
                <p14:cNvContentPartPr/>
                <p14:nvPr/>
              </p14:nvContentPartPr>
              <p14:xfrm>
                <a:off x="7512579" y="5677033"/>
                <a:ext cx="313920" cy="481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03579" y="5668393"/>
                  <a:ext cx="3315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14:cNvPr>
                <p14:cNvContentPartPr/>
                <p14:nvPr/>
              </p14:nvContentPartPr>
              <p14:xfrm>
                <a:off x="7606899" y="6206953"/>
                <a:ext cx="232560" cy="221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98259" y="6197953"/>
                  <a:ext cx="25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14:cNvPr>
                <p14:cNvContentPartPr/>
                <p14:nvPr/>
              </p14:nvContentPartPr>
              <p14:xfrm>
                <a:off x="7805619" y="6329353"/>
                <a:ext cx="105480" cy="100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96619" y="6320353"/>
                  <a:ext cx="12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14:cNvPr>
                <p14:cNvContentPartPr/>
                <p14:nvPr/>
              </p14:nvContentPartPr>
              <p14:xfrm>
                <a:off x="7997859" y="6157633"/>
                <a:ext cx="11880" cy="279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88859" y="6148993"/>
                  <a:ext cx="29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14:cNvPr>
                <p14:cNvContentPartPr/>
                <p14:nvPr/>
              </p14:nvContentPartPr>
              <p14:xfrm>
                <a:off x="7870059" y="6323953"/>
                <a:ext cx="186840" cy="1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61059" y="6314953"/>
                  <a:ext cx="2044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14:cNvPr>
              <p14:cNvContentPartPr/>
              <p14:nvPr/>
            </p14:nvContentPartPr>
            <p14:xfrm>
              <a:off x="8246619" y="5990593"/>
              <a:ext cx="250560" cy="409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37619" y="5981593"/>
                <a:ext cx="26820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8CB0E61-2390-4957-88B8-2E985804E175}"/>
              </a:ext>
            </a:extLst>
          </p:cNvPr>
          <p:cNvGrpSpPr/>
          <p:nvPr/>
        </p:nvGrpSpPr>
        <p:grpSpPr>
          <a:xfrm>
            <a:off x="6870339" y="2356033"/>
            <a:ext cx="416160" cy="303120"/>
            <a:chOff x="6870339" y="2356033"/>
            <a:chExt cx="4161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14:cNvPr>
                <p14:cNvContentPartPr/>
                <p14:nvPr/>
              </p14:nvContentPartPr>
              <p14:xfrm>
                <a:off x="6870339" y="2356033"/>
                <a:ext cx="201240" cy="303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61339" y="2347393"/>
                  <a:ext cx="218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14:cNvPr>
                <p14:cNvContentPartPr/>
                <p14:nvPr/>
              </p14:nvContentPartPr>
              <p14:xfrm>
                <a:off x="7087059" y="2360353"/>
                <a:ext cx="199440" cy="262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78059" y="2351713"/>
                  <a:ext cx="2170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E4CAB9D-738F-4116-888D-F7A15784BC15}"/>
              </a:ext>
            </a:extLst>
          </p:cNvPr>
          <p:cNvGrpSpPr/>
          <p:nvPr/>
        </p:nvGrpSpPr>
        <p:grpSpPr>
          <a:xfrm>
            <a:off x="7507539" y="2325073"/>
            <a:ext cx="393120" cy="304560"/>
            <a:chOff x="7507539" y="2325073"/>
            <a:chExt cx="393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14:cNvPr>
                <p14:cNvContentPartPr/>
                <p14:nvPr/>
              </p14:nvContentPartPr>
              <p14:xfrm>
                <a:off x="7507539" y="2352073"/>
                <a:ext cx="187200" cy="277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98539" y="2343433"/>
                  <a:ext cx="204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14:cNvPr>
                <p14:cNvContentPartPr/>
                <p14:nvPr/>
              </p14:nvContentPartPr>
              <p14:xfrm>
                <a:off x="7645419" y="2325073"/>
                <a:ext cx="255240" cy="26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6779" y="2316433"/>
                  <a:ext cx="2728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FDFA8C3-96DE-4654-8D7E-88ADBF24612F}"/>
              </a:ext>
            </a:extLst>
          </p:cNvPr>
          <p:cNvGrpSpPr/>
          <p:nvPr/>
        </p:nvGrpSpPr>
        <p:grpSpPr>
          <a:xfrm>
            <a:off x="8093979" y="2272153"/>
            <a:ext cx="458640" cy="307440"/>
            <a:chOff x="8093979" y="2272153"/>
            <a:chExt cx="4586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14:cNvPr>
                <p14:cNvContentPartPr/>
                <p14:nvPr/>
              </p14:nvContentPartPr>
              <p14:xfrm>
                <a:off x="8093979" y="2313553"/>
                <a:ext cx="230040" cy="266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84979" y="2304913"/>
                  <a:ext cx="24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14:cNvPr>
                <p14:cNvContentPartPr/>
                <p14:nvPr/>
              </p14:nvContentPartPr>
              <p14:xfrm>
                <a:off x="8329779" y="2272153"/>
                <a:ext cx="222840" cy="28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21139" y="2263153"/>
                  <a:ext cx="2404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7CF49B-6CE6-47AC-A025-1DBB3B89300C}"/>
              </a:ext>
            </a:extLst>
          </p:cNvPr>
          <p:cNvGrpSpPr/>
          <p:nvPr/>
        </p:nvGrpSpPr>
        <p:grpSpPr>
          <a:xfrm>
            <a:off x="8687979" y="2228953"/>
            <a:ext cx="353880" cy="293040"/>
            <a:chOff x="8687979" y="2228953"/>
            <a:chExt cx="3538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14:cNvPr>
                <p14:cNvContentPartPr/>
                <p14:nvPr/>
              </p14:nvContentPartPr>
              <p14:xfrm>
                <a:off x="8687979" y="2236153"/>
                <a:ext cx="185400" cy="285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78979" y="2227153"/>
                  <a:ext cx="20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14:cNvPr>
                <p14:cNvContentPartPr/>
                <p14:nvPr/>
              </p14:nvContentPartPr>
              <p14:xfrm>
                <a:off x="8889579" y="2228953"/>
                <a:ext cx="152280" cy="291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80579" y="2220313"/>
                  <a:ext cx="169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14:cNvPr>
              <p14:cNvContentPartPr/>
              <p14:nvPr/>
            </p14:nvContentPartPr>
            <p14:xfrm>
              <a:off x="5391819" y="1834753"/>
              <a:ext cx="1535760" cy="359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383179" y="1825753"/>
                <a:ext cx="155340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80506C1-369A-42D8-8B3D-094337929AAD}"/>
              </a:ext>
            </a:extLst>
          </p:cNvPr>
          <p:cNvGrpSpPr/>
          <p:nvPr/>
        </p:nvGrpSpPr>
        <p:grpSpPr>
          <a:xfrm>
            <a:off x="7148259" y="2748433"/>
            <a:ext cx="1344240" cy="644760"/>
            <a:chOff x="7148259" y="2748433"/>
            <a:chExt cx="13442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14:cNvPr>
                <p14:cNvContentPartPr/>
                <p14:nvPr/>
              </p14:nvContentPartPr>
              <p14:xfrm>
                <a:off x="7731459" y="3018433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22459" y="3009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14:cNvPr>
                <p14:cNvContentPartPr/>
                <p14:nvPr/>
              </p14:nvContentPartPr>
              <p14:xfrm>
                <a:off x="7721379" y="3137233"/>
                <a:ext cx="21960" cy="12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12739" y="3128593"/>
                  <a:ext cx="39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14:cNvPr>
                <p14:cNvContentPartPr/>
                <p14:nvPr/>
              </p14:nvContentPartPr>
              <p14:xfrm>
                <a:off x="7687539" y="3343513"/>
                <a:ext cx="20160" cy="20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78539" y="3334513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14:cNvPr>
                <p14:cNvContentPartPr/>
                <p14:nvPr/>
              </p14:nvContentPartPr>
              <p14:xfrm>
                <a:off x="7517259" y="2926633"/>
                <a:ext cx="39240" cy="38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08619" y="2917633"/>
                  <a:ext cx="56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14:cNvPr>
                <p14:cNvContentPartPr/>
                <p14:nvPr/>
              </p14:nvContentPartPr>
              <p14:xfrm>
                <a:off x="7321779" y="3128953"/>
                <a:ext cx="24480" cy="2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12779" y="3120313"/>
                  <a:ext cx="4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14:cNvPr>
                <p14:cNvContentPartPr/>
                <p14:nvPr/>
              </p14:nvContentPartPr>
              <p14:xfrm>
                <a:off x="7148259" y="3292393"/>
                <a:ext cx="30240" cy="10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9259" y="3283393"/>
                  <a:ext cx="4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14:cNvPr>
                <p14:cNvContentPartPr/>
                <p14:nvPr/>
              </p14:nvContentPartPr>
              <p14:xfrm>
                <a:off x="7767099" y="2809993"/>
                <a:ext cx="11880" cy="7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58099" y="2801353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14:cNvPr>
                <p14:cNvContentPartPr/>
                <p14:nvPr/>
              </p14:nvContentPartPr>
              <p14:xfrm>
                <a:off x="7933779" y="2748433"/>
                <a:ext cx="13680" cy="2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25139" y="2739433"/>
                  <a:ext cx="31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14:cNvPr>
                <p14:cNvContentPartPr/>
                <p14:nvPr/>
              </p14:nvContentPartPr>
              <p14:xfrm>
                <a:off x="8085699" y="2931313"/>
                <a:ext cx="62640" cy="11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76699" y="2922673"/>
                  <a:ext cx="8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14:cNvPr>
                <p14:cNvContentPartPr/>
                <p14:nvPr/>
              </p14:nvContentPartPr>
              <p14:xfrm>
                <a:off x="8307099" y="3077473"/>
                <a:ext cx="185400" cy="84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98459" y="3068833"/>
                  <a:ext cx="203040" cy="1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593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EB55-8F10-450E-BFEA-3D4D6537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E7F-F6AB-4D21-9092-771D0CC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Nondeterminism is a </a:t>
            </a:r>
            <a:r>
              <a:rPr lang="en-US" b="1" dirty="0">
                <a:solidFill>
                  <a:schemeClr val="tx2"/>
                </a:solidFill>
              </a:rPr>
              <a:t>blanket term </a:t>
            </a:r>
            <a:r>
              <a:rPr lang="en-US" dirty="0"/>
              <a:t>for programs that can potentially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Do different things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On different runs </a:t>
            </a:r>
            <a:r>
              <a:rPr lang="en-US" dirty="0"/>
              <a:t>with the same input</a:t>
            </a:r>
          </a:p>
          <a:p>
            <a:pPr>
              <a:spcBef>
                <a:spcPts val="2000"/>
              </a:spcBef>
            </a:pPr>
            <a:r>
              <a:rPr lang="en-US" b="1" dirty="0">
                <a:solidFill>
                  <a:schemeClr val="tx2"/>
                </a:solidFill>
              </a:rPr>
              <a:t>Means different things </a:t>
            </a:r>
            <a:r>
              <a:rPr lang="en-US" dirty="0"/>
              <a:t>in different contexts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Randomized </a:t>
            </a:r>
            <a:r>
              <a:rPr lang="en-US" dirty="0"/>
              <a:t>algorithms</a:t>
            </a:r>
          </a:p>
          <a:p>
            <a:pPr lvl="2"/>
            <a:r>
              <a:rPr lang="en-US" dirty="0"/>
              <a:t>Algorithms that makes some choices randomly (e.g. randomized quicksort)</a:t>
            </a:r>
          </a:p>
          <a:p>
            <a:pPr lvl="2"/>
            <a:r>
              <a:rPr lang="en-US" dirty="0"/>
              <a:t>Nondeterminism is </a:t>
            </a:r>
            <a:r>
              <a:rPr lang="en-US" b="1" dirty="0">
                <a:solidFill>
                  <a:srgbClr val="92D050"/>
                </a:solidFill>
              </a:rPr>
              <a:t>good</a:t>
            </a:r>
            <a:r>
              <a:rPr lang="en-US" dirty="0"/>
              <a:t> here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Parallel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Where the sequence of events depends on the relative speed of the different threads</a:t>
            </a:r>
          </a:p>
          <a:p>
            <a:pPr lvl="2"/>
            <a:r>
              <a:rPr lang="en-US" dirty="0"/>
              <a:t>Nondeterminism is </a:t>
            </a:r>
            <a:r>
              <a:rPr lang="en-US" b="1" dirty="0">
                <a:solidFill>
                  <a:schemeClr val="accent2"/>
                </a:solidFill>
              </a:rPr>
              <a:t>bad </a:t>
            </a: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5591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DB6-B36B-4DC6-BBC2-750D34DD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is depth-first search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89CCF5-187D-4F9D-9321-D9384FAEC489}"/>
              </a:ext>
            </a:extLst>
          </p:cNvPr>
          <p:cNvGrpSpPr/>
          <p:nvPr/>
        </p:nvGrpSpPr>
        <p:grpSpPr>
          <a:xfrm>
            <a:off x="611739" y="2634673"/>
            <a:ext cx="343800" cy="338760"/>
            <a:chOff x="611739" y="2634673"/>
            <a:chExt cx="34380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14:cNvPr>
                <p14:cNvContentPartPr/>
                <p14:nvPr/>
              </p14:nvContentPartPr>
              <p14:xfrm>
                <a:off x="611739" y="2634673"/>
                <a:ext cx="194400" cy="31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535DD8-32B2-43ED-803A-E9C1133A8B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9" y="2625673"/>
                  <a:ext cx="21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14:cNvPr>
                <p14:cNvContentPartPr/>
                <p14:nvPr/>
              </p14:nvContentPartPr>
              <p14:xfrm>
                <a:off x="779499" y="2659153"/>
                <a:ext cx="176040" cy="31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287A8D-39D3-4534-AA44-48C9CBC264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517" y="2650153"/>
                  <a:ext cx="193644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8BAAD0-8643-4591-A618-5ECCAA758875}"/>
              </a:ext>
            </a:extLst>
          </p:cNvPr>
          <p:cNvGrpSpPr/>
          <p:nvPr/>
        </p:nvGrpSpPr>
        <p:grpSpPr>
          <a:xfrm>
            <a:off x="1171179" y="2609113"/>
            <a:ext cx="398160" cy="336600"/>
            <a:chOff x="1171179" y="2609113"/>
            <a:chExt cx="3981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14:cNvPr>
                <p14:cNvContentPartPr/>
                <p14:nvPr/>
              </p14:nvContentPartPr>
              <p14:xfrm>
                <a:off x="1171179" y="2645113"/>
                <a:ext cx="189720" cy="298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4C1FA4-F403-459C-A395-5FCBEE8297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2179" y="2636113"/>
                  <a:ext cx="207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14:cNvPr>
                <p14:cNvContentPartPr/>
                <p14:nvPr/>
              </p14:nvContentPartPr>
              <p14:xfrm>
                <a:off x="1401579" y="2658073"/>
                <a:ext cx="20160" cy="27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2A3EDB-C34A-4387-B374-B3DEB80177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2579" y="2649085"/>
                  <a:ext cx="37800" cy="290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14:cNvPr>
                <p14:cNvContentPartPr/>
                <p14:nvPr/>
              </p14:nvContentPartPr>
              <p14:xfrm>
                <a:off x="1272699" y="2889193"/>
                <a:ext cx="223920" cy="5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0E8986-885E-4A26-8F47-21E7C7F8CB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3685" y="2880193"/>
                  <a:ext cx="241588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14:cNvPr>
                <p14:cNvContentPartPr/>
                <p14:nvPr/>
              </p14:nvContentPartPr>
              <p14:xfrm>
                <a:off x="1260459" y="2609113"/>
                <a:ext cx="308880" cy="10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4A4096-3723-4D6B-8D17-4FE534C15B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1459" y="2600082"/>
                  <a:ext cx="326520" cy="12174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0DAD1-CFB4-4FF7-AE44-93D850D8BF8A}"/>
              </a:ext>
            </a:extLst>
          </p:cNvPr>
          <p:cNvGrpSpPr/>
          <p:nvPr/>
        </p:nvGrpSpPr>
        <p:grpSpPr>
          <a:xfrm>
            <a:off x="497979" y="3180793"/>
            <a:ext cx="723960" cy="929520"/>
            <a:chOff x="497979" y="3180793"/>
            <a:chExt cx="72396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14:cNvPr>
                <p14:cNvContentPartPr/>
                <p14:nvPr/>
              </p14:nvContentPartPr>
              <p14:xfrm>
                <a:off x="768699" y="3180793"/>
                <a:ext cx="35280" cy="55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ED9FAF-8298-4E4B-B469-B813386DD3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699" y="3171793"/>
                  <a:ext cx="529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14:cNvPr>
                <p14:cNvContentPartPr/>
                <p14:nvPr/>
              </p14:nvContentPartPr>
              <p14:xfrm>
                <a:off x="497979" y="3898633"/>
                <a:ext cx="18000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0ACBED-F8A2-40CD-A78D-ED8C73013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979" y="3889616"/>
                  <a:ext cx="197640" cy="208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14:cNvPr>
                <p14:cNvContentPartPr/>
                <p14:nvPr/>
              </p14:nvContentPartPr>
              <p14:xfrm>
                <a:off x="705699" y="3794953"/>
                <a:ext cx="95040" cy="26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76A631-05DB-4664-BB68-AA030EDADC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6699" y="3785953"/>
                  <a:ext cx="112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14:cNvPr>
                <p14:cNvContentPartPr/>
                <p14:nvPr/>
              </p14:nvContentPartPr>
              <p14:xfrm>
                <a:off x="864099" y="3974233"/>
                <a:ext cx="2448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624859-12AD-46A0-8691-2C56DE4125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099" y="3965257"/>
                  <a:ext cx="4212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14:cNvPr>
                <p14:cNvContentPartPr/>
                <p14:nvPr/>
              </p14:nvContentPartPr>
              <p14:xfrm>
                <a:off x="938259" y="3958753"/>
                <a:ext cx="178920" cy="9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9B0A87-280E-415B-99B8-8E5067A24D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241" y="3949786"/>
                  <a:ext cx="196596" cy="115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14:cNvPr>
                <p14:cNvContentPartPr/>
                <p14:nvPr/>
              </p14:nvContentPartPr>
              <p14:xfrm>
                <a:off x="1112139" y="3743473"/>
                <a:ext cx="109800" cy="30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C11917-1F63-42F0-8989-7D8F6A86A7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3168" y="3734473"/>
                  <a:ext cx="127382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14:cNvPr>
                <p14:cNvContentPartPr/>
                <p14:nvPr/>
              </p14:nvContentPartPr>
              <p14:xfrm>
                <a:off x="1056699" y="3831673"/>
                <a:ext cx="33480" cy="2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F5EAF6-5364-4DA7-A998-AE8BF40A6F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699" y="3822673"/>
                  <a:ext cx="511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F5016B-D5B9-4F28-A7B6-FA4E31E543DB}"/>
              </a:ext>
            </a:extLst>
          </p:cNvPr>
          <p:cNvGrpSpPr/>
          <p:nvPr/>
        </p:nvGrpSpPr>
        <p:grpSpPr>
          <a:xfrm>
            <a:off x="1522899" y="3557713"/>
            <a:ext cx="1073520" cy="422280"/>
            <a:chOff x="1522899" y="3557713"/>
            <a:chExt cx="10735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14:cNvPr>
                <p14:cNvContentPartPr/>
                <p14:nvPr/>
              </p14:nvContentPartPr>
              <p14:xfrm>
                <a:off x="1522899" y="3644113"/>
                <a:ext cx="208440" cy="29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BC834-858C-4933-BE2E-C6F70866C8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3915" y="3635113"/>
                  <a:ext cx="22605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14:cNvPr>
                <p14:cNvContentPartPr/>
                <p14:nvPr/>
              </p14:nvContentPartPr>
              <p14:xfrm>
                <a:off x="1740699" y="3647713"/>
                <a:ext cx="184320" cy="25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29068-C170-4831-94C5-9C12BDB2A4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1699" y="3638713"/>
                  <a:ext cx="201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14:cNvPr>
                <p14:cNvContentPartPr/>
                <p14:nvPr/>
              </p14:nvContentPartPr>
              <p14:xfrm>
                <a:off x="1965699" y="3779833"/>
                <a:ext cx="133920" cy="15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35BC3-E16F-4011-9AF9-E445F3EFE1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6675" y="3770833"/>
                  <a:ext cx="151608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14:cNvPr>
                <p14:cNvContentPartPr/>
                <p14:nvPr/>
              </p14:nvContentPartPr>
              <p14:xfrm>
                <a:off x="2063619" y="3809353"/>
                <a:ext cx="127440" cy="11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4C0FD3-990F-4C19-ABFA-A2E3D71FCE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4594" y="3800353"/>
                  <a:ext cx="14513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14:cNvPr>
                <p14:cNvContentPartPr/>
                <p14:nvPr/>
              </p14:nvContentPartPr>
              <p14:xfrm>
                <a:off x="2225619" y="3557713"/>
                <a:ext cx="29520" cy="42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3BC51B-E051-42BC-8438-AE1F97EB66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6619" y="3548713"/>
                  <a:ext cx="47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14:cNvPr>
                <p14:cNvContentPartPr/>
                <p14:nvPr/>
              </p14:nvContentPartPr>
              <p14:xfrm>
                <a:off x="2249019" y="3830593"/>
                <a:ext cx="129960" cy="9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ADF96C-7741-4954-9331-4422160DFD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0019" y="3821593"/>
                  <a:ext cx="14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14:cNvPr>
                <p14:cNvContentPartPr/>
                <p14:nvPr/>
              </p14:nvContentPartPr>
              <p14:xfrm>
                <a:off x="2459259" y="3582193"/>
                <a:ext cx="13716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353964-7A71-4233-9B83-8A09DE2AFD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0259" y="3573193"/>
                  <a:ext cx="154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14:cNvPr>
                <p14:cNvContentPartPr/>
                <p14:nvPr/>
              </p14:nvContentPartPr>
              <p14:xfrm>
                <a:off x="2465019" y="3953713"/>
                <a:ext cx="6840" cy="2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3286D7-AD42-4D72-96E3-F043992CB1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6019" y="3944713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ECF27-BC9B-4726-A7AB-F541CC0701CB}"/>
              </a:ext>
            </a:extLst>
          </p:cNvPr>
          <p:cNvGrpSpPr/>
          <p:nvPr/>
        </p:nvGrpSpPr>
        <p:grpSpPr>
          <a:xfrm>
            <a:off x="355419" y="4261153"/>
            <a:ext cx="732600" cy="947880"/>
            <a:chOff x="355419" y="4261153"/>
            <a:chExt cx="73260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14:cNvPr>
                <p14:cNvContentPartPr/>
                <p14:nvPr/>
              </p14:nvContentPartPr>
              <p14:xfrm>
                <a:off x="547659" y="4261153"/>
                <a:ext cx="177120" cy="50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D28DCA-3B1F-4B7A-83DB-778732B4A3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8659" y="4252153"/>
                  <a:ext cx="1947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14:cNvPr>
                <p14:cNvContentPartPr/>
                <p14:nvPr/>
              </p14:nvContentPartPr>
              <p14:xfrm>
                <a:off x="355419" y="4862353"/>
                <a:ext cx="176400" cy="327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5F84B5-2483-4E46-89BA-85095364A3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419" y="4853353"/>
                  <a:ext cx="194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14:cNvPr>
                <p14:cNvContentPartPr/>
                <p14:nvPr/>
              </p14:nvContentPartPr>
              <p14:xfrm>
                <a:off x="485379" y="5028313"/>
                <a:ext cx="75240" cy="9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DF5BF0-7FD4-48E8-833A-A432E843E5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379" y="5019313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14:cNvPr>
                <p14:cNvContentPartPr/>
                <p14:nvPr/>
              </p14:nvContentPartPr>
              <p14:xfrm>
                <a:off x="567099" y="5009953"/>
                <a:ext cx="63720" cy="97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286152-9452-42D8-B996-79F78B4E0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099" y="5000953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14:cNvPr>
                <p14:cNvContentPartPr/>
                <p14:nvPr/>
              </p14:nvContentPartPr>
              <p14:xfrm>
                <a:off x="661419" y="5003473"/>
                <a:ext cx="101520" cy="10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FED313-95E7-4C1F-BF13-CC1C728215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451" y="4994442"/>
                  <a:ext cx="119098" cy="12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14:cNvPr>
                <p14:cNvContentPartPr/>
                <p14:nvPr/>
              </p14:nvContentPartPr>
              <p14:xfrm>
                <a:off x="770859" y="5009593"/>
                <a:ext cx="78840" cy="9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9F77F0-C9C0-4C32-B222-612906871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859" y="5000593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14:cNvPr>
                <p14:cNvContentPartPr/>
                <p14:nvPr/>
              </p14:nvContentPartPr>
              <p14:xfrm>
                <a:off x="867339" y="5003833"/>
                <a:ext cx="93960" cy="10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3109A7-319B-462F-B014-3EE0A9EBD6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339" y="4994833"/>
                  <a:ext cx="11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14:cNvPr>
                <p14:cNvContentPartPr/>
                <p14:nvPr/>
              </p14:nvContentPartPr>
              <p14:xfrm>
                <a:off x="1001619" y="5008873"/>
                <a:ext cx="86400" cy="20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ADBB7C-C4AA-42C4-A3D7-DFB31C87E5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2619" y="4999873"/>
                  <a:ext cx="1040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FC1337-A19C-4022-822B-8EDBE3399623}"/>
              </a:ext>
            </a:extLst>
          </p:cNvPr>
          <p:cNvGrpSpPr/>
          <p:nvPr/>
        </p:nvGrpSpPr>
        <p:grpSpPr>
          <a:xfrm>
            <a:off x="1751499" y="4180873"/>
            <a:ext cx="659880" cy="858960"/>
            <a:chOff x="1751499" y="4180873"/>
            <a:chExt cx="65988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14:cNvPr>
                <p14:cNvContentPartPr/>
                <p14:nvPr/>
              </p14:nvContentPartPr>
              <p14:xfrm>
                <a:off x="1893699" y="4180873"/>
                <a:ext cx="71640" cy="516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7D39D7-4590-46BC-AEFD-637611FC76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4699" y="4171873"/>
                  <a:ext cx="89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14:cNvPr>
                <p14:cNvContentPartPr/>
                <p14:nvPr/>
              </p14:nvContentPartPr>
              <p14:xfrm>
                <a:off x="1751499" y="4842553"/>
                <a:ext cx="171720" cy="19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481B7A-C811-44EB-AB47-6820CC61E1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2499" y="4833553"/>
                  <a:ext cx="189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14:cNvPr>
                <p14:cNvContentPartPr/>
                <p14:nvPr/>
              </p14:nvContentPartPr>
              <p14:xfrm>
                <a:off x="1891899" y="4896193"/>
                <a:ext cx="93960" cy="9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347419-EF6C-4048-ABDC-B5B0C8588A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2899" y="4887193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14:cNvPr>
                <p14:cNvContentPartPr/>
                <p14:nvPr/>
              </p14:nvContentPartPr>
              <p14:xfrm>
                <a:off x="2033019" y="4775953"/>
                <a:ext cx="28440" cy="246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503DFF-121F-49C2-84D7-3251BC3AE6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24131" y="4766953"/>
                  <a:ext cx="458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14:cNvPr>
                <p14:cNvContentPartPr/>
                <p14:nvPr/>
              </p14:nvContentPartPr>
              <p14:xfrm>
                <a:off x="1922499" y="4842913"/>
                <a:ext cx="212760" cy="9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4CF997-732F-4FB9-9E6C-BF33DB1A44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3499" y="4833913"/>
                  <a:ext cx="23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14:cNvPr>
                <p14:cNvContentPartPr/>
                <p14:nvPr/>
              </p14:nvContentPartPr>
              <p14:xfrm>
                <a:off x="2242899" y="4724473"/>
                <a:ext cx="168480" cy="268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2A952B-B3E8-4261-8547-9D5DDCC737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3899" y="4715473"/>
                  <a:ext cx="18612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5E55D36-AD87-4EA6-9DF7-6E98B04086DC}"/>
              </a:ext>
            </a:extLst>
          </p:cNvPr>
          <p:cNvGrpSpPr/>
          <p:nvPr/>
        </p:nvGrpSpPr>
        <p:grpSpPr>
          <a:xfrm>
            <a:off x="2146779" y="1654033"/>
            <a:ext cx="2982240" cy="788040"/>
            <a:chOff x="2146779" y="1654033"/>
            <a:chExt cx="2982240" cy="7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14:cNvPr>
                <p14:cNvContentPartPr/>
                <p14:nvPr/>
              </p14:nvContentPartPr>
              <p14:xfrm>
                <a:off x="3259179" y="1910353"/>
                <a:ext cx="182160" cy="12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3B6E6C-EA39-4FDE-A830-EEC7B519A3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50179" y="1901353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14:cNvPr>
                <p14:cNvContentPartPr/>
                <p14:nvPr/>
              </p14:nvContentPartPr>
              <p14:xfrm>
                <a:off x="3476259" y="1758073"/>
                <a:ext cx="82080" cy="25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57C3D4-9DC4-45F9-85F7-834CC5E312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7259" y="1749060"/>
                  <a:ext cx="99720" cy="26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14:cNvPr>
                <p14:cNvContentPartPr/>
                <p14:nvPr/>
              </p14:nvContentPartPr>
              <p14:xfrm>
                <a:off x="3592539" y="1891633"/>
                <a:ext cx="3780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A19FDA-B561-4556-A554-9583DA46A1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3452" y="1882633"/>
                  <a:ext cx="5561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14:cNvPr>
                <p14:cNvContentPartPr/>
                <p14:nvPr/>
              </p14:nvContentPartPr>
              <p14:xfrm>
                <a:off x="3631779" y="1908913"/>
                <a:ext cx="169560" cy="7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8C201E-C45E-486C-8115-C604C84029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2779" y="1899954"/>
                  <a:ext cx="187200" cy="95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14:cNvPr>
                <p14:cNvContentPartPr/>
                <p14:nvPr/>
              </p14:nvContentPartPr>
              <p14:xfrm>
                <a:off x="3770019" y="1745833"/>
                <a:ext cx="134640" cy="29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9BD551-29D7-4BB4-B5E6-A6F7F1E6EE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61019" y="1736833"/>
                  <a:ext cx="152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14:cNvPr>
                <p14:cNvContentPartPr/>
                <p14:nvPr/>
              </p14:nvContentPartPr>
              <p14:xfrm>
                <a:off x="3724659" y="1802713"/>
                <a:ext cx="35280" cy="6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0FEC55-D3F7-4E9D-A2F7-17C775979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5659" y="1793713"/>
                  <a:ext cx="5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14:cNvPr>
                <p14:cNvContentPartPr/>
                <p14:nvPr/>
              </p14:nvContentPartPr>
              <p14:xfrm>
                <a:off x="4096539" y="1793353"/>
                <a:ext cx="144360" cy="18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CF504E-0EB6-414A-AF92-92A72236BD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87561" y="1784353"/>
                  <a:ext cx="161956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14:cNvPr>
                <p14:cNvContentPartPr/>
                <p14:nvPr/>
              </p14:nvContentPartPr>
              <p14:xfrm>
                <a:off x="4424499" y="1828633"/>
                <a:ext cx="112680" cy="14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8CB087-0BE3-43D5-877D-4AE9A53842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5499" y="1819633"/>
                  <a:ext cx="130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14:cNvPr>
                <p14:cNvContentPartPr/>
                <p14:nvPr/>
              </p14:nvContentPartPr>
              <p14:xfrm>
                <a:off x="4524219" y="1844473"/>
                <a:ext cx="147240" cy="11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282089-0B58-4678-8DC8-D078D67A5D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15197" y="1835444"/>
                  <a:ext cx="164923" cy="13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14:cNvPr>
                <p14:cNvContentPartPr/>
                <p14:nvPr/>
              </p14:nvContentPartPr>
              <p14:xfrm>
                <a:off x="4659219" y="1701553"/>
                <a:ext cx="9864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4C87D5-9451-491E-B5EA-A582E530A7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0219" y="1692553"/>
                  <a:ext cx="116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14:cNvPr>
                <p14:cNvContentPartPr/>
                <p14:nvPr/>
              </p14:nvContentPartPr>
              <p14:xfrm>
                <a:off x="4740579" y="1827913"/>
                <a:ext cx="12924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5712F-9BC2-4FE1-8643-4E4FE4C6B5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1554" y="1818913"/>
                  <a:ext cx="146929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14:cNvPr>
                <p14:cNvContentPartPr/>
                <p14:nvPr/>
              </p14:nvContentPartPr>
              <p14:xfrm>
                <a:off x="4924179" y="1654033"/>
                <a:ext cx="2048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358C71-8619-49E7-AAAC-E10F16B516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5179" y="1645050"/>
                  <a:ext cx="222480" cy="208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14:cNvPr>
                <p14:cNvContentPartPr/>
                <p14:nvPr/>
              </p14:nvContentPartPr>
              <p14:xfrm>
                <a:off x="5024619" y="1957513"/>
                <a:ext cx="16920" cy="2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F254F2-6D43-4303-A6A3-66EBAECDD2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5619" y="1948513"/>
                  <a:ext cx="34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14:cNvPr>
                <p14:cNvContentPartPr/>
                <p14:nvPr/>
              </p14:nvContentPartPr>
              <p14:xfrm>
                <a:off x="2146779" y="2071993"/>
                <a:ext cx="9478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C79D61-4EB1-4EF4-96E7-A12E4459E2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37779" y="2062993"/>
                  <a:ext cx="965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14:cNvPr>
                <p14:cNvContentPartPr/>
                <p14:nvPr/>
              </p14:nvContentPartPr>
              <p14:xfrm>
                <a:off x="4027419" y="2087473"/>
                <a:ext cx="207000" cy="35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CDBF2D-B434-48F1-8412-5EB4FFF612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8419" y="2078473"/>
                  <a:ext cx="22464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5A482C-D276-4CB1-BF86-A015AA364209}"/>
              </a:ext>
            </a:extLst>
          </p:cNvPr>
          <p:cNvGrpSpPr/>
          <p:nvPr/>
        </p:nvGrpSpPr>
        <p:grpSpPr>
          <a:xfrm>
            <a:off x="4888899" y="2481313"/>
            <a:ext cx="494280" cy="353880"/>
            <a:chOff x="4888899" y="2481313"/>
            <a:chExt cx="494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14:cNvPr>
                <p14:cNvContentPartPr/>
                <p14:nvPr/>
              </p14:nvContentPartPr>
              <p14:xfrm>
                <a:off x="4888899" y="2509393"/>
                <a:ext cx="230400" cy="32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6254F8-50C5-4884-B766-7C281D2A5C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9899" y="2500393"/>
                  <a:ext cx="248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14:cNvPr>
                <p14:cNvContentPartPr/>
                <p14:nvPr/>
              </p14:nvContentPartPr>
              <p14:xfrm>
                <a:off x="5102019" y="2481313"/>
                <a:ext cx="281160" cy="341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4F9D8F-8ACA-4538-BA64-8162BCE20B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3019" y="2472313"/>
                  <a:ext cx="29880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A3F526-16EE-4ED3-AF9C-950C77B08D6F}"/>
              </a:ext>
            </a:extLst>
          </p:cNvPr>
          <p:cNvGrpSpPr/>
          <p:nvPr/>
        </p:nvGrpSpPr>
        <p:grpSpPr>
          <a:xfrm>
            <a:off x="3703059" y="2580673"/>
            <a:ext cx="973440" cy="1058760"/>
            <a:chOff x="3703059" y="2580673"/>
            <a:chExt cx="973440" cy="10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14:cNvPr>
                <p14:cNvContentPartPr/>
                <p14:nvPr/>
              </p14:nvContentPartPr>
              <p14:xfrm>
                <a:off x="3703059" y="2580673"/>
                <a:ext cx="273960" cy="305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3B24CF-226F-4403-8505-8D97FB976B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4071" y="2571673"/>
                  <a:ext cx="291577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14:cNvPr>
                <p14:cNvContentPartPr/>
                <p14:nvPr/>
              </p14:nvContentPartPr>
              <p14:xfrm>
                <a:off x="3964419" y="2582833"/>
                <a:ext cx="177480" cy="31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04B0BE-6F77-4A06-A9F9-9A26A460E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5419" y="2573833"/>
                  <a:ext cx="195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14:cNvPr>
                <p14:cNvContentPartPr/>
                <p14:nvPr/>
              </p14:nvContentPartPr>
              <p14:xfrm>
                <a:off x="4284459" y="2631073"/>
                <a:ext cx="193680" cy="27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8C6ED4-91FF-4894-96C4-110D181C2A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75442" y="2622085"/>
                  <a:ext cx="211353" cy="290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14:cNvPr>
                <p14:cNvContentPartPr/>
                <p14:nvPr/>
              </p14:nvContentPartPr>
              <p14:xfrm>
                <a:off x="4570659" y="2611633"/>
                <a:ext cx="10800" cy="28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9486D9-0EAA-4C37-8734-EAA420478A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1659" y="2602644"/>
                  <a:ext cx="28440" cy="300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14:cNvPr>
                <p14:cNvContentPartPr/>
                <p14:nvPr/>
              </p14:nvContentPartPr>
              <p14:xfrm>
                <a:off x="4409739" y="2631793"/>
                <a:ext cx="26676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9EF72D-B0A8-4904-B574-FE782D4A6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00727" y="2622793"/>
                  <a:ext cx="284424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14:cNvPr>
                <p14:cNvContentPartPr/>
                <p14:nvPr/>
              </p14:nvContentPartPr>
              <p14:xfrm>
                <a:off x="4198059" y="3005833"/>
                <a:ext cx="53280" cy="42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4E9AC0-A344-4D43-BC4E-B0648B91B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9059" y="2996833"/>
                  <a:ext cx="70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14:cNvPr>
                <p14:cNvContentPartPr/>
                <p14:nvPr/>
              </p14:nvContentPartPr>
              <p14:xfrm>
                <a:off x="3770019" y="3414073"/>
                <a:ext cx="191880" cy="224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9CE738-2E8E-49BA-9EC3-FCA606F946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1019" y="3405073"/>
                  <a:ext cx="209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14:cNvPr>
                <p14:cNvContentPartPr/>
                <p14:nvPr/>
              </p14:nvContentPartPr>
              <p14:xfrm>
                <a:off x="3984219" y="3358273"/>
                <a:ext cx="107280" cy="263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2AAD32E-0BB1-4F19-8374-193669A3DE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75249" y="3349273"/>
                  <a:ext cx="124861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14:cNvPr>
                <p14:cNvContentPartPr/>
                <p14:nvPr/>
              </p14:nvContentPartPr>
              <p14:xfrm>
                <a:off x="4163499" y="3524953"/>
                <a:ext cx="1008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C749E9-7C48-4193-B785-A1BF7140AE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4499" y="3515994"/>
                  <a:ext cx="27720" cy="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14:cNvPr>
                <p14:cNvContentPartPr/>
                <p14:nvPr/>
              </p14:nvContentPartPr>
              <p14:xfrm>
                <a:off x="4211379" y="3499753"/>
                <a:ext cx="128160" cy="11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E4E4BF-82FA-4D20-A476-2BD2D75A4C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02379" y="3490753"/>
                  <a:ext cx="145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14:cNvPr>
                <p14:cNvContentPartPr/>
                <p14:nvPr/>
              </p14:nvContentPartPr>
              <p14:xfrm>
                <a:off x="4346739" y="3360073"/>
                <a:ext cx="129960" cy="27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92F39F-8A03-4245-87F7-4D0E853B9F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7739" y="3351085"/>
                  <a:ext cx="147600" cy="296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14:cNvPr>
                <p14:cNvContentPartPr/>
                <p14:nvPr/>
              </p14:nvContentPartPr>
              <p14:xfrm>
                <a:off x="4280499" y="3326593"/>
                <a:ext cx="2880" cy="4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D7B917-6A64-473C-AB5B-8A11CADF17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1499" y="3317593"/>
                  <a:ext cx="205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FDC5EF-FBA8-4478-8912-6BE209F808BC}"/>
              </a:ext>
            </a:extLst>
          </p:cNvPr>
          <p:cNvGrpSpPr/>
          <p:nvPr/>
        </p:nvGrpSpPr>
        <p:grpSpPr>
          <a:xfrm>
            <a:off x="4664979" y="3146953"/>
            <a:ext cx="1172880" cy="415440"/>
            <a:chOff x="4664979" y="3146953"/>
            <a:chExt cx="11728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14:cNvPr>
                <p14:cNvContentPartPr/>
                <p14:nvPr/>
              </p14:nvContentPartPr>
              <p14:xfrm>
                <a:off x="4664979" y="3249913"/>
                <a:ext cx="199800" cy="312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AB58D4-B72C-4124-BC63-4838A31F99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55979" y="3240913"/>
                  <a:ext cx="21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14:cNvPr>
                <p14:cNvContentPartPr/>
                <p14:nvPr/>
              </p14:nvContentPartPr>
              <p14:xfrm>
                <a:off x="4880979" y="3262153"/>
                <a:ext cx="181080" cy="250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365A03-A366-42B5-866D-0DE5BD5576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1961" y="3253153"/>
                  <a:ext cx="198755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14:cNvPr>
                <p14:cNvContentPartPr/>
                <p14:nvPr/>
              </p14:nvContentPartPr>
              <p14:xfrm>
                <a:off x="5192019" y="3347833"/>
                <a:ext cx="112680" cy="155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E6E30E-DC82-4B89-A805-6D5C4D6B64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3019" y="3338833"/>
                  <a:ext cx="130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14:cNvPr>
                <p14:cNvContentPartPr/>
                <p14:nvPr/>
              </p14:nvContentPartPr>
              <p14:xfrm>
                <a:off x="5297499" y="3371233"/>
                <a:ext cx="123120" cy="141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C7A512-84F7-49E9-9ED0-68FC199D0E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88499" y="3362233"/>
                  <a:ext cx="140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14:cNvPr>
                <p14:cNvContentPartPr/>
                <p14:nvPr/>
              </p14:nvContentPartPr>
              <p14:xfrm>
                <a:off x="5445099" y="3150553"/>
                <a:ext cx="40320" cy="362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3DA11-2B90-4EF2-A96E-B73FD5AC57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36099" y="3141562"/>
                  <a:ext cx="57960" cy="380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14:cNvPr>
                <p14:cNvContentPartPr/>
                <p14:nvPr/>
              </p14:nvContentPartPr>
              <p14:xfrm>
                <a:off x="5484699" y="3386353"/>
                <a:ext cx="125640" cy="11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F852A5-FA58-4B62-B51F-B77FCAA0EF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75699" y="3377353"/>
                  <a:ext cx="14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14:cNvPr>
                <p14:cNvContentPartPr/>
                <p14:nvPr/>
              </p14:nvContentPartPr>
              <p14:xfrm>
                <a:off x="5631579" y="3146953"/>
                <a:ext cx="206280" cy="21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C8F6B2-C3BB-44B9-881E-597A3A60A9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22579" y="3137953"/>
                  <a:ext cx="223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14:cNvPr>
                <p14:cNvContentPartPr/>
                <p14:nvPr/>
              </p14:nvContentPartPr>
              <p14:xfrm>
                <a:off x="5715459" y="3516313"/>
                <a:ext cx="12960" cy="18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B961BD-F176-4E26-A9AE-B2ADE1AFA1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06202" y="3507129"/>
                  <a:ext cx="31104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E9A7B8-BC44-4BFB-AAC8-6CA94E00377B}"/>
              </a:ext>
            </a:extLst>
          </p:cNvPr>
          <p:cNvGrpSpPr/>
          <p:nvPr/>
        </p:nvGrpSpPr>
        <p:grpSpPr>
          <a:xfrm>
            <a:off x="3314259" y="3844633"/>
            <a:ext cx="812520" cy="1134000"/>
            <a:chOff x="3314259" y="3844633"/>
            <a:chExt cx="812520" cy="11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14:cNvPr>
                <p14:cNvContentPartPr/>
                <p14:nvPr/>
              </p14:nvContentPartPr>
              <p14:xfrm>
                <a:off x="3676419" y="3844633"/>
                <a:ext cx="317880" cy="75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5F92EE-522A-4B71-987E-67E95F9207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7419" y="3835633"/>
                  <a:ext cx="3355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14:cNvPr>
                <p14:cNvContentPartPr/>
                <p14:nvPr/>
              </p14:nvContentPartPr>
              <p14:xfrm>
                <a:off x="3314259" y="4693153"/>
                <a:ext cx="176400" cy="254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4EFC2FF-62E2-448D-8685-84F5E05C38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05259" y="4684153"/>
                  <a:ext cx="194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14:cNvPr>
                <p14:cNvContentPartPr/>
                <p14:nvPr/>
              </p14:nvContentPartPr>
              <p14:xfrm>
                <a:off x="3472299" y="4815193"/>
                <a:ext cx="104760" cy="11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B51979-D4A3-4919-936E-869BE050B2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3299" y="4806163"/>
                  <a:ext cx="122400" cy="12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14:cNvPr>
                <p14:cNvContentPartPr/>
                <p14:nvPr/>
              </p14:nvContentPartPr>
              <p14:xfrm>
                <a:off x="3535299" y="4834273"/>
                <a:ext cx="7272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59C072-A30B-405F-B94C-D8FC5FA3FF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26299" y="4825313"/>
                  <a:ext cx="90360" cy="98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14:cNvPr>
                <p14:cNvContentPartPr/>
                <p14:nvPr/>
              </p14:nvContentPartPr>
              <p14:xfrm>
                <a:off x="3651579" y="4825273"/>
                <a:ext cx="82440" cy="98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2B4EE1-7AE4-4115-87DE-C66CB143D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42579" y="4816273"/>
                  <a:ext cx="100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14:cNvPr>
                <p14:cNvContentPartPr/>
                <p14:nvPr/>
              </p14:nvContentPartPr>
              <p14:xfrm>
                <a:off x="3744099" y="4802953"/>
                <a:ext cx="9180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292014-D3BE-4FBF-BC4B-D8A2D8E0C3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35099" y="4793985"/>
                  <a:ext cx="109440" cy="119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14:cNvPr>
                <p14:cNvContentPartPr/>
                <p14:nvPr/>
              </p14:nvContentPartPr>
              <p14:xfrm>
                <a:off x="3860379" y="4834993"/>
                <a:ext cx="99000" cy="90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F3066B-4489-4EED-86E1-6B5D9ADBAEC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51379" y="4825993"/>
                  <a:ext cx="116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14:cNvPr>
                <p14:cNvContentPartPr/>
                <p14:nvPr/>
              </p14:nvContentPartPr>
              <p14:xfrm>
                <a:off x="4018059" y="4820953"/>
                <a:ext cx="108720" cy="157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D01F43-4C1A-4D61-95B0-584DF7B6F3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09059" y="4811953"/>
                  <a:ext cx="1263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A8607B-A35B-4F48-BE31-3A64999C4B18}"/>
              </a:ext>
            </a:extLst>
          </p:cNvPr>
          <p:cNvGrpSpPr/>
          <p:nvPr/>
        </p:nvGrpSpPr>
        <p:grpSpPr>
          <a:xfrm>
            <a:off x="5417739" y="3789913"/>
            <a:ext cx="747720" cy="979560"/>
            <a:chOff x="5417739" y="3789913"/>
            <a:chExt cx="74772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14:cNvPr>
                <p14:cNvContentPartPr/>
                <p14:nvPr/>
              </p14:nvContentPartPr>
              <p14:xfrm>
                <a:off x="5417739" y="3789913"/>
                <a:ext cx="524160" cy="663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FD5D21A-DCB0-416E-B983-9B552093CD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8739" y="3780908"/>
                  <a:ext cx="541800" cy="681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14:cNvPr>
                <p14:cNvContentPartPr/>
                <p14:nvPr/>
              </p14:nvContentPartPr>
              <p14:xfrm>
                <a:off x="5777019" y="4555993"/>
                <a:ext cx="171720" cy="21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A60111-AE4C-47A6-9BA6-1A3A5FCC6E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68019" y="4547008"/>
                  <a:ext cx="189360" cy="230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14:cNvPr>
                <p14:cNvContentPartPr/>
                <p14:nvPr/>
              </p14:nvContentPartPr>
              <p14:xfrm>
                <a:off x="5945499" y="4666873"/>
                <a:ext cx="95760" cy="10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34296E4-F244-494F-A7FE-CA1E09A3D5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36499" y="4657873"/>
                  <a:ext cx="113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14:cNvPr>
                <p14:cNvContentPartPr/>
                <p14:nvPr/>
              </p14:nvContentPartPr>
              <p14:xfrm>
                <a:off x="6097059" y="4466713"/>
                <a:ext cx="35280" cy="286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D33D96-2441-405B-8A47-4357FCC0A0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7966" y="4457702"/>
                  <a:ext cx="53102" cy="304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14:cNvPr>
                <p14:cNvContentPartPr/>
                <p14:nvPr/>
              </p14:nvContentPartPr>
              <p14:xfrm>
                <a:off x="6013179" y="4639513"/>
                <a:ext cx="152280" cy="1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3CEB7E-97DF-41FA-B0A8-40C51C78CA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4179" y="4630276"/>
                  <a:ext cx="169920" cy="321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14:cNvPr>
              <p14:cNvContentPartPr/>
              <p14:nvPr/>
            </p14:nvContentPartPr>
            <p14:xfrm>
              <a:off x="6456699" y="4420633"/>
              <a:ext cx="225360" cy="324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EE30BC1-06A4-4030-B032-FC6EDDF97C1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47699" y="4411633"/>
                <a:ext cx="243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F17202C-6365-4FD2-9689-64AE115F7278}"/>
              </a:ext>
            </a:extLst>
          </p:cNvPr>
          <p:cNvGrpSpPr/>
          <p:nvPr/>
        </p:nvGrpSpPr>
        <p:grpSpPr>
          <a:xfrm>
            <a:off x="3208059" y="5122993"/>
            <a:ext cx="1694880" cy="672480"/>
            <a:chOff x="3208059" y="5122993"/>
            <a:chExt cx="1694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14:cNvPr>
                <p14:cNvContentPartPr/>
                <p14:nvPr/>
              </p14:nvContentPartPr>
              <p14:xfrm>
                <a:off x="3546099" y="5122993"/>
                <a:ext cx="30960" cy="39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D4E191-8A11-4AB4-8EAC-2FBF10A243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37099" y="5113993"/>
                  <a:ext cx="48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14:cNvPr>
                <p14:cNvContentPartPr/>
                <p14:nvPr/>
              </p14:nvContentPartPr>
              <p14:xfrm>
                <a:off x="3208059" y="5581993"/>
                <a:ext cx="169560" cy="21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46AC2A-11EB-4AF1-B444-88344692E9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9059" y="5572993"/>
                  <a:ext cx="187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14:cNvPr>
                <p14:cNvContentPartPr/>
                <p14:nvPr/>
              </p14:nvContentPartPr>
              <p14:xfrm>
                <a:off x="3387699" y="5541313"/>
                <a:ext cx="119520" cy="22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540EFA-DEEB-4221-8361-097E960156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78699" y="5532313"/>
                  <a:ext cx="13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14:cNvPr>
                <p14:cNvContentPartPr/>
                <p14:nvPr/>
              </p14:nvContentPartPr>
              <p14:xfrm>
                <a:off x="3554379" y="5652193"/>
                <a:ext cx="17280" cy="51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07E14E-D85D-4A2C-B351-D94AA01E4F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45379" y="5643130"/>
                  <a:ext cx="34920" cy="69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14:cNvPr>
                <p14:cNvContentPartPr/>
                <p14:nvPr/>
              </p14:nvContentPartPr>
              <p14:xfrm>
                <a:off x="3616299" y="5610433"/>
                <a:ext cx="132480" cy="123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7B7E9F-17F6-4223-ABE6-A58BE8AB38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07299" y="5601459"/>
                  <a:ext cx="150120" cy="141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14:cNvPr>
                <p14:cNvContentPartPr/>
                <p14:nvPr/>
              </p14:nvContentPartPr>
              <p14:xfrm>
                <a:off x="3735459" y="5430793"/>
                <a:ext cx="164520" cy="317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E56815-4CFB-479F-8BE2-18B533FDD2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6459" y="5421793"/>
                  <a:ext cx="182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14:cNvPr>
                <p14:cNvContentPartPr/>
                <p14:nvPr/>
              </p14:nvContentPartPr>
              <p14:xfrm>
                <a:off x="3660579" y="5449513"/>
                <a:ext cx="24480" cy="6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F5901DE-92BB-4FB7-B54D-E104C41DFE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1445" y="5440513"/>
                  <a:ext cx="42383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14:cNvPr>
                <p14:cNvContentPartPr/>
                <p14:nvPr/>
              </p14:nvContentPartPr>
              <p14:xfrm>
                <a:off x="4060539" y="5414593"/>
                <a:ext cx="172800" cy="268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D79BB5-65EB-44E8-97C2-95FF802E75F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1539" y="5405593"/>
                  <a:ext cx="190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14:cNvPr>
                <p14:cNvContentPartPr/>
                <p14:nvPr/>
              </p14:nvContentPartPr>
              <p14:xfrm>
                <a:off x="4221459" y="5433673"/>
                <a:ext cx="155520" cy="21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5DA030-4A8F-4A0E-9EE2-C036D42363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2480" y="5424673"/>
                  <a:ext cx="173119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14:cNvPr>
                <p14:cNvContentPartPr/>
                <p14:nvPr/>
              </p14:nvContentPartPr>
              <p14:xfrm>
                <a:off x="4502619" y="5498473"/>
                <a:ext cx="110160" cy="110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87B7ABC-AF9A-4B58-996C-D2D11218CF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93589" y="5489473"/>
                  <a:ext cx="127858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14:cNvPr>
                <p14:cNvContentPartPr/>
                <p14:nvPr/>
              </p14:nvContentPartPr>
              <p14:xfrm>
                <a:off x="4594419" y="5507473"/>
                <a:ext cx="135720" cy="103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11A7D2-7F06-49AB-9BB5-887E6D72A3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5419" y="5498473"/>
                  <a:ext cx="153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14:cNvPr>
                <p14:cNvContentPartPr/>
                <p14:nvPr/>
              </p14:nvContentPartPr>
              <p14:xfrm>
                <a:off x="4733379" y="5283913"/>
                <a:ext cx="44280" cy="30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261F26-81AC-4EE9-9F74-6094B0D295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24379" y="5274913"/>
                  <a:ext cx="61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14:cNvPr>
                <p14:cNvContentPartPr/>
                <p14:nvPr/>
              </p14:nvContentPartPr>
              <p14:xfrm>
                <a:off x="4787379" y="5447353"/>
                <a:ext cx="115560" cy="15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B3B4D9-B733-4254-9960-AD616C9D74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8379" y="5438353"/>
                  <a:ext cx="1332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2B6E80B-B9D4-4C50-ADF2-6642811E1BDB}"/>
              </a:ext>
            </a:extLst>
          </p:cNvPr>
          <p:cNvGrpSpPr/>
          <p:nvPr/>
        </p:nvGrpSpPr>
        <p:grpSpPr>
          <a:xfrm>
            <a:off x="4981419" y="5240713"/>
            <a:ext cx="150120" cy="359640"/>
            <a:chOff x="4981419" y="5240713"/>
            <a:chExt cx="150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14:cNvPr>
                <p14:cNvContentPartPr/>
                <p14:nvPr/>
              </p14:nvContentPartPr>
              <p14:xfrm>
                <a:off x="4981419" y="5240713"/>
                <a:ext cx="150120" cy="234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74E79-9457-4295-9AB3-935D97B23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72419" y="5231713"/>
                  <a:ext cx="16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14:cNvPr>
                <p14:cNvContentPartPr/>
                <p14:nvPr/>
              </p14:nvContentPartPr>
              <p14:xfrm>
                <a:off x="5003739" y="5574073"/>
                <a:ext cx="6120" cy="26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2C62530-124A-4533-AC5F-A49AFABACD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95239" y="5565073"/>
                  <a:ext cx="227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CCCA962-E004-4C2E-BD9E-C554F5059022}"/>
              </a:ext>
            </a:extLst>
          </p:cNvPr>
          <p:cNvGrpSpPr/>
          <p:nvPr/>
        </p:nvGrpSpPr>
        <p:grpSpPr>
          <a:xfrm>
            <a:off x="2579139" y="5985553"/>
            <a:ext cx="725400" cy="714600"/>
            <a:chOff x="2579139" y="5985553"/>
            <a:chExt cx="72540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14:cNvPr>
                <p14:cNvContentPartPr/>
                <p14:nvPr/>
              </p14:nvContentPartPr>
              <p14:xfrm>
                <a:off x="2888019" y="5985553"/>
                <a:ext cx="198000" cy="329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4A26BEF-910D-4718-8FF7-66B4011BE0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79019" y="5976553"/>
                  <a:ext cx="215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14:cNvPr>
                <p14:cNvContentPartPr/>
                <p14:nvPr/>
              </p14:nvContentPartPr>
              <p14:xfrm>
                <a:off x="2579139" y="6431593"/>
                <a:ext cx="145440" cy="256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A98FAA-E762-438C-A947-1E3CCB5917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0139" y="6422593"/>
                  <a:ext cx="16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14:cNvPr>
                <p14:cNvContentPartPr/>
                <p14:nvPr/>
              </p14:nvContentPartPr>
              <p14:xfrm>
                <a:off x="2719539" y="6538513"/>
                <a:ext cx="91080" cy="100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8A7BC3-F6D5-4D29-92D6-3EFB8641ED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10539" y="6529513"/>
                  <a:ext cx="108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14:cNvPr>
                <p14:cNvContentPartPr/>
                <p14:nvPr/>
              </p14:nvContentPartPr>
              <p14:xfrm>
                <a:off x="2780019" y="6557233"/>
                <a:ext cx="78480" cy="68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A1FF0A-9AEB-40AC-8119-EA66DB40BF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1019" y="6548280"/>
                  <a:ext cx="96120" cy="85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14:cNvPr>
                <p14:cNvContentPartPr/>
                <p14:nvPr/>
              </p14:nvContentPartPr>
              <p14:xfrm>
                <a:off x="2903859" y="6539593"/>
                <a:ext cx="75960" cy="91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4A5ED8-052D-49BD-A73D-D117D2A239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94859" y="6530628"/>
                  <a:ext cx="93600" cy="1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14:cNvPr>
                <p14:cNvContentPartPr/>
                <p14:nvPr/>
              </p14:nvContentPartPr>
              <p14:xfrm>
                <a:off x="2996019" y="6556873"/>
                <a:ext cx="62640" cy="54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4B1176-4954-4F83-A3CF-73F4EDE3E5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87019" y="6547932"/>
                  <a:ext cx="80280" cy="7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14:cNvPr>
                <p14:cNvContentPartPr/>
                <p14:nvPr/>
              </p14:nvContentPartPr>
              <p14:xfrm>
                <a:off x="3089979" y="6550393"/>
                <a:ext cx="68400" cy="87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14046A-1040-4904-B49C-286EB76662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80979" y="6541393"/>
                  <a:ext cx="86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14:cNvPr>
                <p14:cNvContentPartPr/>
                <p14:nvPr/>
              </p14:nvContentPartPr>
              <p14:xfrm>
                <a:off x="3202299" y="6564433"/>
                <a:ext cx="1022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1B68CD-5F53-426A-9647-9D5F8CDCC4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3299" y="6555457"/>
                  <a:ext cx="119880" cy="153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8B7E47-3347-488A-9CB9-9A2859E1613B}"/>
              </a:ext>
            </a:extLst>
          </p:cNvPr>
          <p:cNvGrpSpPr/>
          <p:nvPr/>
        </p:nvGrpSpPr>
        <p:grpSpPr>
          <a:xfrm>
            <a:off x="4049019" y="5921833"/>
            <a:ext cx="414360" cy="721080"/>
            <a:chOff x="4049019" y="5921833"/>
            <a:chExt cx="414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14:cNvPr>
                <p14:cNvContentPartPr/>
                <p14:nvPr/>
              </p14:nvContentPartPr>
              <p14:xfrm>
                <a:off x="4049019" y="5921833"/>
                <a:ext cx="198720" cy="45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721F7C-D5F8-491A-A0B4-0C6A22F71C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40019" y="5912833"/>
                  <a:ext cx="2163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14:cNvPr>
                <p14:cNvContentPartPr/>
                <p14:nvPr/>
              </p14:nvContentPartPr>
              <p14:xfrm>
                <a:off x="4090059" y="6414313"/>
                <a:ext cx="192960" cy="22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B30E74-5DDE-4BBC-9B17-D8230AA7A0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81059" y="6405313"/>
                  <a:ext cx="21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14:cNvPr>
                <p14:cNvContentPartPr/>
                <p14:nvPr/>
              </p14:nvContentPartPr>
              <p14:xfrm>
                <a:off x="4232619" y="6540673"/>
                <a:ext cx="118440" cy="78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0A90F7-B229-42CB-856D-5ABB72BE53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3619" y="6531673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14:cNvPr>
                <p14:cNvContentPartPr/>
                <p14:nvPr/>
              </p14:nvContentPartPr>
              <p14:xfrm>
                <a:off x="4418019" y="6344113"/>
                <a:ext cx="24480" cy="266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39C4A0-2448-45A5-926A-BC9B5A1F8A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09019" y="6335125"/>
                  <a:ext cx="42120" cy="284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14:cNvPr>
                <p14:cNvContentPartPr/>
                <p14:nvPr/>
              </p14:nvContentPartPr>
              <p14:xfrm>
                <a:off x="4335219" y="6505393"/>
                <a:ext cx="12816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FC6FBC-2EAD-4F62-BB42-BAE33059FD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26219" y="6496393"/>
                  <a:ext cx="14580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14:cNvPr>
              <p14:cNvContentPartPr/>
              <p14:nvPr/>
            </p14:nvContentPartPr>
            <p14:xfrm>
              <a:off x="4693419" y="6213433"/>
              <a:ext cx="232920" cy="363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DE26378-90B5-49F5-BEB7-72344DEE921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684419" y="6204433"/>
                <a:ext cx="25056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3BDD81B-3252-44B3-A2E2-02A964B9F950}"/>
              </a:ext>
            </a:extLst>
          </p:cNvPr>
          <p:cNvGrpSpPr/>
          <p:nvPr/>
        </p:nvGrpSpPr>
        <p:grpSpPr>
          <a:xfrm>
            <a:off x="6377139" y="4955953"/>
            <a:ext cx="862920" cy="603000"/>
            <a:chOff x="6377139" y="4955953"/>
            <a:chExt cx="8629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14:cNvPr>
                <p14:cNvContentPartPr/>
                <p14:nvPr/>
              </p14:nvContentPartPr>
              <p14:xfrm>
                <a:off x="6377139" y="4955953"/>
                <a:ext cx="260640" cy="39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D76CDE-F86D-4CBC-B2D6-0BB5F06AA7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68139" y="4946961"/>
                  <a:ext cx="278280" cy="415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14:cNvPr>
                <p14:cNvContentPartPr/>
                <p14:nvPr/>
              </p14:nvContentPartPr>
              <p14:xfrm>
                <a:off x="6449139" y="5382913"/>
                <a:ext cx="173520" cy="176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0DD71-9FC3-4194-9F84-7CA8CA303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40139" y="5373913"/>
                  <a:ext cx="191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14:cNvPr>
                <p14:cNvContentPartPr/>
                <p14:nvPr/>
              </p14:nvContentPartPr>
              <p14:xfrm>
                <a:off x="6627339" y="5264473"/>
                <a:ext cx="145440" cy="250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FA233D-325F-435E-AA71-3CD8E983F2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18339" y="5255473"/>
                  <a:ext cx="163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14:cNvPr>
                <p14:cNvContentPartPr/>
                <p14:nvPr/>
              </p14:nvContentPartPr>
              <p14:xfrm>
                <a:off x="6809859" y="5386153"/>
                <a:ext cx="28440" cy="69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AD7EE9-420F-41D7-945F-66A3EA4284E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00971" y="5377153"/>
                  <a:ext cx="458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14:cNvPr>
                <p14:cNvContentPartPr/>
                <p14:nvPr/>
              </p14:nvContentPartPr>
              <p14:xfrm>
                <a:off x="6896979" y="5354833"/>
                <a:ext cx="161280" cy="119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0E12DAE-6CEC-41C4-9BBC-64318A539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87959" y="5345860"/>
                  <a:ext cx="178959" cy="137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14:cNvPr>
                <p14:cNvContentPartPr/>
                <p14:nvPr/>
              </p14:nvContentPartPr>
              <p14:xfrm>
                <a:off x="7024779" y="5098873"/>
                <a:ext cx="215280" cy="37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A09069-C9BF-4175-8525-466046E4E8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15779" y="5089873"/>
                  <a:ext cx="232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14:cNvPr>
                <p14:cNvContentPartPr/>
                <p14:nvPr/>
              </p14:nvContentPartPr>
              <p14:xfrm>
                <a:off x="6955659" y="5174833"/>
                <a:ext cx="29520" cy="58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302832-09BE-4043-BEA6-5630ABC714A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46548" y="5165833"/>
                  <a:ext cx="47378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1B2D46-71CC-40CA-B5FE-EE6BD6A0A08F}"/>
              </a:ext>
            </a:extLst>
          </p:cNvPr>
          <p:cNvGrpSpPr/>
          <p:nvPr/>
        </p:nvGrpSpPr>
        <p:grpSpPr>
          <a:xfrm>
            <a:off x="7500699" y="4874953"/>
            <a:ext cx="1179720" cy="513720"/>
            <a:chOff x="7500699" y="4874953"/>
            <a:chExt cx="117972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14:cNvPr>
                <p14:cNvContentPartPr/>
                <p14:nvPr/>
              </p14:nvContentPartPr>
              <p14:xfrm>
                <a:off x="7500699" y="5092033"/>
                <a:ext cx="210600" cy="29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B9DA0B-79D2-464F-BAD8-6591F666E1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91699" y="5083033"/>
                  <a:ext cx="228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14:cNvPr>
                <p14:cNvContentPartPr/>
                <p14:nvPr/>
              </p14:nvContentPartPr>
              <p14:xfrm>
                <a:off x="7723179" y="5092753"/>
                <a:ext cx="185400" cy="24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D0CD7C-8376-403D-BC3A-30E204B5EE1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14196" y="5083740"/>
                  <a:ext cx="203006" cy="260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14:cNvPr>
                <p14:cNvContentPartPr/>
                <p14:nvPr/>
              </p14:nvContentPartPr>
              <p14:xfrm>
                <a:off x="8001819" y="5138833"/>
                <a:ext cx="115560" cy="141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A6BB017-2EB2-4A3E-8498-6DC64537FD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92819" y="5129833"/>
                  <a:ext cx="133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14:cNvPr>
                <p14:cNvContentPartPr/>
                <p14:nvPr/>
              </p14:nvContentPartPr>
              <p14:xfrm>
                <a:off x="8112339" y="5178433"/>
                <a:ext cx="114480" cy="98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AAD7206-2997-4DD0-980D-DBDFDAD084A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03339" y="5169466"/>
                  <a:ext cx="132120" cy="11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14:cNvPr>
                <p14:cNvContentPartPr/>
                <p14:nvPr/>
              </p14:nvContentPartPr>
              <p14:xfrm>
                <a:off x="8261379" y="4936513"/>
                <a:ext cx="36000" cy="354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A75B5A6-F6EB-450C-A08A-7395DF640F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52379" y="4927522"/>
                  <a:ext cx="53640" cy="371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14:cNvPr>
                <p14:cNvContentPartPr/>
                <p14:nvPr/>
              </p14:nvContentPartPr>
              <p14:xfrm>
                <a:off x="8317179" y="5138833"/>
                <a:ext cx="103680" cy="153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A7F962-10FF-43FE-9B49-EF8E66E881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08179" y="5129833"/>
                  <a:ext cx="12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14:cNvPr>
                <p14:cNvContentPartPr/>
                <p14:nvPr/>
              </p14:nvContentPartPr>
              <p14:xfrm>
                <a:off x="8538219" y="4874953"/>
                <a:ext cx="142200" cy="238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56C9E1-111D-42B7-AF85-68048026977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9219" y="4865953"/>
                  <a:ext cx="15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14:cNvPr>
                <p14:cNvContentPartPr/>
                <p14:nvPr/>
              </p14:nvContentPartPr>
              <p14:xfrm>
                <a:off x="8516979" y="5277073"/>
                <a:ext cx="4680" cy="23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6168FC-771E-4736-86EB-EBCB2AEA2A5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07229" y="5268073"/>
                  <a:ext cx="2379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14:cNvPr>
              <p14:cNvContentPartPr/>
              <p14:nvPr/>
            </p14:nvContentPartPr>
            <p14:xfrm>
              <a:off x="6242859" y="5766673"/>
              <a:ext cx="234720" cy="334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5063815-95E6-4C1A-BAB4-C5584327106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233845" y="5757673"/>
                <a:ext cx="252387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CE67C0-2082-47E5-9D3E-75AC701CF22D}"/>
              </a:ext>
            </a:extLst>
          </p:cNvPr>
          <p:cNvGrpSpPr/>
          <p:nvPr/>
        </p:nvGrpSpPr>
        <p:grpSpPr>
          <a:xfrm>
            <a:off x="5878899" y="6318193"/>
            <a:ext cx="811080" cy="237240"/>
            <a:chOff x="5878899" y="6318193"/>
            <a:chExt cx="811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14:cNvPr>
                <p14:cNvContentPartPr/>
                <p14:nvPr/>
              </p14:nvContentPartPr>
              <p14:xfrm>
                <a:off x="5878899" y="6318193"/>
                <a:ext cx="177120" cy="23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76CA05-6C58-4E17-B56F-9FCC72BC16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69899" y="6309193"/>
                  <a:ext cx="194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14:cNvPr>
                <p14:cNvContentPartPr/>
                <p14:nvPr/>
              </p14:nvContentPartPr>
              <p14:xfrm>
                <a:off x="6009219" y="6433753"/>
                <a:ext cx="73440" cy="121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04BF57-B800-4F77-9B76-6D512E3D77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00219" y="6424753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14:cNvPr>
                <p14:cNvContentPartPr/>
                <p14:nvPr/>
              </p14:nvContentPartPr>
              <p14:xfrm>
                <a:off x="6081939" y="6445273"/>
                <a:ext cx="96480" cy="88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5C5189C-1E13-46A5-A4C9-F50D8C0CD11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72939" y="6436273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14:cNvPr>
                <p14:cNvContentPartPr/>
                <p14:nvPr/>
              </p14:nvContentPartPr>
              <p14:xfrm>
                <a:off x="6222339" y="6410353"/>
                <a:ext cx="88560" cy="108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C271530-23D4-4CA4-915D-C246C99D69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13339" y="6401353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14:cNvPr>
                <p14:cNvContentPartPr/>
                <p14:nvPr/>
              </p14:nvContentPartPr>
              <p14:xfrm>
                <a:off x="6331779" y="6430513"/>
                <a:ext cx="100800" cy="85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869347A-1B9A-4500-9B2A-81775298C2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22779" y="6421551"/>
                  <a:ext cx="118440" cy="102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14:cNvPr>
                <p14:cNvContentPartPr/>
                <p14:nvPr/>
              </p14:nvContentPartPr>
              <p14:xfrm>
                <a:off x="6453099" y="6435553"/>
                <a:ext cx="90720" cy="81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D41E94-BA98-4C88-920C-91D288330B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44099" y="6426553"/>
                  <a:ext cx="108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14:cNvPr>
                <p14:cNvContentPartPr/>
                <p14:nvPr/>
              </p14:nvContentPartPr>
              <p14:xfrm>
                <a:off x="6576579" y="6428353"/>
                <a:ext cx="113400" cy="110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E60822B-BC64-4426-BA24-F986A8E732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67550" y="6419353"/>
                  <a:ext cx="131096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E85F61-B10A-4919-977D-02D26F576325}"/>
              </a:ext>
            </a:extLst>
          </p:cNvPr>
          <p:cNvGrpSpPr/>
          <p:nvPr/>
        </p:nvGrpSpPr>
        <p:grpSpPr>
          <a:xfrm>
            <a:off x="7512579" y="5677033"/>
            <a:ext cx="544320" cy="760320"/>
            <a:chOff x="7512579" y="5677033"/>
            <a:chExt cx="544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14:cNvPr>
                <p14:cNvContentPartPr/>
                <p14:nvPr/>
              </p14:nvContentPartPr>
              <p14:xfrm>
                <a:off x="7512579" y="5677033"/>
                <a:ext cx="313920" cy="481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40B119-77FC-43F8-BDBA-C09F205BDEB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03579" y="5668026"/>
                  <a:ext cx="331560" cy="498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14:cNvPr>
                <p14:cNvContentPartPr/>
                <p14:nvPr/>
              </p14:nvContentPartPr>
              <p14:xfrm>
                <a:off x="7606899" y="6206953"/>
                <a:ext cx="232560" cy="221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56FE85-D5E4-4231-97B4-66768623FC9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97899" y="6197968"/>
                  <a:ext cx="250200" cy="23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14:cNvPr>
                <p14:cNvContentPartPr/>
                <p14:nvPr/>
              </p14:nvContentPartPr>
              <p14:xfrm>
                <a:off x="7805619" y="6329353"/>
                <a:ext cx="105480" cy="100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C69CB83-F92D-4C58-8A88-BF030485E39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96619" y="6320353"/>
                  <a:ext cx="12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14:cNvPr>
                <p14:cNvContentPartPr/>
                <p14:nvPr/>
              </p14:nvContentPartPr>
              <p14:xfrm>
                <a:off x="7997859" y="6157633"/>
                <a:ext cx="11880" cy="279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FE59CF-7DD5-48BB-A1D1-1A1A0F60E53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88859" y="6148633"/>
                  <a:ext cx="29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14:cNvPr>
                <p14:cNvContentPartPr/>
                <p14:nvPr/>
              </p14:nvContentPartPr>
              <p14:xfrm>
                <a:off x="7870059" y="6323953"/>
                <a:ext cx="186840" cy="1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9431D9-CE73-4215-A0C2-CDCB038E1C6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61076" y="6314953"/>
                  <a:ext cx="204446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14:cNvPr>
              <p14:cNvContentPartPr/>
              <p14:nvPr/>
            </p14:nvContentPartPr>
            <p14:xfrm>
              <a:off x="8246619" y="5990593"/>
              <a:ext cx="250560" cy="409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92E067-0D5B-4652-B245-8F4A6774BC9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37619" y="5981593"/>
                <a:ext cx="26820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8CB0E61-2390-4957-88B8-2E985804E175}"/>
              </a:ext>
            </a:extLst>
          </p:cNvPr>
          <p:cNvGrpSpPr/>
          <p:nvPr/>
        </p:nvGrpSpPr>
        <p:grpSpPr>
          <a:xfrm>
            <a:off x="6870339" y="2356033"/>
            <a:ext cx="416160" cy="303120"/>
            <a:chOff x="6870339" y="2356033"/>
            <a:chExt cx="4161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14:cNvPr>
                <p14:cNvContentPartPr/>
                <p14:nvPr/>
              </p14:nvContentPartPr>
              <p14:xfrm>
                <a:off x="6870339" y="2356033"/>
                <a:ext cx="201240" cy="303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008DA47-519E-45FC-811D-550B02305D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61339" y="2347033"/>
                  <a:ext cx="218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14:cNvPr>
                <p14:cNvContentPartPr/>
                <p14:nvPr/>
              </p14:nvContentPartPr>
              <p14:xfrm>
                <a:off x="7087059" y="2360353"/>
                <a:ext cx="199440" cy="262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B70C775-BB89-4580-A87C-CF650BC148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78059" y="2351341"/>
                  <a:ext cx="217080" cy="2804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E4CAB9D-738F-4116-888D-F7A15784BC15}"/>
              </a:ext>
            </a:extLst>
          </p:cNvPr>
          <p:cNvGrpSpPr/>
          <p:nvPr/>
        </p:nvGrpSpPr>
        <p:grpSpPr>
          <a:xfrm>
            <a:off x="7507539" y="2325073"/>
            <a:ext cx="393120" cy="304560"/>
            <a:chOff x="7507539" y="2325073"/>
            <a:chExt cx="393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14:cNvPr>
                <p14:cNvContentPartPr/>
                <p14:nvPr/>
              </p14:nvContentPartPr>
              <p14:xfrm>
                <a:off x="7507539" y="2352073"/>
                <a:ext cx="187200" cy="277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13BAD90-AF23-4142-9AA0-C0045F925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98556" y="2343061"/>
                  <a:ext cx="204806" cy="295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14:cNvPr>
                <p14:cNvContentPartPr/>
                <p14:nvPr/>
              </p14:nvContentPartPr>
              <p14:xfrm>
                <a:off x="7645419" y="2325073"/>
                <a:ext cx="255240" cy="26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DA63D8B-DF07-41F0-9E09-EACD3E7EB20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6419" y="2316073"/>
                  <a:ext cx="2728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FDFA8C3-96DE-4654-8D7E-88ADBF24612F}"/>
              </a:ext>
            </a:extLst>
          </p:cNvPr>
          <p:cNvGrpSpPr/>
          <p:nvPr/>
        </p:nvGrpSpPr>
        <p:grpSpPr>
          <a:xfrm>
            <a:off x="8093979" y="2272153"/>
            <a:ext cx="458640" cy="307440"/>
            <a:chOff x="8093979" y="2272153"/>
            <a:chExt cx="4586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14:cNvPr>
                <p14:cNvContentPartPr/>
                <p14:nvPr/>
              </p14:nvContentPartPr>
              <p14:xfrm>
                <a:off x="8093979" y="2313553"/>
                <a:ext cx="230040" cy="266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2658983-8954-41A4-9817-0FE2E764057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84993" y="2304541"/>
                  <a:ext cx="247652" cy="283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14:cNvPr>
                <p14:cNvContentPartPr/>
                <p14:nvPr/>
              </p14:nvContentPartPr>
              <p14:xfrm>
                <a:off x="8329779" y="2272153"/>
                <a:ext cx="222840" cy="28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4D945BD-64C6-4827-A9FA-944681C196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20764" y="2263153"/>
                  <a:ext cx="240509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7CF49B-6CE6-47AC-A025-1DBB3B89300C}"/>
              </a:ext>
            </a:extLst>
          </p:cNvPr>
          <p:cNvGrpSpPr/>
          <p:nvPr/>
        </p:nvGrpSpPr>
        <p:grpSpPr>
          <a:xfrm>
            <a:off x="8687979" y="2228953"/>
            <a:ext cx="353880" cy="293040"/>
            <a:chOff x="8687979" y="2228953"/>
            <a:chExt cx="3538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14:cNvPr>
                <p14:cNvContentPartPr/>
                <p14:nvPr/>
              </p14:nvContentPartPr>
              <p14:xfrm>
                <a:off x="8687979" y="2236153"/>
                <a:ext cx="185400" cy="285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452FBFA-5F22-4BF0-BADD-CA982787CF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78979" y="2227153"/>
                  <a:ext cx="20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14:cNvPr>
                <p14:cNvContentPartPr/>
                <p14:nvPr/>
              </p14:nvContentPartPr>
              <p14:xfrm>
                <a:off x="8889579" y="2228953"/>
                <a:ext cx="152280" cy="291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165C613-A7AF-4872-9C3A-339151E602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80600" y="2219953"/>
                  <a:ext cx="169878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14:cNvPr>
              <p14:cNvContentPartPr/>
              <p14:nvPr/>
            </p14:nvContentPartPr>
            <p14:xfrm>
              <a:off x="5391819" y="1834753"/>
              <a:ext cx="1535760" cy="359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88BCC53-0962-4366-AC53-3424BA1D977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382819" y="1825753"/>
                <a:ext cx="155340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80506C1-369A-42D8-8B3D-094337929AAD}"/>
              </a:ext>
            </a:extLst>
          </p:cNvPr>
          <p:cNvGrpSpPr/>
          <p:nvPr/>
        </p:nvGrpSpPr>
        <p:grpSpPr>
          <a:xfrm>
            <a:off x="7148259" y="2748433"/>
            <a:ext cx="1344240" cy="644760"/>
            <a:chOff x="7148259" y="2748433"/>
            <a:chExt cx="13442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14:cNvPr>
                <p14:cNvContentPartPr/>
                <p14:nvPr/>
              </p14:nvContentPartPr>
              <p14:xfrm>
                <a:off x="7731459" y="3018433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8862795-E038-4111-8DEE-EAD5BE1D2C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22459" y="30094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14:cNvPr>
                <p14:cNvContentPartPr/>
                <p14:nvPr/>
              </p14:nvContentPartPr>
              <p14:xfrm>
                <a:off x="7721379" y="3137233"/>
                <a:ext cx="21960" cy="12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69324F0-83D8-4FCF-A62A-0BB99287F6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12379" y="3128233"/>
                  <a:ext cx="39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14:cNvPr>
                <p14:cNvContentPartPr/>
                <p14:nvPr/>
              </p14:nvContentPartPr>
              <p14:xfrm>
                <a:off x="7687539" y="3343513"/>
                <a:ext cx="20160" cy="20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469354B-512B-406F-8AAA-CAFB06DEC37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78697" y="3334513"/>
                  <a:ext cx="37491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14:cNvPr>
                <p14:cNvContentPartPr/>
                <p14:nvPr/>
              </p14:nvContentPartPr>
              <p14:xfrm>
                <a:off x="7517259" y="2926633"/>
                <a:ext cx="39240" cy="38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FB36D8-3EBC-47C4-A29D-50E0BEF691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08259" y="2917716"/>
                  <a:ext cx="56880" cy="55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14:cNvPr>
                <p14:cNvContentPartPr/>
                <p14:nvPr/>
              </p14:nvContentPartPr>
              <p14:xfrm>
                <a:off x="7321779" y="3128953"/>
                <a:ext cx="24480" cy="2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63EC29-6011-4DCD-BA82-ECCFB41687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12779" y="3119953"/>
                  <a:ext cx="4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14:cNvPr>
                <p14:cNvContentPartPr/>
                <p14:nvPr/>
              </p14:nvContentPartPr>
              <p14:xfrm>
                <a:off x="7148259" y="3292393"/>
                <a:ext cx="30240" cy="10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382739-8857-4387-BB6C-B980B653D8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9259" y="3283393"/>
                  <a:ext cx="4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14:cNvPr>
                <p14:cNvContentPartPr/>
                <p14:nvPr/>
              </p14:nvContentPartPr>
              <p14:xfrm>
                <a:off x="7767099" y="2809993"/>
                <a:ext cx="11880" cy="7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079E7E9-26EB-4CA3-B8C2-7C51197DED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58364" y="2800993"/>
                  <a:ext cx="29001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14:cNvPr>
                <p14:cNvContentPartPr/>
                <p14:nvPr/>
              </p14:nvContentPartPr>
              <p14:xfrm>
                <a:off x="7933779" y="2748433"/>
                <a:ext cx="13680" cy="29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0B69377-A1B5-4208-8B34-0EC625B979C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24779" y="2739433"/>
                  <a:ext cx="31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14:cNvPr>
                <p14:cNvContentPartPr/>
                <p14:nvPr/>
              </p14:nvContentPartPr>
              <p14:xfrm>
                <a:off x="8085699" y="2931313"/>
                <a:ext cx="62640" cy="11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77B2C9-E1D2-4275-920B-3A52683AF2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76699" y="2922313"/>
                  <a:ext cx="8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14:cNvPr>
                <p14:cNvContentPartPr/>
                <p14:nvPr/>
              </p14:nvContentPartPr>
              <p14:xfrm>
                <a:off x="8307099" y="3077473"/>
                <a:ext cx="185400" cy="84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713649-4930-4082-8C08-A072C3AF97A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98099" y="3068473"/>
                  <a:ext cx="2030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F3752C-89DD-41F7-B5A3-3EE30068802F}"/>
              </a:ext>
            </a:extLst>
          </p:cNvPr>
          <p:cNvGrpSpPr/>
          <p:nvPr/>
        </p:nvGrpSpPr>
        <p:grpSpPr>
          <a:xfrm>
            <a:off x="206739" y="1790473"/>
            <a:ext cx="8650800" cy="4841640"/>
            <a:chOff x="206739" y="1790473"/>
            <a:chExt cx="8650800" cy="484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92E474-D825-4C0C-BA03-2B05F3618B6D}"/>
                    </a:ext>
                  </a:extLst>
                </p14:cNvPr>
                <p14:cNvContentPartPr/>
                <p14:nvPr/>
              </p14:nvContentPartPr>
              <p14:xfrm>
                <a:off x="206739" y="1790473"/>
                <a:ext cx="8650800" cy="484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92E474-D825-4C0C-BA03-2B05F3618B6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099" y="1781473"/>
                  <a:ext cx="8668440" cy="48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4D651A-8093-4C1E-A197-F1E238CD01C6}"/>
                    </a:ext>
                  </a:extLst>
                </p14:cNvPr>
                <p14:cNvContentPartPr/>
                <p14:nvPr/>
              </p14:nvContentPartPr>
              <p14:xfrm>
                <a:off x="6778899" y="3023833"/>
                <a:ext cx="299520" cy="36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4D651A-8093-4C1E-A197-F1E238CD01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70259" y="3014833"/>
                  <a:ext cx="317160" cy="37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03F2734-B961-44BF-BBDD-AC98FD5B1946}"/>
                  </a:ext>
                </a:extLst>
              </p14:cNvPr>
              <p14:cNvContentPartPr/>
              <p14:nvPr/>
            </p14:nvContentPartPr>
            <p14:xfrm>
              <a:off x="1256139" y="1819993"/>
              <a:ext cx="295560" cy="299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03F2734-B961-44BF-BBDD-AC98FD5B194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47499" y="1811353"/>
                <a:ext cx="313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8B6C77-AC3E-4D00-9FDC-08D1B6F73B51}"/>
                  </a:ext>
                </a:extLst>
              </p14:cNvPr>
              <p14:cNvContentPartPr/>
              <p14:nvPr/>
            </p14:nvContentPartPr>
            <p14:xfrm>
              <a:off x="87579" y="4105633"/>
              <a:ext cx="351360" cy="318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8B6C77-AC3E-4D00-9FDC-08D1B6F73B5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8939" y="4096633"/>
                <a:ext cx="3690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6CB7199-3010-400D-AA91-8875FB293B1C}"/>
              </a:ext>
            </a:extLst>
          </p:cNvPr>
          <p:cNvGrpSpPr/>
          <p:nvPr/>
        </p:nvGrpSpPr>
        <p:grpSpPr>
          <a:xfrm>
            <a:off x="969939" y="4727353"/>
            <a:ext cx="716760" cy="358560"/>
            <a:chOff x="969939" y="4727353"/>
            <a:chExt cx="716760" cy="35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75564B-9255-4971-8784-21C37648683B}"/>
                    </a:ext>
                  </a:extLst>
                </p14:cNvPr>
                <p14:cNvContentPartPr/>
                <p14:nvPr/>
              </p14:nvContentPartPr>
              <p14:xfrm>
                <a:off x="969939" y="4727353"/>
                <a:ext cx="285840" cy="25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75564B-9255-4971-8784-21C37648683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1299" y="4718713"/>
                  <a:ext cx="303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6CE71C-938F-4C0C-8F09-AFF0BDA99959}"/>
                    </a:ext>
                  </a:extLst>
                </p14:cNvPr>
                <p14:cNvContentPartPr/>
                <p14:nvPr/>
              </p14:nvContentPartPr>
              <p14:xfrm>
                <a:off x="1383939" y="4738873"/>
                <a:ext cx="302760" cy="34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6CE71C-938F-4C0C-8F09-AFF0BDA9995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75299" y="4730233"/>
                  <a:ext cx="32040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FDFD39-372A-4B44-986D-5451A95235CF}"/>
                  </a:ext>
                </a:extLst>
              </p14:cNvPr>
              <p14:cNvContentPartPr/>
              <p14:nvPr/>
            </p14:nvContentPartPr>
            <p14:xfrm>
              <a:off x="2507859" y="4216513"/>
              <a:ext cx="372960" cy="325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FDFD39-372A-4B44-986D-5451A95235C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498859" y="4207873"/>
                <a:ext cx="3906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3E75F61-0CAF-4143-B950-12FC9BE85A1D}"/>
                  </a:ext>
                </a:extLst>
              </p14:cNvPr>
              <p14:cNvContentPartPr/>
              <p14:nvPr/>
            </p14:nvContentPartPr>
            <p14:xfrm>
              <a:off x="3308139" y="3867313"/>
              <a:ext cx="370440" cy="318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3E75F61-0CAF-4143-B950-12FC9BE85A1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299499" y="3858673"/>
                <a:ext cx="38808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95E7A1A-0272-48EE-86D2-1F5C4F7E3020}"/>
              </a:ext>
            </a:extLst>
          </p:cNvPr>
          <p:cNvGrpSpPr/>
          <p:nvPr/>
        </p:nvGrpSpPr>
        <p:grpSpPr>
          <a:xfrm>
            <a:off x="3227139" y="6089953"/>
            <a:ext cx="752400" cy="339480"/>
            <a:chOff x="3227139" y="6089953"/>
            <a:chExt cx="752400" cy="339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B4EE01-38F9-4296-A4A3-F6C3A07F8D1C}"/>
                    </a:ext>
                  </a:extLst>
                </p14:cNvPr>
                <p14:cNvContentPartPr/>
                <p14:nvPr/>
              </p14:nvContentPartPr>
              <p14:xfrm>
                <a:off x="3227139" y="6155113"/>
                <a:ext cx="279360" cy="27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B4EE01-38F9-4296-A4A3-F6C3A07F8D1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218139" y="6146113"/>
                  <a:ext cx="297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0B514A-E546-46D7-A7CE-6024AF034721}"/>
                    </a:ext>
                  </a:extLst>
                </p14:cNvPr>
                <p14:cNvContentPartPr/>
                <p14:nvPr/>
              </p14:nvContentPartPr>
              <p14:xfrm>
                <a:off x="3712419" y="6089953"/>
                <a:ext cx="267120" cy="27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0B514A-E546-46D7-A7CE-6024AF03472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03779" y="6081313"/>
                  <a:ext cx="28476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99870D6-9499-4596-A247-BF93791D260E}"/>
                  </a:ext>
                </a:extLst>
              </p14:cNvPr>
              <p14:cNvContentPartPr/>
              <p14:nvPr/>
            </p14:nvContentPartPr>
            <p14:xfrm>
              <a:off x="4460499" y="4943713"/>
              <a:ext cx="355320" cy="27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99870D6-9499-4596-A247-BF93791D260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451499" y="4935073"/>
                <a:ext cx="372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92B54D5-D263-48FC-B514-712EBB0286B0}"/>
                  </a:ext>
                </a:extLst>
              </p14:cNvPr>
              <p14:cNvContentPartPr/>
              <p14:nvPr/>
            </p14:nvContentPartPr>
            <p14:xfrm>
              <a:off x="5594859" y="4849753"/>
              <a:ext cx="366840" cy="337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92B54D5-D263-48FC-B514-712EBB0286B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585859" y="4840753"/>
                <a:ext cx="38448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9989363-4712-48FB-B25F-C300C386DA3B}"/>
              </a:ext>
            </a:extLst>
          </p:cNvPr>
          <p:cNvGrpSpPr/>
          <p:nvPr/>
        </p:nvGrpSpPr>
        <p:grpSpPr>
          <a:xfrm>
            <a:off x="6674139" y="5730313"/>
            <a:ext cx="719640" cy="352080"/>
            <a:chOff x="6674139" y="5730313"/>
            <a:chExt cx="719640" cy="352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944A5B-5005-4A63-A525-2FF643FA674E}"/>
                    </a:ext>
                  </a:extLst>
                </p14:cNvPr>
                <p14:cNvContentPartPr/>
                <p14:nvPr/>
              </p14:nvContentPartPr>
              <p14:xfrm>
                <a:off x="6674139" y="5812393"/>
                <a:ext cx="324720" cy="27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944A5B-5005-4A63-A525-2FF643FA674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65139" y="5803753"/>
                  <a:ext cx="342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5A3406-77D6-4CA3-8FAA-45A5D17E8433}"/>
                    </a:ext>
                  </a:extLst>
                </p14:cNvPr>
                <p14:cNvContentPartPr/>
                <p14:nvPr/>
              </p14:nvContentPartPr>
              <p14:xfrm>
                <a:off x="7151139" y="5730313"/>
                <a:ext cx="242640" cy="26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5A3406-77D6-4CA3-8FAA-45A5D17E843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142499" y="5721673"/>
                  <a:ext cx="26028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71E9DD2-1772-4ACD-A80C-F2B87B0483C4}"/>
                  </a:ext>
                </a:extLst>
              </p14:cNvPr>
              <p14:cNvContentPartPr/>
              <p14:nvPr/>
            </p14:nvContentPartPr>
            <p14:xfrm>
              <a:off x="7964379" y="5561473"/>
              <a:ext cx="340200" cy="290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1E9DD2-1772-4ACD-A80C-F2B87B0483C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955379" y="5552833"/>
                <a:ext cx="35784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31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B80-90BF-4DBB-8C3D-82BF62B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6CB9-2C7A-4276-B8D3-C9AC5FFE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problem with backtracking is that we have to </a:t>
            </a:r>
            <a:r>
              <a:rPr lang="en-US" b="1" dirty="0">
                <a:solidFill>
                  <a:schemeClr val="tx2"/>
                </a:solidFill>
              </a:rPr>
              <a:t>forget everything we did </a:t>
            </a:r>
            <a:r>
              <a:rPr lang="en-US" dirty="0"/>
              <a:t>in the failed branches</a:t>
            </a:r>
          </a:p>
          <a:p>
            <a:r>
              <a:rPr lang="en-US" dirty="0"/>
              <a:t>For example, our </a:t>
            </a:r>
            <a:r>
              <a:rPr lang="en-US" b="1" dirty="0">
                <a:solidFill>
                  <a:schemeClr val="tx2"/>
                </a:solidFill>
              </a:rPr>
              <a:t>parsing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Has to </a:t>
            </a:r>
            <a:r>
              <a:rPr lang="en-US" b="1" dirty="0">
                <a:solidFill>
                  <a:schemeClr val="accent3"/>
                </a:solidFill>
              </a:rPr>
              <a:t>unread </a:t>
            </a:r>
            <a:r>
              <a:rPr lang="en-US" dirty="0"/>
              <a:t>the words it read from the input</a:t>
            </a:r>
          </a:p>
          <a:p>
            <a:pPr lvl="1"/>
            <a:endParaRPr lang="en-US" dirty="0"/>
          </a:p>
          <a:p>
            <a:r>
              <a:rPr lang="en-US" dirty="0"/>
              <a:t>There are two basic </a:t>
            </a:r>
            <a:r>
              <a:rPr lang="en-US" b="1" dirty="0">
                <a:solidFill>
                  <a:schemeClr val="tx2"/>
                </a:solidFill>
              </a:rPr>
              <a:t>strategies </a:t>
            </a:r>
            <a:r>
              <a:rPr lang="en-US" dirty="0"/>
              <a:t>for this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Never have any side effects </a:t>
            </a:r>
            <a:r>
              <a:rPr lang="en-US" dirty="0"/>
              <a:t>to begin with</a:t>
            </a:r>
          </a:p>
          <a:p>
            <a:pPr lvl="2"/>
            <a:r>
              <a:rPr lang="en-US" dirty="0"/>
              <a:t>So it’s like functional programming in 111</a:t>
            </a:r>
          </a:p>
          <a:p>
            <a:pPr lvl="1"/>
            <a:r>
              <a:rPr lang="en-US" dirty="0"/>
              <a:t>Keep an </a:t>
            </a:r>
            <a:r>
              <a:rPr lang="en-US" b="1" dirty="0">
                <a:solidFill>
                  <a:schemeClr val="accent3"/>
                </a:solidFill>
              </a:rPr>
              <a:t>undo stack</a:t>
            </a:r>
          </a:p>
          <a:p>
            <a:pPr lvl="2"/>
            <a:r>
              <a:rPr lang="en-US" dirty="0"/>
              <a:t>List of everything you did so you can undo it later</a:t>
            </a:r>
          </a:p>
          <a:p>
            <a:pPr lvl="2"/>
            <a:r>
              <a:rPr lang="en-US" dirty="0"/>
              <a:t>When you perform a side-effect</a:t>
            </a:r>
          </a:p>
          <a:p>
            <a:pPr lvl="3"/>
            <a:r>
              <a:rPr lang="en-US" dirty="0"/>
              <a:t>Push the information about how to undo it on the undo stack</a:t>
            </a:r>
          </a:p>
          <a:p>
            <a:pPr lvl="2"/>
            <a:r>
              <a:rPr lang="en-US" dirty="0"/>
              <a:t>When you backtrack</a:t>
            </a:r>
          </a:p>
          <a:p>
            <a:pPr lvl="3"/>
            <a:r>
              <a:rPr lang="en-US" dirty="0"/>
              <a:t>Use the information on the stack to set things back the way they were</a:t>
            </a:r>
          </a:p>
        </p:txBody>
      </p:sp>
    </p:spTree>
    <p:extLst>
      <p:ext uri="{BB962C8B-B14F-4D97-AF65-F5344CB8AC3E}">
        <p14:creationId xmlns:p14="http://schemas.microsoft.com/office/powerpoint/2010/main" val="154293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DE4B-31DC-4394-A51F-F0264EB3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</a:t>
            </a:r>
            <a:br>
              <a:rPr lang="en-US" dirty="0"/>
            </a:br>
            <a:r>
              <a:rPr lang="en-US" sz="2400" dirty="0"/>
              <a:t>(aka functional data structures)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0B093-994D-46EC-82BE-425450B40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You can </a:t>
                </a:r>
                <a:r>
                  <a:rPr lang="en-US" b="1" dirty="0">
                    <a:solidFill>
                      <a:schemeClr val="tx2"/>
                    </a:solidFill>
                  </a:rPr>
                  <a:t>avoid side-effects </a:t>
                </a:r>
                <a:r>
                  <a:rPr lang="en-US" dirty="0"/>
                  <a:t>by using immutable data structures</a:t>
                </a:r>
              </a:p>
              <a:p>
                <a:pPr lvl="1"/>
                <a:r>
                  <a:rPr lang="en-US" dirty="0"/>
                  <a:t>“Modifying them” 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returns a new object</a:t>
                </a: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Go back to the old one when you backtrack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Linked lists</a:t>
                </a:r>
                <a:r>
                  <a:rPr lang="en-US" dirty="0"/>
                  <a:t> a la 111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Immutable dictionaries</a:t>
                </a:r>
              </a:p>
              <a:p>
                <a:pPr lvl="2"/>
                <a:r>
                  <a:rPr lang="en-US" dirty="0"/>
                  <a:t>The store operation returns a new dictionary</a:t>
                </a:r>
              </a:p>
              <a:p>
                <a:pPr lvl="2"/>
                <a:r>
                  <a:rPr lang="en-US" dirty="0"/>
                  <a:t>Balanced search trees can do this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per update</a:t>
                </a:r>
              </a:p>
              <a:p>
                <a:r>
                  <a:rPr lang="en-US" dirty="0"/>
                  <a:t>This is </a:t>
                </a:r>
                <a:r>
                  <a:rPr lang="en-US" b="1" dirty="0">
                    <a:solidFill>
                      <a:schemeClr val="tx2"/>
                    </a:solidFill>
                  </a:rPr>
                  <a:t>way easier </a:t>
                </a:r>
                <a:r>
                  <a:rPr lang="en-US" dirty="0"/>
                  <a:t>than the undo stack</a:t>
                </a:r>
              </a:p>
              <a:p>
                <a:pPr lvl="1"/>
                <a:r>
                  <a:rPr lang="en-US" dirty="0"/>
                  <a:t>But involves more work for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garbage collector</a:t>
                </a:r>
              </a:p>
              <a:p>
                <a:pPr lvl="1"/>
                <a:r>
                  <a:rPr lang="en-US" dirty="0"/>
                  <a:t>And you tend to write things as </a:t>
                </a:r>
                <a:r>
                  <a:rPr lang="en-US" b="1" dirty="0">
                    <a:solidFill>
                      <a:schemeClr val="accent3"/>
                    </a:solidFill>
                  </a:rPr>
                  <a:t>recursions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0B093-994D-46EC-82BE-425450B40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3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194E-4B2E-4316-960F-AD1316B39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F68E9-9125-4B92-AC78-B33E2412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2F59-EF88-4CED-A7ED-74000967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 program executes</a:t>
            </a:r>
            <a:br>
              <a:rPr lang="en-US" dirty="0"/>
            </a:br>
            <a:r>
              <a:rPr lang="en-US" sz="2800" dirty="0"/>
              <a:t>(highly 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A9D6-3DB5-4A0D-A52B-F7AEB920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</a:t>
            </a:r>
            <a:r>
              <a:rPr lang="en-US" b="1" dirty="0">
                <a:solidFill>
                  <a:schemeClr val="tx2"/>
                </a:solidFill>
              </a:rPr>
              <a:t>activation record </a:t>
            </a:r>
            <a:r>
              <a:rPr lang="en-US" dirty="0"/>
              <a:t>containing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arguments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address to return to </a:t>
            </a:r>
            <a:r>
              <a:rPr lang="en-US" dirty="0"/>
              <a:t>in the calling procedure</a:t>
            </a:r>
          </a:p>
          <a:p>
            <a:r>
              <a:rPr lang="en-US" dirty="0"/>
              <a:t>Push it onto a </a:t>
            </a:r>
            <a:r>
              <a:rPr lang="en-US" b="1" dirty="0">
                <a:solidFill>
                  <a:schemeClr val="tx2"/>
                </a:solidFill>
              </a:rPr>
              <a:t>stack </a:t>
            </a:r>
            <a:r>
              <a:rPr lang="en-US" dirty="0"/>
              <a:t>of activation records</a:t>
            </a:r>
          </a:p>
          <a:p>
            <a:r>
              <a:rPr lang="en-US" b="1" dirty="0">
                <a:solidFill>
                  <a:schemeClr val="tx2"/>
                </a:solidFill>
              </a:rPr>
              <a:t>Jump</a:t>
            </a:r>
            <a:r>
              <a:rPr lang="en-US" dirty="0"/>
              <a:t> to the new procedure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procedure runs</a:t>
            </a:r>
          </a:p>
          <a:p>
            <a:r>
              <a:rPr lang="en-US" b="1" dirty="0">
                <a:solidFill>
                  <a:schemeClr val="tx2"/>
                </a:solidFill>
              </a:rPr>
              <a:t>Pop </a:t>
            </a:r>
            <a:r>
              <a:rPr lang="en-US" dirty="0"/>
              <a:t>the activation record </a:t>
            </a:r>
          </a:p>
          <a:p>
            <a:r>
              <a:rPr lang="en-US" dirty="0"/>
              <a:t>Push </a:t>
            </a:r>
            <a:r>
              <a:rPr lang="en-US" b="1" dirty="0">
                <a:solidFill>
                  <a:schemeClr val="tx2"/>
                </a:solidFill>
              </a:rPr>
              <a:t>return value</a:t>
            </a:r>
          </a:p>
          <a:p>
            <a:r>
              <a:rPr lang="en-US" b="1" dirty="0">
                <a:solidFill>
                  <a:schemeClr val="tx2"/>
                </a:solidFill>
              </a:rPr>
              <a:t>Jump back</a:t>
            </a:r>
          </a:p>
        </p:txBody>
      </p:sp>
    </p:spTree>
    <p:extLst>
      <p:ext uri="{BB962C8B-B14F-4D97-AF65-F5344CB8AC3E}">
        <p14:creationId xmlns:p14="http://schemas.microsoft.com/office/powerpoint/2010/main" val="38741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416D-83B7-4847-BA87-C59EBDA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288E-7B67-48F0-968F-F0BCE1C4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of activation records is called the </a:t>
            </a:r>
            <a:r>
              <a:rPr lang="en-US" b="1" dirty="0">
                <a:solidFill>
                  <a:schemeClr val="tx2"/>
                </a:solidFill>
              </a:rPr>
              <a:t>execution stack </a:t>
            </a:r>
            <a:r>
              <a:rPr lang="en-US" dirty="0"/>
              <a:t>or just the stack</a:t>
            </a:r>
          </a:p>
          <a:p>
            <a:pPr lvl="1"/>
            <a:r>
              <a:rPr lang="en-US" dirty="0"/>
              <a:t>Activation records are often just called stack frames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top of the stack</a:t>
            </a:r>
            <a:r>
              <a:rPr lang="en-US" dirty="0"/>
              <a:t> is always the activation record for the </a:t>
            </a:r>
            <a:r>
              <a:rPr lang="en-US" b="1" dirty="0">
                <a:solidFill>
                  <a:schemeClr val="tx2"/>
                </a:solidFill>
              </a:rPr>
              <a:t>currently executing procedure</a:t>
            </a:r>
          </a:p>
        </p:txBody>
      </p:sp>
    </p:spTree>
    <p:extLst>
      <p:ext uri="{BB962C8B-B14F-4D97-AF65-F5344CB8AC3E}">
        <p14:creationId xmlns:p14="http://schemas.microsoft.com/office/powerpoint/2010/main" val="300915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FB21-EF48-450E-9892-8665E02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procedure?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ACB2-C92B-4717-81FF-C148C3D1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called </a:t>
            </a:r>
            <a:r>
              <a:rPr lang="en-US" b="1" dirty="0">
                <a:solidFill>
                  <a:schemeClr val="tx2"/>
                </a:solidFill>
              </a:rPr>
              <a:t>procedure</a:t>
            </a:r>
            <a:r>
              <a:rPr lang="en-US" dirty="0"/>
              <a:t>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1E2A-A9DF-4029-A824-232DD7584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3"/>
                </a:solidFill>
              </a:rPr>
              <a:t>location of some code </a:t>
            </a:r>
            <a:r>
              <a:rPr lang="en-US" dirty="0"/>
              <a:t>in memory</a:t>
            </a:r>
          </a:p>
          <a:p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you can jump </a:t>
            </a:r>
            <a:r>
              <a:rPr lang="en-US" dirty="0"/>
              <a:t>to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pass information </a:t>
            </a:r>
            <a:r>
              <a:rPr lang="en-US" dirty="0"/>
              <a:t>to (arguments)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745B2-DC4F-4525-8737-1068FC50B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return address </a:t>
            </a:r>
            <a:r>
              <a:rPr lang="en-US" dirty="0"/>
              <a:t>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588FD-CE51-43FB-AA59-C6CC0F0E55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3"/>
                </a:solidFill>
              </a:rPr>
              <a:t>location of some code </a:t>
            </a:r>
            <a:r>
              <a:rPr lang="en-US" dirty="0"/>
              <a:t>in memory</a:t>
            </a:r>
          </a:p>
          <a:p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you can jump </a:t>
            </a:r>
            <a:r>
              <a:rPr lang="en-US" dirty="0"/>
              <a:t>back to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pass information </a:t>
            </a:r>
            <a:r>
              <a:rPr lang="en-US" dirty="0"/>
              <a:t>to (return value)</a:t>
            </a:r>
          </a:p>
        </p:txBody>
      </p:sp>
    </p:spTree>
    <p:extLst>
      <p:ext uri="{BB962C8B-B14F-4D97-AF65-F5344CB8AC3E}">
        <p14:creationId xmlns:p14="http://schemas.microsoft.com/office/powerpoint/2010/main" val="6934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D91-3FE6-4227-A2EA-657E7B9B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address is really a procedure argument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DB9CA-8C4E-4135-861C-D8C143BC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the </a:t>
            </a:r>
            <a:r>
              <a:rPr lang="en-US" b="1" dirty="0">
                <a:solidFill>
                  <a:schemeClr val="tx2"/>
                </a:solidFill>
              </a:rPr>
              <a:t>continuation </a:t>
            </a:r>
            <a:r>
              <a:rPr lang="en-US" dirty="0"/>
              <a:t>of the called procedure</a:t>
            </a:r>
          </a:p>
          <a:p>
            <a:r>
              <a:rPr lang="en-US" dirty="0"/>
              <a:t>A continuation is a procedure</a:t>
            </a:r>
          </a:p>
          <a:p>
            <a:pPr lvl="1"/>
            <a:r>
              <a:rPr lang="en-US" dirty="0"/>
              <a:t>You </a:t>
            </a:r>
            <a:r>
              <a:rPr lang="en-US" b="1" dirty="0">
                <a:solidFill>
                  <a:schemeClr val="accent3"/>
                </a:solidFill>
              </a:rPr>
              <a:t>call when you’re done</a:t>
            </a:r>
          </a:p>
          <a:p>
            <a:pPr lvl="1"/>
            <a:r>
              <a:rPr lang="en-US" dirty="0"/>
              <a:t>And optionally </a:t>
            </a:r>
            <a:r>
              <a:rPr lang="en-US" b="1" dirty="0">
                <a:solidFill>
                  <a:schemeClr val="accent3"/>
                </a:solidFill>
              </a:rPr>
              <a:t>pass information to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Return address is an </a:t>
            </a:r>
            <a:r>
              <a:rPr lang="en-US" b="1" dirty="0">
                <a:solidFill>
                  <a:schemeClr val="accent3"/>
                </a:solidFill>
              </a:rPr>
              <a:t>implicit continuation argument</a:t>
            </a:r>
          </a:p>
          <a:p>
            <a:pPr lvl="2"/>
            <a:r>
              <a:rPr lang="en-US" dirty="0"/>
              <a:t>Passed automatically by the compiler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chemeClr val="accent3"/>
                </a:solidFill>
              </a:rPr>
              <a:t> statement </a:t>
            </a:r>
            <a:r>
              <a:rPr lang="en-US" dirty="0"/>
              <a:t>in C/C++/C# </a:t>
            </a:r>
            <a:r>
              <a:rPr lang="en-US" b="1" dirty="0">
                <a:solidFill>
                  <a:schemeClr val="accent3"/>
                </a:solidFill>
              </a:rPr>
              <a:t>calls it</a:t>
            </a:r>
          </a:p>
        </p:txBody>
      </p:sp>
    </p:spTree>
    <p:extLst>
      <p:ext uri="{BB962C8B-B14F-4D97-AF65-F5344CB8AC3E}">
        <p14:creationId xmlns:p14="http://schemas.microsoft.com/office/powerpoint/2010/main" val="2790191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3CC0-1F6C-44B7-98FB-CAC16E7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6D8D-8241-43A8-A91D-049B0ED5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Implicit</a:t>
            </a:r>
            <a:r>
              <a:rPr lang="en-US" dirty="0"/>
              <a:t> continuation</a:t>
            </a:r>
          </a:p>
          <a:p>
            <a:pPr lvl="1"/>
            <a:r>
              <a:rPr lang="en-US" dirty="0"/>
              <a:t>The return address passed in languages like C</a:t>
            </a:r>
          </a:p>
          <a:p>
            <a:pPr lvl="1"/>
            <a:r>
              <a:rPr lang="en-US" dirty="0"/>
              <a:t>And called by the return statement</a:t>
            </a:r>
          </a:p>
          <a:p>
            <a:r>
              <a:rPr lang="en-US" b="1" dirty="0">
                <a:solidFill>
                  <a:schemeClr val="tx2"/>
                </a:solidFill>
              </a:rPr>
              <a:t>Exception</a:t>
            </a:r>
            <a:r>
              <a:rPr lang="en-US" dirty="0"/>
              <a:t> continuation</a:t>
            </a:r>
          </a:p>
          <a:p>
            <a:pPr lvl="1"/>
            <a:r>
              <a:rPr lang="en-US" dirty="0"/>
              <a:t>A different location and stack frame you jump to when there’s an exception</a:t>
            </a:r>
          </a:p>
          <a:p>
            <a:r>
              <a:rPr lang="en-US" b="1" dirty="0">
                <a:solidFill>
                  <a:schemeClr val="tx2"/>
                </a:solidFill>
              </a:rPr>
              <a:t>Explicit</a:t>
            </a:r>
            <a:r>
              <a:rPr lang="en-US" dirty="0"/>
              <a:t> continuation</a:t>
            </a:r>
          </a:p>
          <a:p>
            <a:pPr lvl="1"/>
            <a:r>
              <a:rPr lang="en-US" dirty="0"/>
              <a:t>Any old procedure you pass to a procedure yourself</a:t>
            </a:r>
          </a:p>
          <a:p>
            <a:pPr lvl="1"/>
            <a:r>
              <a:rPr lang="en-US" dirty="0"/>
              <a:t>And that the called procedure treats as a continuation</a:t>
            </a:r>
          </a:p>
        </p:txBody>
      </p:sp>
    </p:spTree>
    <p:extLst>
      <p:ext uri="{BB962C8B-B14F-4D97-AF65-F5344CB8AC3E}">
        <p14:creationId xmlns:p14="http://schemas.microsoft.com/office/powerpoint/2010/main" val="321444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F5C-7962-4FCE-BF86-0FC5BDE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continuation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4BA9-CBFF-41D1-8C83-0D533DF4F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void </a:t>
            </a:r>
            <a:r>
              <a:rPr lang="en-US" b="1" dirty="0" err="1">
                <a:solidFill>
                  <a:srgbClr val="92D050"/>
                </a:solidFill>
              </a:rPr>
              <a:t>PrintSquare</a:t>
            </a:r>
            <a:r>
              <a:rPr lang="en-US" b="1" dirty="0">
                <a:solidFill>
                  <a:srgbClr val="92D050"/>
                </a:solidFill>
              </a:rPr>
              <a:t>()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B050"/>
                </a:solidFill>
              </a:rPr>
              <a:t>var s = </a:t>
            </a:r>
            <a:r>
              <a:rPr lang="en-US" b="1" dirty="0">
                <a:solidFill>
                  <a:srgbClr val="92D050"/>
                </a:solidFill>
              </a:rPr>
              <a:t>Square(7);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   </a:t>
            </a:r>
            <a:r>
              <a:rPr lang="en-US" b="1" dirty="0" err="1">
                <a:solidFill>
                  <a:srgbClr val="00B050"/>
                </a:solidFill>
              </a:rPr>
              <a:t>Console.WriteLine</a:t>
            </a:r>
            <a:r>
              <a:rPr lang="en-US" b="1" dirty="0">
                <a:solidFill>
                  <a:srgbClr val="00B050"/>
                </a:solidFill>
              </a:rPr>
              <a:t>(s);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int Square(int x) {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return x*x;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CD50-E85C-4068-8314-76E24FD8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624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void </a:t>
            </a:r>
            <a:r>
              <a:rPr lang="en-US" b="1" dirty="0" err="1">
                <a:solidFill>
                  <a:srgbClr val="92D050"/>
                </a:solidFill>
              </a:rPr>
              <a:t>PrintSquare</a:t>
            </a:r>
            <a:r>
              <a:rPr lang="en-US" b="1" dirty="0">
                <a:solidFill>
                  <a:srgbClr val="92D050"/>
                </a:solidFill>
              </a:rPr>
              <a:t>() {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Square(7, K);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void K(int s) {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   </a:t>
            </a:r>
            <a:r>
              <a:rPr lang="en-US" b="1" dirty="0" err="1">
                <a:solidFill>
                  <a:srgbClr val="00B050"/>
                </a:solidFill>
              </a:rPr>
              <a:t>Console.WriteLine</a:t>
            </a:r>
            <a:r>
              <a:rPr lang="en-US" b="1" dirty="0">
                <a:solidFill>
                  <a:srgbClr val="00B050"/>
                </a:solidFill>
              </a:rPr>
              <a:t>(s);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void Square(int x, 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                      Continuation k) {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k(x*x);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4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EB55-8F10-450E-BFEA-3D4D6537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Angelic nondeterminism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E7F-F6AB-4D21-9092-771D0CC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specific kind of </a:t>
            </a:r>
            <a:r>
              <a:rPr lang="en-US" b="1" dirty="0">
                <a:solidFill>
                  <a:schemeClr val="tx2"/>
                </a:solidFill>
              </a:rPr>
              <a:t>“good” nondeterminism</a:t>
            </a:r>
          </a:p>
          <a:p>
            <a:pPr lvl="1"/>
            <a:r>
              <a:rPr lang="en-US" dirty="0"/>
              <a:t>Program is non-deterministic: it permits different execution paths</a:t>
            </a:r>
          </a:p>
          <a:p>
            <a:pPr lvl="1"/>
            <a:r>
              <a:rPr lang="en-US" dirty="0"/>
              <a:t>But we </a:t>
            </a:r>
            <a:r>
              <a:rPr lang="en-US" b="1" dirty="0">
                <a:solidFill>
                  <a:schemeClr val="accent3"/>
                </a:solidFill>
              </a:rPr>
              <a:t>assume it only runs “good” execution paths</a:t>
            </a:r>
          </a:p>
          <a:p>
            <a:pPr>
              <a:spcBef>
                <a:spcPts val="2000"/>
              </a:spcBef>
            </a:pPr>
            <a:r>
              <a:rPr lang="en-US" dirty="0"/>
              <a:t>Then you can write underspecified programs</a:t>
            </a:r>
          </a:p>
          <a:p>
            <a:pPr lvl="1"/>
            <a:r>
              <a:rPr lang="en-US" dirty="0"/>
              <a:t>And trust they’ll </a:t>
            </a:r>
            <a:r>
              <a:rPr lang="en-US" b="1" dirty="0">
                <a:solidFill>
                  <a:schemeClr val="accent3"/>
                </a:solidFill>
              </a:rPr>
              <a:t>always do the right thing</a:t>
            </a:r>
          </a:p>
          <a:p>
            <a:pPr>
              <a:spcBef>
                <a:spcPts val="2000"/>
              </a:spcBef>
            </a:pPr>
            <a:r>
              <a:rPr lang="en-US" dirty="0"/>
              <a:t>This gives you a new programming paradigm: (deliberately) </a:t>
            </a:r>
            <a:r>
              <a:rPr lang="en-US" b="1" dirty="0">
                <a:solidFill>
                  <a:schemeClr val="tx2"/>
                </a:solidFill>
              </a:rPr>
              <a:t>nondeterministic programming</a:t>
            </a:r>
          </a:p>
          <a:p>
            <a:pPr lvl="1"/>
            <a:r>
              <a:rPr lang="en-US" dirty="0"/>
              <a:t>There are a number of </a:t>
            </a:r>
            <a:r>
              <a:rPr lang="en-US" b="1" dirty="0">
                <a:solidFill>
                  <a:schemeClr val="accent3"/>
                </a:solidFill>
              </a:rPr>
              <a:t>nondeterministic programming languages </a:t>
            </a:r>
            <a:r>
              <a:rPr lang="en-US" dirty="0"/>
              <a:t>that behave this way</a:t>
            </a:r>
          </a:p>
        </p:txBody>
      </p:sp>
    </p:spTree>
    <p:extLst>
      <p:ext uri="{BB962C8B-B14F-4D97-AF65-F5344CB8AC3E}">
        <p14:creationId xmlns:p14="http://schemas.microsoft.com/office/powerpoint/2010/main" val="443956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F5C-7962-4FCE-BF86-0FC5BDE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continuation passing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CBEAF7-21C5-40BF-8BA8-64D4CE7C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using lambda expressions: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void </a:t>
            </a:r>
            <a:r>
              <a:rPr lang="en-US" b="1" dirty="0" err="1">
                <a:solidFill>
                  <a:srgbClr val="92D050"/>
                </a:solidFill>
              </a:rPr>
              <a:t>PrintSquare</a:t>
            </a:r>
            <a:r>
              <a:rPr lang="en-US" b="1" dirty="0">
                <a:solidFill>
                  <a:srgbClr val="92D050"/>
                </a:solidFill>
              </a:rPr>
              <a:t>() {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Square(7, </a:t>
            </a:r>
            <a:r>
              <a:rPr lang="en-US" b="1" dirty="0">
                <a:solidFill>
                  <a:srgbClr val="00B050"/>
                </a:solidFill>
              </a:rPr>
              <a:t>s =&gt; </a:t>
            </a:r>
            <a:r>
              <a:rPr lang="en-US" b="1" dirty="0" err="1">
                <a:solidFill>
                  <a:srgbClr val="00B050"/>
                </a:solidFill>
              </a:rPr>
              <a:t>Console.WriteLine</a:t>
            </a:r>
            <a:r>
              <a:rPr lang="en-US" b="1" dirty="0">
                <a:solidFill>
                  <a:srgbClr val="00B050"/>
                </a:solidFill>
              </a:rPr>
              <a:t>(s)</a:t>
            </a:r>
            <a:r>
              <a:rPr lang="en-US" b="1" dirty="0">
                <a:solidFill>
                  <a:srgbClr val="92D050"/>
                </a:solidFill>
              </a:rPr>
              <a:t>);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void Square(int x, Continuation k) {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k(x*x);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4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87C-0B2E-4315-9830-376863E15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498B-DF4C-40C8-AB38-D1A494121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6086-A0B8-4952-8925-7209041D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uses </a:t>
            </a:r>
            <a:br>
              <a:rPr lang="en-US" dirty="0"/>
            </a:br>
            <a:r>
              <a:rPr lang="en-US" dirty="0"/>
              <a:t>   two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95F0-AC44-4191-BF6A-80EF22A9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Backtracking effectively has </a:t>
            </a:r>
            <a:r>
              <a:rPr lang="en-US" b="1" dirty="0">
                <a:solidFill>
                  <a:schemeClr val="tx2"/>
                </a:solidFill>
              </a:rPr>
              <a:t>separate continuations </a:t>
            </a:r>
            <a:r>
              <a:rPr lang="en-US" dirty="0"/>
              <a:t>for</a:t>
            </a:r>
          </a:p>
          <a:p>
            <a:r>
              <a:rPr lang="en-US" b="1" dirty="0">
                <a:solidFill>
                  <a:srgbClr val="92D050"/>
                </a:solidFill>
              </a:rPr>
              <a:t>Success</a:t>
            </a:r>
            <a:r>
              <a:rPr lang="en-US" dirty="0"/>
              <a:t>: what to do if this step works</a:t>
            </a:r>
          </a:p>
          <a:p>
            <a:pPr lvl="1"/>
            <a:r>
              <a:rPr lang="en-US" dirty="0"/>
              <a:t>Points to the </a:t>
            </a:r>
            <a:r>
              <a:rPr lang="en-US" b="1" dirty="0">
                <a:solidFill>
                  <a:srgbClr val="92D050"/>
                </a:solidFill>
              </a:rPr>
              <a:t>normal next thing to do</a:t>
            </a:r>
          </a:p>
          <a:p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: what to do if it fails</a:t>
            </a:r>
          </a:p>
          <a:p>
            <a:pPr lvl="1"/>
            <a:r>
              <a:rPr lang="en-US" dirty="0"/>
              <a:t>Picks up at the last choice point with a </a:t>
            </a:r>
            <a:r>
              <a:rPr lang="en-US" b="1" dirty="0">
                <a:solidFill>
                  <a:srgbClr val="FF0000"/>
                </a:solidFill>
              </a:rPr>
              <a:t>new choice</a:t>
            </a:r>
          </a:p>
          <a:p>
            <a:pPr lvl="1"/>
            <a:r>
              <a:rPr lang="en-US" dirty="0"/>
              <a:t>If it fails, it invokes its own failure continuation</a:t>
            </a:r>
          </a:p>
        </p:txBody>
      </p:sp>
    </p:spTree>
    <p:extLst>
      <p:ext uri="{BB962C8B-B14F-4D97-AF65-F5344CB8AC3E}">
        <p14:creationId xmlns:p14="http://schemas.microsoft.com/office/powerpoint/2010/main" val="3862535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86E2-C816-4196-BE50-0B522A42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318D-B76E-48C1-AA96-77F62F23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b="1" dirty="0">
                <a:solidFill>
                  <a:schemeClr val="tx2"/>
                </a:solidFill>
              </a:rPr>
              <a:t>control transfers to the right point upon success or failure</a:t>
            </a:r>
          </a:p>
          <a:p>
            <a:pPr lvl="1"/>
            <a:r>
              <a:rPr lang="en-US" dirty="0"/>
              <a:t>Success: </a:t>
            </a:r>
            <a:r>
              <a:rPr lang="en-US" b="1" dirty="0">
                <a:solidFill>
                  <a:srgbClr val="92D050"/>
                </a:solidFill>
              </a:rPr>
              <a:t>go forward to the next thing to do</a:t>
            </a:r>
          </a:p>
          <a:p>
            <a:pPr lvl="1"/>
            <a:r>
              <a:rPr lang="en-US" dirty="0"/>
              <a:t>Failure: </a:t>
            </a:r>
            <a:r>
              <a:rPr lang="en-US" b="1" dirty="0">
                <a:solidFill>
                  <a:srgbClr val="FF0000"/>
                </a:solidFill>
              </a:rPr>
              <a:t>go back to the last choice</a:t>
            </a:r>
          </a:p>
        </p:txBody>
      </p:sp>
    </p:spTree>
    <p:extLst>
      <p:ext uri="{BB962C8B-B14F-4D97-AF65-F5344CB8AC3E}">
        <p14:creationId xmlns:p14="http://schemas.microsoft.com/office/powerpoint/2010/main" val="2300611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4DC7-C4CB-43C7-9F04-D7859B2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B8A9-2A51-40A0-AE18-7D991AB0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ways, the simplest solution is to use the </a:t>
            </a:r>
            <a:r>
              <a:rPr lang="en-US" b="1" dirty="0">
                <a:solidFill>
                  <a:schemeClr val="tx2"/>
                </a:solidFill>
              </a:rPr>
              <a:t>two continuations C# already gives us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rgbClr val="92D050"/>
                </a:solidFill>
              </a:rPr>
              <a:t>normal continuation for success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accent2"/>
                </a:solidFill>
              </a:rPr>
              <a:t>exception continuation for failure</a:t>
            </a:r>
          </a:p>
          <a:p>
            <a:pPr>
              <a:spcBef>
                <a:spcPts val="2000"/>
              </a:spcBef>
            </a:pPr>
            <a:r>
              <a:rPr lang="en-US" dirty="0"/>
              <a:t>This turns out to be </a:t>
            </a:r>
            <a:r>
              <a:rPr lang="en-US" b="1" dirty="0">
                <a:solidFill>
                  <a:schemeClr val="tx2"/>
                </a:solidFill>
              </a:rPr>
              <a:t>painfully slow </a:t>
            </a:r>
            <a:r>
              <a:rPr lang="en-US" dirty="0"/>
              <a:t>because of the way exception handling gets implemented</a:t>
            </a:r>
          </a:p>
          <a:p>
            <a:pPr lvl="1"/>
            <a:r>
              <a:rPr lang="en-US" dirty="0"/>
              <a:t>Each catch and throw does a call into the OS kernel</a:t>
            </a:r>
          </a:p>
          <a:p>
            <a:r>
              <a:rPr lang="en-US" dirty="0"/>
              <a:t>But it’s </a:t>
            </a:r>
            <a:r>
              <a:rPr lang="en-US" b="1" dirty="0">
                <a:solidFill>
                  <a:schemeClr val="tx2"/>
                </a:solidFill>
              </a:rPr>
              <a:t>nice and clear</a:t>
            </a:r>
            <a:r>
              <a:rPr lang="en-US" dirty="0"/>
              <a:t>, so we’ll talk about it</a:t>
            </a:r>
          </a:p>
        </p:txBody>
      </p:sp>
    </p:spTree>
    <p:extLst>
      <p:ext uri="{BB962C8B-B14F-4D97-AF65-F5344CB8AC3E}">
        <p14:creationId xmlns:p14="http://schemas.microsoft.com/office/powerpoint/2010/main" val="402831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A0CF-17A1-4C46-B024-5670309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a choice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D8735-7DFD-4841-99FB-4F5289402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Basic idea</a:t>
            </a:r>
          </a:p>
          <a:p>
            <a:r>
              <a:rPr lang="en-US" b="1" dirty="0">
                <a:solidFill>
                  <a:srgbClr val="92D050"/>
                </a:solidFill>
              </a:rPr>
              <a:t>Return upon success</a:t>
            </a:r>
          </a:p>
          <a:p>
            <a:r>
              <a:rPr lang="en-US" b="1" dirty="0">
                <a:solidFill>
                  <a:srgbClr val="FF0000"/>
                </a:solidFill>
              </a:rPr>
              <a:t>Throw an exception upon failure</a:t>
            </a:r>
          </a:p>
          <a:p>
            <a:r>
              <a:rPr lang="en-US" b="1" dirty="0">
                <a:solidFill>
                  <a:schemeClr val="tx2"/>
                </a:solidFill>
              </a:rPr>
              <a:t>Catch exceptions at choice points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Most recent choice point </a:t>
            </a:r>
            <a:r>
              <a:rPr lang="en-US" dirty="0"/>
              <a:t>always catches exception</a:t>
            </a: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tries another choice</a:t>
            </a: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throws its own failure if we’re out of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A9FA0-E567-4C05-901B-A3FB94C1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4386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void Choose() {</a:t>
            </a:r>
            <a:br>
              <a:rPr lang="en-US" sz="2400" dirty="0"/>
            </a:br>
            <a:r>
              <a:rPr lang="en-US" sz="2400" dirty="0"/>
              <a:t>     try {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ChoiceA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b="1" dirty="0">
                <a:solidFill>
                  <a:srgbClr val="92D050"/>
                </a:solidFill>
              </a:rPr>
              <a:t>return;</a:t>
            </a:r>
            <a:br>
              <a:rPr lang="en-US" sz="2400" dirty="0"/>
            </a:br>
            <a:r>
              <a:rPr lang="en-US" sz="2400" dirty="0"/>
              <a:t>     }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     catch (Fail e) {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dirty="0"/>
              <a:t> try {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ChoiceB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b="1" dirty="0">
                <a:solidFill>
                  <a:srgbClr val="92D050"/>
                </a:solidFill>
              </a:rPr>
              <a:t>return;</a:t>
            </a:r>
            <a:br>
              <a:rPr lang="en-US" sz="2400" dirty="0"/>
            </a:br>
            <a:r>
              <a:rPr lang="en-US" sz="2400" dirty="0"/>
              <a:t>     }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     catch (Fail e) { }</a:t>
            </a:r>
          </a:p>
          <a:p>
            <a:pPr marL="0" indent="0">
              <a:buNone/>
            </a:pPr>
            <a:r>
              <a:rPr lang="en-US" sz="2400" dirty="0"/>
              <a:t>     …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throw new Fail();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654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A0CF-17A1-4C46-B024-5670309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a choice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D8735-7DFD-4841-99FB-4F5289402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Basic idea</a:t>
            </a:r>
          </a:p>
          <a:p>
            <a:r>
              <a:rPr lang="en-US" b="1" dirty="0">
                <a:solidFill>
                  <a:srgbClr val="92D050"/>
                </a:solidFill>
              </a:rPr>
              <a:t>Return upon success</a:t>
            </a:r>
          </a:p>
          <a:p>
            <a:r>
              <a:rPr lang="en-US" b="1" dirty="0">
                <a:solidFill>
                  <a:srgbClr val="FF0000"/>
                </a:solidFill>
              </a:rPr>
              <a:t>Throw an exception upon failure</a:t>
            </a:r>
          </a:p>
          <a:p>
            <a:r>
              <a:rPr lang="en-US" b="1" dirty="0">
                <a:solidFill>
                  <a:schemeClr val="tx2"/>
                </a:solidFill>
              </a:rPr>
              <a:t>Catch exceptions at choice points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Most recent choice point </a:t>
            </a:r>
            <a:r>
              <a:rPr lang="en-US" dirty="0"/>
              <a:t>always catches exception</a:t>
            </a: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tries another choice</a:t>
            </a: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throws its own failure if we’re out of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A9FA0-E567-4C05-901B-A3FB94C1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4386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void Choose() {</a:t>
            </a:r>
            <a:br>
              <a:rPr lang="en-US" sz="2400" dirty="0"/>
            </a:br>
            <a:r>
              <a:rPr lang="en-US" sz="2400" dirty="0"/>
              <a:t>    foreach (var choice in choices)</a:t>
            </a:r>
            <a:br>
              <a:rPr lang="en-US" sz="2400" dirty="0"/>
            </a:br>
            <a:r>
              <a:rPr lang="en-US" sz="2400" dirty="0"/>
              <a:t>        try {</a:t>
            </a:r>
            <a:br>
              <a:rPr lang="en-US" sz="2400" dirty="0"/>
            </a:br>
            <a:r>
              <a:rPr lang="en-US" sz="2400" dirty="0"/>
              <a:t>             choice();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b="1" dirty="0">
                <a:solidFill>
                  <a:srgbClr val="92D050"/>
                </a:solidFill>
              </a:rPr>
              <a:t>return;</a:t>
            </a:r>
            <a:br>
              <a:rPr lang="en-US" sz="2400" dirty="0"/>
            </a:br>
            <a:r>
              <a:rPr lang="en-US" sz="2400" dirty="0"/>
              <a:t>         }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         catch (Fail e) {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throw new Fail();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37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60D-3E73-450E-8BE4-3AF1778D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explicit success </a:t>
            </a:r>
            <a:br>
              <a:rPr lang="en-US" dirty="0"/>
            </a:br>
            <a:r>
              <a:rPr lang="en-US" dirty="0"/>
              <a:t>   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2AC5-CD62-4BF1-82AD-1867125A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normal continuation for failure</a:t>
            </a:r>
          </a:p>
          <a:p>
            <a:pPr lvl="1"/>
            <a:r>
              <a:rPr lang="en-US" dirty="0"/>
              <a:t>Just return</a:t>
            </a:r>
          </a:p>
          <a:p>
            <a:r>
              <a:rPr lang="en-US" dirty="0"/>
              <a:t>Use an </a:t>
            </a:r>
            <a:r>
              <a:rPr lang="en-US" b="1" dirty="0">
                <a:solidFill>
                  <a:srgbClr val="92D050"/>
                </a:solidFill>
              </a:rPr>
              <a:t>explicit continuation for success</a:t>
            </a:r>
          </a:p>
          <a:p>
            <a:pPr lvl="1"/>
            <a:r>
              <a:rPr lang="en-US" dirty="0"/>
              <a:t>If that continuation fails, it returns</a:t>
            </a:r>
          </a:p>
          <a:p>
            <a:pPr lvl="1"/>
            <a:r>
              <a:rPr lang="en-US" dirty="0"/>
              <a:t>Allowing you to try another choice!</a:t>
            </a:r>
          </a:p>
          <a:p>
            <a:r>
              <a:rPr lang="en-US" dirty="0"/>
              <a:t>Of course, you have to return eventually in C#, so we </a:t>
            </a:r>
            <a:r>
              <a:rPr lang="en-US" b="1" dirty="0">
                <a:solidFill>
                  <a:schemeClr val="tx2"/>
                </a:solidFill>
              </a:rPr>
              <a:t>have the normal continuation return a Boolean</a:t>
            </a:r>
          </a:p>
          <a:p>
            <a:pPr lvl="1"/>
            <a:r>
              <a:rPr lang="en-US" dirty="0"/>
              <a:t>If somebody returns true, then the whole program has succeeded and we’re done</a:t>
            </a:r>
          </a:p>
          <a:p>
            <a:pPr lvl="1"/>
            <a:r>
              <a:rPr lang="en-US" dirty="0"/>
              <a:t>If it returns false, we’re backtracking and need to try our next choice</a:t>
            </a:r>
          </a:p>
        </p:txBody>
      </p:sp>
    </p:spTree>
    <p:extLst>
      <p:ext uri="{BB962C8B-B14F-4D97-AF65-F5344CB8AC3E}">
        <p14:creationId xmlns:p14="http://schemas.microsoft.com/office/powerpoint/2010/main" val="725320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317-C4B4-41A3-838D-75B8E48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a choice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D550-19F7-429F-9C58-AE135F95B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get called with a </a:t>
            </a:r>
            <a:r>
              <a:rPr lang="en-US" b="1" dirty="0">
                <a:solidFill>
                  <a:srgbClr val="92D050"/>
                </a:solidFill>
              </a:rPr>
              <a:t>success continuation k</a:t>
            </a:r>
          </a:p>
          <a:p>
            <a:pPr lvl="1"/>
            <a:r>
              <a:rPr lang="en-US" dirty="0"/>
              <a:t>It may </a:t>
            </a:r>
            <a:r>
              <a:rPr lang="en-US" b="1" dirty="0">
                <a:solidFill>
                  <a:srgbClr val="FF0000"/>
                </a:solidFill>
              </a:rPr>
              <a:t>reject the choice we try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By failing </a:t>
            </a:r>
            <a:r>
              <a:rPr lang="en-US" dirty="0"/>
              <a:t>(returning false)</a:t>
            </a:r>
          </a:p>
          <a:p>
            <a:pPr lvl="1"/>
            <a:r>
              <a:rPr lang="en-US" dirty="0"/>
              <a:t>So we keep having to try choices until it likes it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92D050"/>
                </a:solidFill>
              </a:rPr>
              <a:t>return true if everything worked</a:t>
            </a:r>
          </a:p>
          <a:p>
            <a:pPr lvl="1"/>
            <a:r>
              <a:rPr lang="en-US" dirty="0"/>
              <a:t>We found a good choice and the continuation accepted it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return false if we fail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DEC10-19ED-418D-B931-7BDD8290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4362450" cy="49561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bool Choose(Continuation k) {</a:t>
            </a:r>
            <a:br>
              <a:rPr lang="en-US" dirty="0"/>
            </a:br>
            <a:r>
              <a:rPr lang="en-US" dirty="0"/>
              <a:t>    if (Choice1(k))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92D050"/>
                </a:solidFill>
              </a:rPr>
              <a:t>return true;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</a:t>
            </a:r>
            <a:r>
              <a:rPr lang="en-US" dirty="0"/>
              <a:t> if (Choice2(k))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92D050"/>
                </a:solidFill>
              </a:rPr>
              <a:t>return true;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return false;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Choice1(Continuation k) {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   if (this seems like a bad choice)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return false;</a:t>
            </a:r>
            <a:br>
              <a:rPr lang="en-US" dirty="0"/>
            </a:br>
            <a:r>
              <a:rPr lang="en-US" dirty="0"/>
              <a:t>   return k(1);  // choose 1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Choice2(Continuation k) {</a:t>
            </a:r>
            <a:br>
              <a:rPr lang="en-US" dirty="0"/>
            </a:br>
            <a:r>
              <a:rPr lang="en-US" dirty="0"/>
              <a:t>   return k(2);   // choose 2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 more choices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54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317-C4B4-41A3-838D-75B8E48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to be a little more clever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D550-19F7-429F-9C58-AE135F95B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Try each choice, passing it our continuation</a:t>
            </a:r>
          </a:p>
          <a:p>
            <a:r>
              <a:rPr lang="en-US" dirty="0"/>
              <a:t>If it </a:t>
            </a:r>
            <a:r>
              <a:rPr lang="en-US" b="1" dirty="0">
                <a:solidFill>
                  <a:srgbClr val="92D050"/>
                </a:solidFill>
              </a:rPr>
              <a:t>returns true, we’re done</a:t>
            </a:r>
          </a:p>
          <a:p>
            <a:r>
              <a:rPr lang="en-US" dirty="0"/>
              <a:t>Otherwise, </a:t>
            </a:r>
            <a:r>
              <a:rPr lang="en-US" b="1" dirty="0">
                <a:solidFill>
                  <a:srgbClr val="FF0000"/>
                </a:solidFill>
              </a:rPr>
              <a:t>try another choice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rgbClr val="FF0000"/>
                </a:solidFill>
              </a:rPr>
              <a:t>run out of choices, return 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DEC10-19ED-418D-B931-7BDD8290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4362450" cy="4956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bool Choose(Continuation k) {</a:t>
            </a:r>
            <a:br>
              <a:rPr lang="en-US" dirty="0"/>
            </a:br>
            <a:r>
              <a:rPr lang="en-US" dirty="0"/>
              <a:t>     return Choice1(k)</a:t>
            </a:r>
            <a:br>
              <a:rPr lang="en-US" dirty="0"/>
            </a:br>
            <a:r>
              <a:rPr lang="en-US" dirty="0"/>
              <a:t>                   || Choice2(k)</a:t>
            </a:r>
            <a:br>
              <a:rPr lang="en-US" dirty="0"/>
            </a:br>
            <a:r>
              <a:rPr lang="en-US" dirty="0"/>
              <a:t>                    || more choices …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Choice1(Continuation k) {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   if (this seems like a bad choice)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return false;</a:t>
            </a:r>
            <a:br>
              <a:rPr lang="en-US" dirty="0"/>
            </a:br>
            <a:r>
              <a:rPr lang="en-US" dirty="0"/>
              <a:t>   return k(1);  // choose 1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Choice2(Continuation k) {</a:t>
            </a:r>
            <a:br>
              <a:rPr lang="en-US" dirty="0"/>
            </a:br>
            <a:r>
              <a:rPr lang="en-US" dirty="0"/>
              <a:t>   return k(2);   // choose 2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 more choices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BC74-F2A6-4BFA-A5E2-A31648C9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3E0-2AAF-43A8-AEA4-D7A6CC50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algorithms </a:t>
            </a:r>
            <a:r>
              <a:rPr lang="en-US" b="1" dirty="0">
                <a:solidFill>
                  <a:schemeClr val="tx2"/>
                </a:solidFill>
              </a:rPr>
              <a:t>specify exactly what to do </a:t>
            </a:r>
            <a:r>
              <a:rPr lang="en-US" dirty="0"/>
              <a:t>at each point in time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Deterministic sequences</a:t>
            </a:r>
          </a:p>
          <a:p>
            <a:pPr lvl="2"/>
            <a:r>
              <a:rPr lang="en-US" dirty="0"/>
              <a:t>Do this</a:t>
            </a:r>
          </a:p>
          <a:p>
            <a:pPr lvl="2"/>
            <a:r>
              <a:rPr lang="en-US" dirty="0"/>
              <a:t>Then do that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Deterministic choices</a:t>
            </a:r>
          </a:p>
          <a:p>
            <a:pPr lvl="2"/>
            <a:r>
              <a:rPr lang="en-US" dirty="0"/>
              <a:t>Do this if something is true</a:t>
            </a:r>
          </a:p>
          <a:p>
            <a:pPr lvl="2"/>
            <a:r>
              <a:rPr lang="en-US" dirty="0"/>
              <a:t>Otherwise do that</a:t>
            </a:r>
          </a:p>
          <a:p>
            <a:pPr>
              <a:spcBef>
                <a:spcPts val="2000"/>
              </a:spcBef>
            </a:pPr>
            <a:r>
              <a:rPr lang="en-US" dirty="0"/>
              <a:t>You’ve gotten very good at writing these by now</a:t>
            </a:r>
          </a:p>
        </p:txBody>
      </p:sp>
    </p:spTree>
    <p:extLst>
      <p:ext uri="{BB962C8B-B14F-4D97-AF65-F5344CB8AC3E}">
        <p14:creationId xmlns:p14="http://schemas.microsoft.com/office/powerpoint/2010/main" val="926401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317-C4B4-41A3-838D-75B8E48D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use a loop if there are a lot of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D550-19F7-429F-9C58-AE135F95BB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Try each choice, passing it our continuation</a:t>
            </a:r>
          </a:p>
          <a:p>
            <a:r>
              <a:rPr lang="en-US" dirty="0"/>
              <a:t>If it </a:t>
            </a:r>
            <a:r>
              <a:rPr lang="en-US" b="1" dirty="0">
                <a:solidFill>
                  <a:srgbClr val="92D050"/>
                </a:solidFill>
              </a:rPr>
              <a:t>returns true, we’re done</a:t>
            </a:r>
          </a:p>
          <a:p>
            <a:r>
              <a:rPr lang="en-US" dirty="0"/>
              <a:t>Otherwise, </a:t>
            </a:r>
            <a:r>
              <a:rPr lang="en-US" b="1" dirty="0">
                <a:solidFill>
                  <a:srgbClr val="FF0000"/>
                </a:solidFill>
              </a:rPr>
              <a:t>try another choice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rgbClr val="FF0000"/>
                </a:solidFill>
              </a:rPr>
              <a:t>run out of choices, return 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DEC10-19ED-418D-B931-7BDD8290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4362450" cy="49561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bool Choose(Continuation k) {</a:t>
            </a:r>
            <a:br>
              <a:rPr lang="en-US" dirty="0"/>
            </a:br>
            <a:r>
              <a:rPr lang="en-US" dirty="0"/>
              <a:t>     foreach (var choice in choices)</a:t>
            </a:r>
            <a:br>
              <a:rPr lang="en-US" dirty="0"/>
            </a:br>
            <a:r>
              <a:rPr lang="en-US" dirty="0"/>
              <a:t>          if (choice(k))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b="1" dirty="0">
                <a:solidFill>
                  <a:srgbClr val="92D050"/>
                </a:solidFill>
              </a:rPr>
              <a:t>return true;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return false;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&lt;Continuation, bool&gt;[] choices</a:t>
            </a:r>
            <a:br>
              <a:rPr lang="en-US" dirty="0"/>
            </a:br>
            <a:r>
              <a:rPr lang="en-US" dirty="0"/>
              <a:t>   = { Choice1, Choice2, …};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Choice1(Continuation k) {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   if (this seems like a bad choice)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return false;</a:t>
            </a:r>
            <a:br>
              <a:rPr lang="en-US" dirty="0"/>
            </a:br>
            <a:r>
              <a:rPr lang="en-US" dirty="0"/>
              <a:t>   return k(1);  // choose 1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bool Choice2(Continuation k) {</a:t>
            </a:r>
            <a:br>
              <a:rPr lang="en-US" dirty="0"/>
            </a:br>
            <a:r>
              <a:rPr lang="en-US" dirty="0"/>
              <a:t>   return k(2);   // choose 2 as our answer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 more choices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01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EA6-4CA8-43D1-ABE6-84FEBC7E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sequences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58F9-B15C-4575-83E8-9BC24A536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/>
                </a:solidFill>
              </a:rPr>
              <a:t>deterministic</a:t>
            </a:r>
            <a:r>
              <a:rPr lang="en-US" dirty="0"/>
              <a:t> code</a:t>
            </a:r>
          </a:p>
          <a:p>
            <a:r>
              <a:rPr lang="en-US" b="1" dirty="0">
                <a:solidFill>
                  <a:schemeClr val="tx2"/>
                </a:solidFill>
              </a:rPr>
              <a:t>Each step </a:t>
            </a:r>
            <a:r>
              <a:rPr lang="en-US" dirty="0"/>
              <a:t>in a sequence is the </a:t>
            </a:r>
            <a:r>
              <a:rPr lang="en-US" b="1" dirty="0">
                <a:solidFill>
                  <a:schemeClr val="tx2"/>
                </a:solidFill>
              </a:rPr>
              <a:t>continuation for the previous step</a:t>
            </a:r>
          </a:p>
          <a:p>
            <a:pPr lvl="1"/>
            <a:r>
              <a:rPr lang="en-US" dirty="0"/>
              <a:t>A takes B as a continuation</a:t>
            </a:r>
          </a:p>
          <a:p>
            <a:pPr lvl="1"/>
            <a:r>
              <a:rPr lang="en-US" dirty="0"/>
              <a:t>B takes C</a:t>
            </a:r>
          </a:p>
          <a:p>
            <a:pPr lvl="1"/>
            <a:r>
              <a:rPr lang="en-US" dirty="0"/>
              <a:t>And C takes k</a:t>
            </a:r>
          </a:p>
          <a:p>
            <a:pPr lvl="2"/>
            <a:r>
              <a:rPr lang="en-US" dirty="0"/>
              <a:t>The thing to do after the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E70CF-2E14-4914-919C-A35B6EC2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5148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Implicit continuations:</a:t>
            </a:r>
          </a:p>
          <a:p>
            <a:pPr marL="0" indent="0">
              <a:buNone/>
            </a:pPr>
            <a:r>
              <a:rPr lang="en-US" sz="2400" dirty="0"/>
              <a:t>void Sequence() {</a:t>
            </a:r>
            <a:br>
              <a:rPr lang="en-US" sz="2400" dirty="0"/>
            </a:br>
            <a:r>
              <a:rPr lang="en-US" sz="2400" dirty="0"/>
              <a:t>   A();</a:t>
            </a:r>
            <a:br>
              <a:rPr lang="en-US" sz="2400" dirty="0"/>
            </a:br>
            <a:r>
              <a:rPr lang="en-US" sz="2400" dirty="0"/>
              <a:t>   B();</a:t>
            </a:r>
            <a:br>
              <a:rPr lang="en-US" sz="2400" dirty="0"/>
            </a:br>
            <a:r>
              <a:rPr lang="en-US" sz="2400" dirty="0"/>
              <a:t>   C();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Equivalent w/explicit continuations:</a:t>
            </a:r>
          </a:p>
          <a:p>
            <a:pPr marL="0" indent="0">
              <a:buNone/>
            </a:pPr>
            <a:r>
              <a:rPr lang="en-US" sz="2400" dirty="0"/>
              <a:t>void Sequence(Continuation k) {</a:t>
            </a:r>
          </a:p>
          <a:p>
            <a:pPr marL="0" indent="0">
              <a:buNone/>
            </a:pPr>
            <a:r>
              <a:rPr lang="en-US" sz="2400" dirty="0"/>
              <a:t>   A(() =&gt; B(() =&gt;C(k));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59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B8DD-1A1F-444E-862C-E7A5C878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7B19-274F-4E83-BC7C-ABEFEDA6D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basically the </a:t>
            </a:r>
            <a:r>
              <a:rPr lang="en-US" b="1" dirty="0">
                <a:solidFill>
                  <a:schemeClr val="tx2"/>
                </a:solidFill>
              </a:rPr>
              <a:t>same for nondeterministic code</a:t>
            </a:r>
          </a:p>
          <a:p>
            <a:r>
              <a:rPr lang="en-US" dirty="0"/>
              <a:t>Each step’s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Success continuation </a:t>
            </a:r>
            <a:r>
              <a:rPr lang="en-US" dirty="0"/>
              <a:t>is the </a:t>
            </a:r>
            <a:r>
              <a:rPr lang="en-US" b="1" dirty="0">
                <a:solidFill>
                  <a:srgbClr val="92D050"/>
                </a:solidFill>
              </a:rPr>
              <a:t>next step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Fail continuation </a:t>
            </a:r>
            <a:r>
              <a:rPr lang="en-US" dirty="0"/>
              <a:t>is the </a:t>
            </a:r>
            <a:r>
              <a:rPr lang="en-US" b="1" dirty="0">
                <a:solidFill>
                  <a:srgbClr val="FF0000"/>
                </a:solidFill>
              </a:rPr>
              <a:t>previous step</a:t>
            </a:r>
          </a:p>
          <a:p>
            <a:pPr lvl="2"/>
            <a:r>
              <a:rPr lang="en-US" dirty="0"/>
              <a:t>(But we’re implementing fail continuations by returning false)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EFB2-89FE-4956-9057-6B22C429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879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bool</a:t>
            </a:r>
            <a:r>
              <a:rPr lang="en-US" sz="1800"/>
              <a:t> </a:t>
            </a:r>
            <a:r>
              <a:rPr lang="en-US" sz="1800" b="1" dirty="0">
                <a:solidFill>
                  <a:schemeClr val="tx2"/>
                </a:solidFill>
              </a:rPr>
              <a:t>Sequence</a:t>
            </a:r>
            <a:r>
              <a:rPr lang="en-US" sz="1800" dirty="0"/>
              <a:t>(Continuation k) {</a:t>
            </a:r>
            <a:br>
              <a:rPr lang="en-US" sz="1800" dirty="0"/>
            </a:br>
            <a:r>
              <a:rPr lang="en-US" sz="1800" dirty="0"/>
              <a:t>   return </a:t>
            </a:r>
            <a:r>
              <a:rPr lang="en-US" sz="1800" b="1" dirty="0">
                <a:solidFill>
                  <a:schemeClr val="tx2"/>
                </a:solidFill>
              </a:rPr>
              <a:t>A</a:t>
            </a:r>
            <a:r>
              <a:rPr lang="en-US" sz="1800" dirty="0"/>
              <a:t>(() =&gt; </a:t>
            </a:r>
            <a:r>
              <a:rPr lang="en-US" sz="1800" b="1" dirty="0">
                <a:solidFill>
                  <a:schemeClr val="tx2"/>
                </a:solidFill>
              </a:rPr>
              <a:t>B</a:t>
            </a:r>
            <a:r>
              <a:rPr lang="en-US" sz="1800" dirty="0"/>
              <a:t>(() =&gt; </a:t>
            </a:r>
            <a:r>
              <a:rPr lang="en-US" sz="1800" b="1" dirty="0">
                <a:solidFill>
                  <a:schemeClr val="tx2"/>
                </a:solidFill>
              </a:rPr>
              <a:t>C</a:t>
            </a:r>
            <a:r>
              <a:rPr lang="en-US" sz="1800" dirty="0"/>
              <a:t>(k)));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bool </a:t>
            </a:r>
            <a:r>
              <a:rPr lang="en-US" sz="1800" b="1" dirty="0">
                <a:solidFill>
                  <a:schemeClr val="tx2"/>
                </a:solidFill>
              </a:rPr>
              <a:t>A</a:t>
            </a:r>
            <a:r>
              <a:rPr lang="en-US" sz="1800" dirty="0"/>
              <a:t>(Continuation k) {</a:t>
            </a:r>
            <a:br>
              <a:rPr lang="en-US" sz="1800" dirty="0"/>
            </a:br>
            <a:r>
              <a:rPr lang="en-US" sz="1800" dirty="0"/>
              <a:t>     foreach (var choice in </a:t>
            </a:r>
            <a:r>
              <a:rPr lang="en-US" sz="1800" dirty="0" err="1"/>
              <a:t>AChoices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if (choice(k))</a:t>
            </a:r>
            <a:br>
              <a:rPr lang="en-US" sz="1800" dirty="0"/>
            </a:br>
            <a:r>
              <a:rPr lang="en-US" sz="1800" dirty="0"/>
              <a:t>              return true;</a:t>
            </a:r>
            <a:br>
              <a:rPr lang="en-US" sz="1800" dirty="0"/>
            </a:br>
            <a:r>
              <a:rPr lang="en-US" sz="1800" dirty="0"/>
              <a:t>     return false;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bool </a:t>
            </a:r>
            <a:r>
              <a:rPr lang="en-US" sz="1800" b="1" dirty="0">
                <a:solidFill>
                  <a:schemeClr val="tx2"/>
                </a:solidFill>
              </a:rPr>
              <a:t>B</a:t>
            </a:r>
            <a:r>
              <a:rPr lang="en-US" sz="1800" dirty="0"/>
              <a:t>(Continuation k) {</a:t>
            </a:r>
            <a:br>
              <a:rPr lang="en-US" sz="1800" dirty="0"/>
            </a:br>
            <a:r>
              <a:rPr lang="en-US" sz="1800" dirty="0"/>
              <a:t>     foreach (var choice in </a:t>
            </a:r>
            <a:r>
              <a:rPr lang="en-US" sz="1800" dirty="0" err="1"/>
              <a:t>BChoices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if (choice(k))</a:t>
            </a:r>
            <a:br>
              <a:rPr lang="en-US" sz="1800" dirty="0"/>
            </a:br>
            <a:r>
              <a:rPr lang="en-US" sz="1800" dirty="0"/>
              <a:t>              return true;</a:t>
            </a:r>
            <a:br>
              <a:rPr lang="en-US" sz="1800" dirty="0"/>
            </a:br>
            <a:r>
              <a:rPr lang="en-US" sz="1800" dirty="0"/>
              <a:t>     return false;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8574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58B-B991-45FF-BDF0-1CECA05EA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F0641-CF2F-41A5-A6E0-EA50B8704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4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3738-486D-45F0-A2DD-C182D9E9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5B735-7D80-4205-B1A2-2C6305BA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</a:t>
            </a:r>
            <a:r>
              <a:rPr lang="en-US" b="1" dirty="0">
                <a:solidFill>
                  <a:schemeClr val="tx2"/>
                </a:solidFill>
              </a:rPr>
              <a:t>simple parser</a:t>
            </a:r>
            <a:r>
              <a:rPr lang="en-US" dirty="0"/>
              <a:t> as a set of non-deterministic procedures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3"/>
                </a:solidFill>
              </a:rPr>
              <a:t>linked list of words</a:t>
            </a:r>
          </a:p>
          <a:p>
            <a:pPr lvl="2"/>
            <a:r>
              <a:rPr lang="en-US" dirty="0"/>
              <a:t>Null means end of input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3"/>
                </a:solidFill>
              </a:rPr>
              <a:t>continuation</a:t>
            </a:r>
          </a:p>
          <a:p>
            <a:pPr lvl="2"/>
            <a:r>
              <a:rPr lang="en-US" dirty="0"/>
              <a:t>Takes the </a:t>
            </a:r>
            <a:r>
              <a:rPr lang="en-US" b="1" dirty="0">
                <a:solidFill>
                  <a:schemeClr val="accent2"/>
                </a:solidFill>
              </a:rPr>
              <a:t>remaining unparsed words</a:t>
            </a:r>
          </a:p>
          <a:p>
            <a:pPr lvl="2"/>
            <a:r>
              <a:rPr lang="en-US" dirty="0"/>
              <a:t>Returns</a:t>
            </a:r>
          </a:p>
          <a:p>
            <a:pPr lvl="3"/>
            <a:r>
              <a:rPr lang="en-US" b="1" dirty="0">
                <a:solidFill>
                  <a:srgbClr val="92D050"/>
                </a:solidFill>
              </a:rPr>
              <a:t>True if we’ve successfully parsed the sentence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False if we need to backtrack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5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2CA-FBE6-4B50-9A13-C1845B2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declaration for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325E-EFA5-4EF6-9171-E32C6CC2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delegate bool </a:t>
            </a:r>
            <a:r>
              <a:rPr lang="en-US" b="1" dirty="0">
                <a:solidFill>
                  <a:schemeClr val="tx2"/>
                </a:solidFill>
              </a:rPr>
              <a:t>Continuation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says a </a:t>
            </a:r>
            <a:r>
              <a:rPr lang="en-US" b="1" dirty="0">
                <a:solidFill>
                  <a:schemeClr val="tx2"/>
                </a:solidFill>
              </a:rPr>
              <a:t>Continuation is a procedure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Input is a </a:t>
            </a:r>
            <a:r>
              <a:rPr lang="en-US" dirty="0" err="1"/>
              <a:t>WordList</a:t>
            </a:r>
            <a:endParaRPr lang="en-US" dirty="0"/>
          </a:p>
          <a:p>
            <a:pPr lvl="1"/>
            <a:r>
              <a:rPr lang="en-US" dirty="0"/>
              <a:t>Returns a Boolean</a:t>
            </a:r>
          </a:p>
          <a:p>
            <a:endParaRPr lang="en-US" dirty="0"/>
          </a:p>
          <a:p>
            <a:r>
              <a:rPr lang="en-US" dirty="0"/>
              <a:t>This is the equivalent of the C statement:</a:t>
            </a:r>
            <a:br>
              <a:rPr lang="en-US" dirty="0"/>
            </a:br>
            <a:r>
              <a:rPr lang="en-US" dirty="0"/>
              <a:t>   typedef (*bool(</a:t>
            </a:r>
            <a:r>
              <a:rPr lang="en-US" dirty="0" err="1"/>
              <a:t>WordList</a:t>
            </a:r>
            <a:r>
              <a:rPr lang="en-US" dirty="0"/>
              <a:t> *)) Continuation;</a:t>
            </a:r>
          </a:p>
        </p:txBody>
      </p:sp>
    </p:spTree>
    <p:extLst>
      <p:ext uri="{BB962C8B-B14F-4D97-AF65-F5344CB8AC3E}">
        <p14:creationId xmlns:p14="http://schemas.microsoft.com/office/powerpoint/2010/main" val="218846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2CA-FBE6-4B50-9A13-C1845B2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a set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325E-EFA5-4EF6-9171-E32C6CC2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Succeeds if the first word in the list is a pronoun</a:t>
            </a:r>
            <a:br>
              <a:rPr lang="en-US" dirty="0"/>
            </a:br>
            <a:r>
              <a:rPr lang="en-US" dirty="0"/>
              <a:t>// and continuation likes the rest of the words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Pronoun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</a:t>
            </a:r>
          </a:p>
          <a:p>
            <a:pPr marL="0" indent="0">
              <a:buNone/>
            </a:pPr>
            <a:r>
              <a:rPr lang="en-US" dirty="0"/>
              <a:t>     if (w != null &amp;&amp; </a:t>
            </a:r>
            <a:r>
              <a:rPr lang="en-US" dirty="0" err="1"/>
              <a:t>Pronouns.Contains</a:t>
            </a:r>
            <a:r>
              <a:rPr lang="en-US" dirty="0"/>
              <a:t>(</a:t>
            </a:r>
            <a:r>
              <a:rPr lang="en-US" dirty="0" err="1"/>
              <a:t>w.FirstWord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solidFill>
                  <a:srgbClr val="92D050"/>
                </a:solidFill>
              </a:rPr>
              <a:t>// It’s a pronoun, so call the success continuation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   return k(</a:t>
            </a:r>
            <a:r>
              <a:rPr lang="en-US" b="1" dirty="0" err="1">
                <a:solidFill>
                  <a:srgbClr val="92D050"/>
                </a:solidFill>
              </a:rPr>
              <a:t>w.Rest</a:t>
            </a:r>
            <a:r>
              <a:rPr lang="en-US" b="1" dirty="0">
                <a:solidFill>
                  <a:srgbClr val="92D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// Otherwise it’s not, so backtrack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    return false;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List of all the pronouns</a:t>
            </a:r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b="1" dirty="0">
                <a:solidFill>
                  <a:schemeClr val="tx2"/>
                </a:solidFill>
              </a:rPr>
              <a:t>Pronouns </a:t>
            </a:r>
            <a:r>
              <a:rPr lang="en-US" dirty="0"/>
              <a:t>= { “I”, “you”, …  </a:t>
            </a:r>
            <a:r>
              <a:rPr lang="en-US" dirty="0" err="1"/>
              <a:t>etc</a:t>
            </a:r>
            <a:r>
              <a:rPr lang="en-US" dirty="0"/>
              <a:t> … };</a:t>
            </a:r>
          </a:p>
        </p:txBody>
      </p:sp>
    </p:spTree>
    <p:extLst>
      <p:ext uri="{BB962C8B-B14F-4D97-AF65-F5344CB8AC3E}">
        <p14:creationId xmlns:p14="http://schemas.microsoft.com/office/powerpoint/2010/main" val="1934576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2CA-FBE6-4B50-9A13-C1845B2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if you want to be clever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325E-EFA5-4EF6-9171-E32C6CC2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Succeeds if the first word in the list is a pronoun</a:t>
            </a:r>
            <a:br>
              <a:rPr lang="en-US" dirty="0"/>
            </a:br>
            <a:r>
              <a:rPr lang="en-US" dirty="0"/>
              <a:t>// and continuation likes the rest of the words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Pronoun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</a:t>
            </a:r>
          </a:p>
          <a:p>
            <a:pPr marL="0" indent="0">
              <a:buNone/>
            </a:pPr>
            <a:r>
              <a:rPr lang="en-US" dirty="0"/>
              <a:t>     return w != null</a:t>
            </a:r>
            <a:br>
              <a:rPr lang="en-US" dirty="0"/>
            </a:br>
            <a:r>
              <a:rPr lang="en-US" dirty="0"/>
              <a:t>                   &amp;&amp; </a:t>
            </a:r>
            <a:r>
              <a:rPr lang="en-US" dirty="0" err="1"/>
              <a:t>Pronouns.Contains</a:t>
            </a:r>
            <a:r>
              <a:rPr lang="en-US" dirty="0"/>
              <a:t>(</a:t>
            </a:r>
            <a:r>
              <a:rPr lang="en-US" dirty="0" err="1"/>
              <a:t>w.FirstWord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&amp;&amp; k(</a:t>
            </a:r>
            <a:r>
              <a:rPr lang="en-US" dirty="0" err="1"/>
              <a:t>w.Rest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List of all the pronouns</a:t>
            </a:r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b="1" dirty="0">
                <a:solidFill>
                  <a:schemeClr val="tx2"/>
                </a:solidFill>
              </a:rPr>
              <a:t>Pronouns </a:t>
            </a:r>
            <a:r>
              <a:rPr lang="en-US" dirty="0"/>
              <a:t>= { “I”, “you”, …  </a:t>
            </a:r>
            <a:r>
              <a:rPr lang="en-US" dirty="0" err="1"/>
              <a:t>etc</a:t>
            </a:r>
            <a:r>
              <a:rPr lang="en-US" dirty="0"/>
              <a:t> … };</a:t>
            </a:r>
          </a:p>
        </p:txBody>
      </p:sp>
    </p:spTree>
    <p:extLst>
      <p:ext uri="{BB962C8B-B14F-4D97-AF65-F5344CB8AC3E}">
        <p14:creationId xmlns:p14="http://schemas.microsoft.com/office/powerpoint/2010/main" val="3059344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1947-B765-49D0-AAC6-88E8BCE6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the same for all the other lexical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26D8-4FCD-4E67-8701-3AA31333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 Noun(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ProperNoun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Adj(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Det(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IV(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TV(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r>
              <a:rPr lang="en-US" dirty="0"/>
              <a:t>bool DV(</a:t>
            </a:r>
            <a:r>
              <a:rPr lang="en-US" dirty="0" err="1"/>
              <a:t>WordList</a:t>
            </a:r>
            <a:r>
              <a:rPr lang="en-US" dirty="0"/>
              <a:t> w, Continuation k)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77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E08C-5496-4EA4-A94C-9EE3B7F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phrasal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0A93-BFF3-454E-9A0B-99DC9B0E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Succeeds is wordlist starts with an NP</a:t>
            </a:r>
            <a:br>
              <a:rPr lang="en-US" dirty="0"/>
            </a:br>
            <a:r>
              <a:rPr lang="en-US" dirty="0"/>
              <a:t>// and continuation likes whatever is after the NP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NP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b="1" dirty="0">
                <a:solidFill>
                  <a:schemeClr val="tx2"/>
                </a:solidFill>
              </a:rPr>
              <a:t>Pronoun</a:t>
            </a:r>
            <a:r>
              <a:rPr lang="en-US" dirty="0"/>
              <a:t>(w, k))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       // starts with a pronoun, so it starts with an NP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return true;</a:t>
            </a:r>
          </a:p>
          <a:p>
            <a:pPr marL="0" indent="0">
              <a:buNone/>
            </a:pPr>
            <a:r>
              <a:rPr lang="en-US" dirty="0"/>
              <a:t>   // Look to see if it’s Det N</a:t>
            </a:r>
            <a:br>
              <a:rPr lang="en-US" dirty="0"/>
            </a:br>
            <a:r>
              <a:rPr lang="en-US" dirty="0"/>
              <a:t>   if (</a:t>
            </a:r>
            <a:r>
              <a:rPr lang="en-US" b="1" dirty="0">
                <a:solidFill>
                  <a:schemeClr val="tx2"/>
                </a:solidFill>
              </a:rPr>
              <a:t>Det</a:t>
            </a:r>
            <a:r>
              <a:rPr lang="en-US" dirty="0"/>
              <a:t>(w, remaining =&gt; </a:t>
            </a:r>
            <a:r>
              <a:rPr lang="en-US" b="1" dirty="0">
                <a:solidFill>
                  <a:schemeClr val="tx2"/>
                </a:solidFill>
              </a:rPr>
              <a:t>Noun</a:t>
            </a:r>
            <a:r>
              <a:rPr lang="en-US" dirty="0"/>
              <a:t>(remaining, k))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       // It’s a Det followed by an Noun and k liked it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    return true;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return false;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6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2F7F-FD9E-4A0D-865A-8F817A7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choices don’t work with delayed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BA6-0BC4-433B-8E8B-669EDE40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</a:t>
            </a:r>
            <a:r>
              <a:rPr lang="en-US" b="1" dirty="0">
                <a:solidFill>
                  <a:schemeClr val="tx2"/>
                </a:solidFill>
              </a:rPr>
              <a:t>don’t have enough information </a:t>
            </a:r>
            <a:r>
              <a:rPr lang="en-US" dirty="0"/>
              <a:t>to make the choice now?</a:t>
            </a:r>
          </a:p>
          <a:p>
            <a:pPr lvl="1"/>
            <a:r>
              <a:rPr lang="en-US" dirty="0"/>
              <a:t>What if you can’t know whether it was the right choice until after you make it?</a:t>
            </a:r>
          </a:p>
          <a:p>
            <a:r>
              <a:rPr lang="en-US" dirty="0"/>
              <a:t>Then you </a:t>
            </a:r>
            <a:r>
              <a:rPr lang="en-US" b="1" dirty="0">
                <a:solidFill>
                  <a:schemeClr val="tx2"/>
                </a:solidFill>
              </a:rPr>
              <a:t>have to guess</a:t>
            </a:r>
          </a:p>
          <a:p>
            <a:pPr lvl="1"/>
            <a:r>
              <a:rPr lang="en-US" dirty="0"/>
              <a:t>And try again if you guessed wrong</a:t>
            </a:r>
          </a:p>
        </p:txBody>
      </p:sp>
    </p:spTree>
    <p:extLst>
      <p:ext uri="{BB962C8B-B14F-4D97-AF65-F5344CB8AC3E}">
        <p14:creationId xmlns:p14="http://schemas.microsoft.com/office/powerpoint/2010/main" val="2371502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E08C-5496-4EA4-A94C-9EE3B7F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being clever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0A93-BFF3-454E-9A0B-99DC9B0E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Succeeds is wordlist starts with an NP</a:t>
            </a:r>
            <a:br>
              <a:rPr lang="en-US" dirty="0"/>
            </a:br>
            <a:r>
              <a:rPr lang="en-US" dirty="0"/>
              <a:t>// and continuation likes whatever is after the NP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NP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</a:t>
            </a:r>
          </a:p>
          <a:p>
            <a:pPr marL="0" indent="0">
              <a:buNone/>
            </a:pPr>
            <a:r>
              <a:rPr lang="en-US" dirty="0"/>
              <a:t>   return Pronoun(w, k) </a:t>
            </a:r>
            <a:br>
              <a:rPr lang="en-US" dirty="0"/>
            </a:br>
            <a:r>
              <a:rPr lang="en-US" dirty="0"/>
              <a:t>                 || Det(w, remaining =&gt; Noun(remaining, k));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737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9828-7436-488C-9378-DC6C2955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D92-AA1E-43AF-8F01-0A14DA74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Parse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w) {</a:t>
            </a:r>
          </a:p>
          <a:p>
            <a:pPr marL="0" indent="0">
              <a:buNone/>
            </a:pPr>
            <a:r>
              <a:rPr lang="en-US" dirty="0"/>
              <a:t>   // w is a sentence if S can parse it with no words remaining</a:t>
            </a:r>
            <a:br>
              <a:rPr lang="en-US" dirty="0"/>
            </a:br>
            <a:r>
              <a:rPr lang="en-US" dirty="0"/>
              <a:t>   return S(w, r =&gt; r == 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{</a:t>
            </a:r>
          </a:p>
          <a:p>
            <a:pPr marL="0" indent="0">
              <a:buNone/>
            </a:pPr>
            <a:r>
              <a:rPr lang="en-US" dirty="0"/>
              <a:t>    return NP(w, r =&gt; IV(r, k))</a:t>
            </a:r>
            <a:br>
              <a:rPr lang="en-US" dirty="0"/>
            </a:br>
            <a:r>
              <a:rPr lang="en-US" dirty="0"/>
              <a:t>                  || NP(w, r =&gt; TV(r, r2 =&gt; NP(r2, k))</a:t>
            </a:r>
            <a:br>
              <a:rPr lang="en-US" dirty="0"/>
            </a:br>
            <a:r>
              <a:rPr lang="en-US" dirty="0"/>
              <a:t>                  || NP(w,</a:t>
            </a:r>
            <a:br>
              <a:rPr lang="en-US" dirty="0"/>
            </a:br>
            <a:r>
              <a:rPr lang="en-US" dirty="0"/>
              <a:t>                             r =&gt; DV(r,</a:t>
            </a:r>
            <a:br>
              <a:rPr lang="en-US" dirty="0"/>
            </a:br>
            <a:r>
              <a:rPr lang="en-US" dirty="0"/>
              <a:t>                                              r2 =&gt; NP(r2, r3 =&gt; NP(r3, k));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76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A649-CA49-437A-83CC-E50BBB4D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to be very cute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F621-C3EC-4F41-A9F2-CB73BC0D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Parse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w) =&gt; S(w, r =&gt; r == null);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</a:t>
            </a:r>
            <a:br>
              <a:rPr lang="en-US" dirty="0"/>
            </a:br>
            <a:r>
              <a:rPr lang="en-US" dirty="0"/>
              <a:t>    =&gt; NP(w, r =&gt; IV(r, k))</a:t>
            </a:r>
            <a:br>
              <a:rPr lang="en-US" dirty="0"/>
            </a:br>
            <a:r>
              <a:rPr lang="en-US" dirty="0"/>
              <a:t>          || NP(w, r =&gt; TV(r, r2 =&gt; NP(r2, k))</a:t>
            </a:r>
            <a:br>
              <a:rPr lang="en-US" dirty="0"/>
            </a:br>
            <a:r>
              <a:rPr lang="en-US" dirty="0"/>
              <a:t>          || NP(w, r =&gt; DV(r, r2 =&gt; NP(r2, r3 =&gt; NP(r3, k));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NP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</a:t>
            </a:r>
          </a:p>
          <a:p>
            <a:pPr marL="0" indent="0">
              <a:buNone/>
            </a:pPr>
            <a:r>
              <a:rPr lang="en-US" dirty="0"/>
              <a:t>    =&gt; Pronoun(w, k) || Det(w, remaining =&gt; Noun(remaining, k));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Pronoun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</a:t>
            </a:r>
          </a:p>
          <a:p>
            <a:pPr marL="0" indent="0">
              <a:buNone/>
            </a:pPr>
            <a:r>
              <a:rPr lang="en-US" dirty="0"/>
              <a:t>     =&gt; w != null  &amp;&amp; </a:t>
            </a:r>
            <a:r>
              <a:rPr lang="en-US" dirty="0" err="1"/>
              <a:t>Pronouns.Contains</a:t>
            </a:r>
            <a:r>
              <a:rPr lang="en-US" dirty="0"/>
              <a:t>(</a:t>
            </a:r>
            <a:r>
              <a:rPr lang="en-US" dirty="0" err="1"/>
              <a:t>w.FirstWord</a:t>
            </a:r>
            <a:r>
              <a:rPr lang="en-US" dirty="0"/>
              <a:t>) &amp;&amp; k(</a:t>
            </a:r>
            <a:r>
              <a:rPr lang="en-US" dirty="0" err="1"/>
              <a:t>w.Rest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=&gt; …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b="1" dirty="0" err="1">
                <a:solidFill>
                  <a:schemeClr val="tx2"/>
                </a:solidFill>
              </a:rPr>
              <a:t>ProperNoun</a:t>
            </a:r>
            <a:r>
              <a:rPr lang="en-US" dirty="0"/>
              <a:t>(</a:t>
            </a:r>
            <a:r>
              <a:rPr lang="en-US" dirty="0" err="1"/>
              <a:t>WordList</a:t>
            </a:r>
            <a:r>
              <a:rPr lang="en-US" dirty="0"/>
              <a:t> w, Continuation k) =&gt; 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6F1B-EDF1-48B5-98F0-DA2EE857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65988-5FC0-461F-9B36-2D1064367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</a:t>
                </a:r>
                <a:r>
                  <a:rPr lang="en-US" b="1" dirty="0">
                    <a:solidFill>
                      <a:schemeClr val="tx2"/>
                    </a:solidFill>
                  </a:rPr>
                  <a:t>grammar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𝑃𝑟𝑜𝑛𝑜𝑢𝑛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Write a parser </a:t>
                </a:r>
                <a:r>
                  <a:rPr lang="en-US" dirty="0"/>
                  <a:t>that parses English using these rules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65988-5FC0-461F-9B36-2D1064367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8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A3A6-CAC9-412A-BB4D-3F826D0F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Parse(input)</a:t>
                </a:r>
                <a:br>
                  <a:rPr lang="en-US" dirty="0"/>
                </a:br>
                <a:r>
                  <a:rPr lang="en-US" dirty="0"/>
                  <a:t>   return Parse(input, 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Parse(input, category)</a:t>
                </a:r>
                <a:br>
                  <a:rPr lang="en-US" dirty="0"/>
                </a:br>
                <a:r>
                  <a:rPr lang="en-US" dirty="0"/>
                  <a:t>    if (category is a </a:t>
                </a:r>
                <a:r>
                  <a:rPr lang="en-US" b="1" dirty="0">
                    <a:solidFill>
                      <a:schemeClr val="tx2"/>
                    </a:solidFill>
                  </a:rPr>
                  <a:t>lexical category </a:t>
                </a:r>
                <a:r>
                  <a:rPr lang="en-US" dirty="0"/>
                  <a:t>like Pronoun)</a:t>
                </a:r>
                <a:br>
                  <a:rPr lang="en-US" dirty="0"/>
                </a:br>
                <a:r>
                  <a:rPr lang="en-US" dirty="0"/>
                  <a:t>        </a:t>
                </a:r>
                <a:r>
                  <a:rPr lang="en-US" b="1" dirty="0">
                    <a:solidFill>
                      <a:schemeClr val="tx2"/>
                    </a:solidFill>
                  </a:rPr>
                  <a:t>read a word </a:t>
                </a:r>
                <a:r>
                  <a:rPr lang="en-US" dirty="0"/>
                  <a:t>from the input and return it</a:t>
                </a:r>
              </a:p>
              <a:p>
                <a:pPr marL="0" indent="0">
                  <a:buNone/>
                </a:pPr>
                <a:r>
                  <a:rPr lang="en-US" dirty="0"/>
                  <a:t>     else {     // It’s a </a:t>
                </a:r>
                <a:r>
                  <a:rPr lang="en-US" b="1" dirty="0">
                    <a:solidFill>
                      <a:schemeClr val="accent3"/>
                    </a:solidFill>
                  </a:rPr>
                  <a:t>phrasal category</a:t>
                </a:r>
                <a:br>
                  <a:rPr lang="en-US" dirty="0"/>
                </a:br>
                <a:r>
                  <a:rPr lang="en-US" dirty="0"/>
                  <a:t>          Find the right </a:t>
                </a:r>
                <a:r>
                  <a:rPr lang="en-US" b="1" dirty="0">
                    <a:solidFill>
                      <a:schemeClr val="accent3"/>
                    </a:solidFill>
                  </a:rPr>
                  <a:t>rule: category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 phrase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each constituent c in phrase </a:t>
                </a:r>
                <a:br>
                  <a:rPr lang="en-US" dirty="0"/>
                </a:br>
                <a:r>
                  <a:rPr lang="en-US" dirty="0"/>
                  <a:t>               </a:t>
                </a:r>
                <a:r>
                  <a:rPr lang="en-US" b="1" dirty="0">
                    <a:solidFill>
                      <a:schemeClr val="accent3"/>
                    </a:solidFill>
                  </a:rPr>
                  <a:t>Parse(input, c)</a:t>
                </a:r>
              </a:p>
              <a:p>
                <a:pPr marL="0" indent="0">
                  <a:buNone/>
                </a:pPr>
                <a:r>
                  <a:rPr lang="en-US" dirty="0"/>
                  <a:t>          return the sequence of results from Parse</a:t>
                </a:r>
                <a:br>
                  <a:rPr lang="en-US" dirty="0"/>
                </a:br>
                <a:r>
                  <a:rPr lang="en-US" dirty="0"/>
                  <a:t>     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2"/>
                <a:stretch>
                  <a:fillRect l="-1546" t="-2747" b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A3A6-CAC9-412A-BB4D-3F826D0F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Parse(input, category)</a:t>
                </a:r>
                <a:br>
                  <a:rPr lang="en-US" dirty="0"/>
                </a:br>
                <a:r>
                  <a:rPr lang="en-US" dirty="0"/>
                  <a:t>    if (category is a lexical category like Pronoun)</a:t>
                </a:r>
                <a:br>
                  <a:rPr lang="en-US" dirty="0"/>
                </a:br>
                <a:r>
                  <a:rPr lang="en-US" dirty="0"/>
                  <a:t>        read a word from the input and return it</a:t>
                </a:r>
              </a:p>
              <a:p>
                <a:pPr marL="0" indent="0">
                  <a:buNone/>
                </a:pPr>
                <a:r>
                  <a:rPr lang="en-US" dirty="0"/>
                  <a:t>     else {</a:t>
                </a:r>
                <a:br>
                  <a:rPr lang="en-US" dirty="0"/>
                </a:br>
                <a:r>
                  <a:rPr lang="en-US" dirty="0"/>
                  <a:t>          </a:t>
                </a:r>
                <a:r>
                  <a:rPr lang="en-US" b="1" dirty="0">
                    <a:solidFill>
                      <a:schemeClr val="accent2"/>
                    </a:solidFill>
                  </a:rPr>
                  <a:t>Find the right rule:</a:t>
                </a:r>
                <a:r>
                  <a:rPr lang="en-US" dirty="0"/>
                  <a:t>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phrase</a:t>
                </a:r>
              </a:p>
              <a:p>
                <a:pPr marL="0" indent="0">
                  <a:buNone/>
                </a:pPr>
                <a:r>
                  <a:rPr lang="en-US" dirty="0"/>
                  <a:t>          for each constituent c in phrase</a:t>
                </a:r>
                <a:br>
                  <a:rPr lang="en-US" dirty="0"/>
                </a:br>
                <a:r>
                  <a:rPr lang="en-US" dirty="0"/>
                  <a:t>               Parse(input, c)</a:t>
                </a:r>
              </a:p>
              <a:p>
                <a:pPr marL="0" indent="0">
                  <a:buNone/>
                </a:pPr>
                <a:r>
                  <a:rPr lang="en-US" dirty="0"/>
                  <a:t>          return the sequence of results from Parse</a:t>
                </a:r>
                <a:br>
                  <a:rPr lang="en-US" dirty="0"/>
                </a:br>
                <a:r>
                  <a:rPr lang="en-US" dirty="0"/>
                  <a:t>     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6D718-CE26-4A93-872B-27696802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2"/>
                <a:stretch>
                  <a:fillRect l="-1546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3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06B0-007A-42DE-B338-E79EECF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would be easy if you always knew which rule to pick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568E-EFF5-494C-8E18-315F0CB2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know </a:t>
            </a:r>
            <a:r>
              <a:rPr lang="en-US" b="1" dirty="0">
                <a:solidFill>
                  <a:schemeClr val="tx2"/>
                </a:solidFill>
              </a:rPr>
              <a:t>which S rule</a:t>
            </a:r>
            <a:r>
              <a:rPr lang="en-US" dirty="0"/>
              <a:t> to use, you need to know</a:t>
            </a:r>
          </a:p>
          <a:p>
            <a:pPr lvl="1"/>
            <a:r>
              <a:rPr lang="en-US" dirty="0"/>
              <a:t>What the </a:t>
            </a:r>
            <a:r>
              <a:rPr lang="en-US" b="1" dirty="0">
                <a:solidFill>
                  <a:schemeClr val="accent3"/>
                </a:solidFill>
              </a:rPr>
              <a:t>verb </a:t>
            </a:r>
            <a:r>
              <a:rPr lang="en-US" dirty="0"/>
              <a:t>is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How many NPs</a:t>
            </a:r>
            <a:r>
              <a:rPr lang="en-US" dirty="0"/>
              <a:t> are there</a:t>
            </a:r>
          </a:p>
          <a:p>
            <a:r>
              <a:rPr lang="en-US" dirty="0"/>
              <a:t>But you </a:t>
            </a:r>
            <a:r>
              <a:rPr lang="en-US" b="1" dirty="0">
                <a:solidFill>
                  <a:schemeClr val="tx2"/>
                </a:solidFill>
              </a:rPr>
              <a:t>don’t know which word is the verb </a:t>
            </a:r>
          </a:p>
          <a:p>
            <a:pPr lvl="1"/>
            <a:r>
              <a:rPr lang="en-US" dirty="0"/>
              <a:t>Until you’ve finished parsing the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82274-9E68-4805-93A1-C4F7FA4A63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𝑃𝑟𝑜𝑛𝑜𝑢𝑛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82274-9E68-4805-93A1-C4F7FA4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6839</TotalTime>
  <Words>3454</Words>
  <Application>Microsoft Office PowerPoint</Application>
  <PresentationFormat>On-screen Show (4:3)</PresentationFormat>
  <Paragraphs>406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Wingdings</vt:lpstr>
      <vt:lpstr>Corbel</vt:lpstr>
      <vt:lpstr>Consolas</vt:lpstr>
      <vt:lpstr>Cambria Math</vt:lpstr>
      <vt:lpstr>Times New Roman</vt:lpstr>
      <vt:lpstr>Arial</vt:lpstr>
      <vt:lpstr>Office Theme</vt:lpstr>
      <vt:lpstr>Nondeterministic        programming</vt:lpstr>
      <vt:lpstr>Nondeterminism</vt:lpstr>
      <vt:lpstr>Angelic nondeterminism</vt:lpstr>
      <vt:lpstr>Deterministic algorithms</vt:lpstr>
      <vt:lpstr>Deterministic choices don’t work with delayed feedback</vt:lpstr>
      <vt:lpstr>Example: parsing</vt:lpstr>
      <vt:lpstr>A parsing algorithm</vt:lpstr>
      <vt:lpstr>Here’s the problem</vt:lpstr>
      <vt:lpstr>Parsing would be easy if you always knew which rule to pick</vt:lpstr>
      <vt:lpstr>Parsing would be easy if you always knew which rule to pick</vt:lpstr>
      <vt:lpstr>Deterministic choices don’t work with delayed feedback</vt:lpstr>
      <vt:lpstr>Nondeterministic algorithms allow delayed feedback</vt:lpstr>
      <vt:lpstr>Nondeterministic parsing algorithm</vt:lpstr>
      <vt:lpstr>Choices form a tree</vt:lpstr>
      <vt:lpstr>Simulating    nondeterminism</vt:lpstr>
      <vt:lpstr>Faking nondeterminism</vt:lpstr>
      <vt:lpstr>Parallelism</vt:lpstr>
      <vt:lpstr>Backtracking</vt:lpstr>
      <vt:lpstr>Choice tree for backtracking</vt:lpstr>
      <vt:lpstr>Backtracking is depth-first search</vt:lpstr>
      <vt:lpstr>Undoing side effects</vt:lpstr>
      <vt:lpstr>Immutable data (aka functional data structures)</vt:lpstr>
      <vt:lpstr>Continuations</vt:lpstr>
      <vt:lpstr>How a C program executes (highly simplified)</vt:lpstr>
      <vt:lpstr>The execution stack</vt:lpstr>
      <vt:lpstr>What’s a procedure?</vt:lpstr>
      <vt:lpstr>The return address is really a procedure argument</vt:lpstr>
      <vt:lpstr>Kinds of continuations</vt:lpstr>
      <vt:lpstr>Explicit continuation passing</vt:lpstr>
      <vt:lpstr>Explicit continuation passing</vt:lpstr>
      <vt:lpstr>Backtracking in C#</vt:lpstr>
      <vt:lpstr>Backtracking uses     two continuations</vt:lpstr>
      <vt:lpstr>Implementing backtracking</vt:lpstr>
      <vt:lpstr>Strategy 1: exceptions</vt:lpstr>
      <vt:lpstr>Code for a choice point</vt:lpstr>
      <vt:lpstr>Code for a choice point</vt:lpstr>
      <vt:lpstr>Strategy 2: explicit success      continuations</vt:lpstr>
      <vt:lpstr>Code for a choice point</vt:lpstr>
      <vt:lpstr>Or to be a little more clever</vt:lpstr>
      <vt:lpstr>We can use a loop if there are a lot of choices</vt:lpstr>
      <vt:lpstr>Implementing sequences</vt:lpstr>
      <vt:lpstr>Implementing sequences</vt:lpstr>
      <vt:lpstr>Example</vt:lpstr>
      <vt:lpstr>Example: Parsing</vt:lpstr>
      <vt:lpstr>Type declaration for Continuations</vt:lpstr>
      <vt:lpstr>Recognizing a set of words</vt:lpstr>
      <vt:lpstr>Or if you want to be clever</vt:lpstr>
      <vt:lpstr>We can do the same for all the other lexical categories</vt:lpstr>
      <vt:lpstr>A phrasal category</vt:lpstr>
      <vt:lpstr>Or being clever again</vt:lpstr>
      <vt:lpstr>Parsing a sentence</vt:lpstr>
      <vt:lpstr>Or to be very cute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Simulacra and simulation</dc:title>
  <dc:creator>Ian Horswill</dc:creator>
  <cp:lastModifiedBy>Ian D Horswill</cp:lastModifiedBy>
  <cp:revision>59</cp:revision>
  <dcterms:created xsi:type="dcterms:W3CDTF">2016-09-20T19:41:08Z</dcterms:created>
  <dcterms:modified xsi:type="dcterms:W3CDTF">2022-04-19T05:31:06Z</dcterms:modified>
</cp:coreProperties>
</file>