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8" r:id="rId1"/>
  </p:sldMasterIdLst>
  <p:sldIdLst>
    <p:sldId id="256" r:id="rId2"/>
    <p:sldId id="310" r:id="rId3"/>
    <p:sldId id="329" r:id="rId4"/>
    <p:sldId id="311" r:id="rId5"/>
    <p:sldId id="314" r:id="rId6"/>
    <p:sldId id="315" r:id="rId7"/>
    <p:sldId id="330" r:id="rId8"/>
    <p:sldId id="312" r:id="rId9"/>
    <p:sldId id="316" r:id="rId10"/>
    <p:sldId id="328" r:id="rId11"/>
    <p:sldId id="313" r:id="rId12"/>
    <p:sldId id="317" r:id="rId13"/>
    <p:sldId id="318" r:id="rId14"/>
    <p:sldId id="332" r:id="rId15"/>
    <p:sldId id="333" r:id="rId16"/>
    <p:sldId id="326" r:id="rId17"/>
    <p:sldId id="322" r:id="rId18"/>
    <p:sldId id="323" r:id="rId19"/>
    <p:sldId id="324" r:id="rId20"/>
    <p:sldId id="325" r:id="rId21"/>
    <p:sldId id="327" r:id="rId22"/>
    <p:sldId id="331" r:id="rId23"/>
    <p:sldId id="320" r:id="rId24"/>
    <p:sldId id="319" r:id="rId25"/>
    <p:sldId id="321" r:id="rId26"/>
    <p:sldId id="334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8EE7B-4D17-4001-ADC5-B1D7D8A71315}" v="3" dt="2022-04-16T20:46:19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9" autoAdjust="0"/>
    <p:restoredTop sz="86414" autoAdjust="0"/>
  </p:normalViewPr>
  <p:slideViewPr>
    <p:cSldViewPr>
      <p:cViewPr varScale="1">
        <p:scale>
          <a:sx n="103" d="100"/>
          <a:sy n="103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9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D Horswill" userId="889923f3-d809-4179-bf0c-f5c33c2c01a4" providerId="ADAL" clId="{B388EE7B-4D17-4001-ADC5-B1D7D8A71315}"/>
    <pc:docChg chg="modSld">
      <pc:chgData name="Ian D Horswill" userId="889923f3-d809-4179-bf0c-f5c33c2c01a4" providerId="ADAL" clId="{B388EE7B-4D17-4001-ADC5-B1D7D8A71315}" dt="2022-04-19T03:09:32.077" v="26" actId="207"/>
      <pc:docMkLst>
        <pc:docMk/>
      </pc:docMkLst>
      <pc:sldChg chg="modSp mod">
        <pc:chgData name="Ian D Horswill" userId="889923f3-d809-4179-bf0c-f5c33c2c01a4" providerId="ADAL" clId="{B388EE7B-4D17-4001-ADC5-B1D7D8A71315}" dt="2022-04-19T03:08:54.948" v="21" actId="207"/>
        <pc:sldMkLst>
          <pc:docMk/>
          <pc:sldMk cId="11450639" sldId="322"/>
        </pc:sldMkLst>
        <pc:spChg chg="mod">
          <ac:chgData name="Ian D Horswill" userId="889923f3-d809-4179-bf0c-f5c33c2c01a4" providerId="ADAL" clId="{B388EE7B-4D17-4001-ADC5-B1D7D8A71315}" dt="2022-04-19T03:08:54.948" v="21" actId="207"/>
          <ac:spMkLst>
            <pc:docMk/>
            <pc:sldMk cId="11450639" sldId="322"/>
            <ac:spMk id="3" creationId="{140B8432-47B3-4A62-8D5B-A373B4419B9B}"/>
          </ac:spMkLst>
        </pc:spChg>
      </pc:sldChg>
      <pc:sldChg chg="modSp mod">
        <pc:chgData name="Ian D Horswill" userId="889923f3-d809-4179-bf0c-f5c33c2c01a4" providerId="ADAL" clId="{B388EE7B-4D17-4001-ADC5-B1D7D8A71315}" dt="2022-04-19T03:09:19.795" v="24" actId="207"/>
        <pc:sldMkLst>
          <pc:docMk/>
          <pc:sldMk cId="2377657006" sldId="324"/>
        </pc:sldMkLst>
        <pc:spChg chg="mod">
          <ac:chgData name="Ian D Horswill" userId="889923f3-d809-4179-bf0c-f5c33c2c01a4" providerId="ADAL" clId="{B388EE7B-4D17-4001-ADC5-B1D7D8A71315}" dt="2022-04-19T03:09:19.795" v="24" actId="207"/>
          <ac:spMkLst>
            <pc:docMk/>
            <pc:sldMk cId="2377657006" sldId="324"/>
            <ac:spMk id="5" creationId="{F0BCB65A-5B92-4E03-AD93-CF58829AA0D1}"/>
          </ac:spMkLst>
        </pc:spChg>
      </pc:sldChg>
      <pc:sldChg chg="modSp mod">
        <pc:chgData name="Ian D Horswill" userId="889923f3-d809-4179-bf0c-f5c33c2c01a4" providerId="ADAL" clId="{B388EE7B-4D17-4001-ADC5-B1D7D8A71315}" dt="2022-04-19T03:09:32.077" v="26" actId="207"/>
        <pc:sldMkLst>
          <pc:docMk/>
          <pc:sldMk cId="3212521563" sldId="325"/>
        </pc:sldMkLst>
        <pc:spChg chg="mod">
          <ac:chgData name="Ian D Horswill" userId="889923f3-d809-4179-bf0c-f5c33c2c01a4" providerId="ADAL" clId="{B388EE7B-4D17-4001-ADC5-B1D7D8A71315}" dt="2022-04-19T03:09:32.077" v="26" actId="207"/>
          <ac:spMkLst>
            <pc:docMk/>
            <pc:sldMk cId="3212521563" sldId="325"/>
            <ac:spMk id="5" creationId="{F0BCB65A-5B92-4E03-AD93-CF58829AA0D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07.9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86 25 10591 0 0,'0'0'819'0'0,"0"22"16500"0"0,0-19-15889 0 0,0 2-3309 0 0,0-2 1953 0 0,-15 148 203 0 0,4-27-197 0 0,5-74-88 0 0,0 91 0 0 0,6-136-15 0 0,0-1 2 0 0,1 0 1 0 0,0 0-1 0 0,-1 0 1 0 0,1 0-1 0 0,2 5 0 0 0,-1-4-7 0 0,-2-3-57 0 0,3-2 28 0 0,3 0 42 0 0,0-1 0 0 0,0 0 0 0 0,-1 0 0 0 0,1-1-1 0 0,0 1 1 0 0,-1-1 0 0 0,1-1 0 0 0,-1 1 0 0 0,8-5 0 0 0,47-34-122 0 0,-50 34 115 0 0,200-156 9 0 0,-190 148 13 0 0,-1-2 0 0 0,-1 0 0 0 0,-1-1 0 0 0,22-27 0 0 0,-35 39 0 0 0,0 0-1 0 0,0 0 1 0 0,0-1 0 0 0,-1 1 0 0 0,0-1-1 0 0,0 0 1 0 0,3-12 0 0 0,-5 17-6 0 0,-1-1 0 0 0,0 0 0 0 0,1 0 0 0 0,-1 0 0 0 0,0 0 1 0 0,0 0-1 0 0,-1 0 0 0 0,1 0 0 0 0,0 1 0 0 0,-1-1 0 0 0,0 0 1 0 0,0 0-1 0 0,0 0 0 0 0,0 1 0 0 0,0-1 0 0 0,0 1 1 0 0,-1-1-1 0 0,1 1 0 0 0,-1-1 0 0 0,0 1 0 0 0,-4-4 0 0 0,-3-2-25 0 0,0 0-1 0 0,0 1 0 0 0,-1 0 0 0 0,-1 1 1 0 0,1 0-1 0 0,-1 1 0 0 0,0 0 0 0 0,-16-5 0 0 0,-5 0-25 0 0,-58-9 0 0 0,66 17 42 0 0,0 0 0 0 0,-38 3-1 0 0,15 0 9 0 0,-68 1 7 0 0,110-2 30 0 0,-16 5-248 0 0,34-2-2071 0 0,8-4-451 0 0,6-1-5483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53.6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638 0 14743 0 0,'0'0'4898'0'0,"1"3"-3772"0"0,0 0-881 0 0,1 1-1 0 0,-1 0 0 0 0,0 0 1 0 0,0-1-1 0 0,-1 1 0 0 0,1 0 1 0 0,-1 0-1 0 0,0 0 0 0 0,0 0 1 0 0,0 0-1 0 0,-1 0 0 0 0,1 0 1 0 0,-1 0-1 0 0,0 0 0 0 0,0 0 1 0 0,0-1-1 0 0,-2 6 0 0 0,-5 8 15 0 0,-1 1-1 0 0,-16 22 0 0 0,0 3-207 0 0,-56 163 77 0 0,47-110-109 0 0,27-77-11 0 0,-108 271 109 0 0,108-279-117 0 0,-3-5 0 0 0,8-6-1 0 0,0 0-1 0 0,0 0 1 0 0,0 0-1 0 0,0-1 1 0 0,0 1-1 0 0,-1 0 1 0 0,1-1-1 0 0,0 1 1 0 0,0-1-1 0 0,0 0 1 0 0,0 0 0 0 0,0 0-1 0 0,1 0 1 0 0,-1 0-1 0 0,0 0 1 0 0,0-1-1 0 0,1 1 1 0 0,-1 0-1 0 0,-2-3 1 0 0,-4-5-11 0 0,-1 0 1 0 0,-6-11 0 0 0,12 16 10 0 0,2 2 1 0 0,-45-57 19 0 0,3-1-1 0 0,-44-84 1 0 0,75 120-8 0 0,1-1-1 0 0,2 0 1 0 0,-12-47 0 0 0,17 53-6 0 0,1-1-1 0 0,1 1 1 0 0,1-1-1 0 0,0 1 1 0 0,2-1-1 0 0,3-21 1 0 0,-4 36 6 0 0,1 0 1 0 0,0 0-1 0 0,0-1 1 0 0,1 2-1 0 0,-1-1 0 0 0,1 0 1 0 0,0 0-1 0 0,1 0 1 0 0,2-4-1 0 0,-3 7-120 0 0,-1 1 1 0 0,1-1-1 0 0,-1 0 0 0 0,1 1 0 0 0,0 0 0 0 0,-1-1 0 0 0,1 1 1 0 0,0 0-1 0 0,0 0 0 0 0,0 0 0 0 0,0 0 0 0 0,0 0 1 0 0,0 0-1 0 0,0 1 0 0 0,0-1 0 0 0,1 0 0 0 0,-1 1 0 0 0,0 0 1 0 0,0 0-1 0 0,0 0 0 0 0,1 0 0 0 0,-1 0 0 0 0,3 0 0 0 0,12 4-5784 0 0,1 1-1839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6:14.5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700 176 13447 0 0,'5'1'142'0'0,"-1"-1"0"0"0,1 0-1 0 0,0 0 1 0 0,0 0 0 0 0,0-1-1 0 0,-1 0 1 0 0,1 0-1 0 0,0 0 1 0 0,0 0 0 0 0,7-4-1 0 0,-5 1 10 0 0,0 0 0 0 0,0-1 0 0 0,-1 1 0 0 0,0-1 0 0 0,11-11 0 0 0,-13 12-3 0 0,0 0 232 0 0,0 1 1 0 0,-1-1-1 0 0,0 1 1 0 0,0-1-1 0 0,5-9 1 0 0,-7 12-323 0 0,-1 0 1 0 0,1-1 0 0 0,-1 1-1 0 0,0-1 1 0 0,1 1-1 0 0,-1-1 1 0 0,0 1-1 0 0,0 0 1 0 0,0-1-1 0 0,0 1 1 0 0,0-1 0 0 0,0 1-1 0 0,0-1 1 0 0,-1 1-1 0 0,1-1 1 0 0,0 1-1 0 0,-1-1 1 0 0,1 1 0 0 0,-1 0-1 0 0,0-1 1 0 0,1 1-1 0 0,-1 0 1 0 0,0 0-1 0 0,-1-2 1 0 0,-1 0-9 0 0,0 0-1 0 0,0 0 1 0 0,0 0 0 0 0,0 1 0 0 0,0-1 0 0 0,0 1 0 0 0,-1 0-1 0 0,1 0 1 0 0,-1 0 0 0 0,-7-2 0 0 0,-42-11 374 0 0,39 11-307 0 0,-5 1 7 0 0,0 0-1 0 0,-35 0 1 0 0,27 2-55 0 0,-24 1 36 0 0,0 2 0 0 0,-94 17 0 0 0,109-12-63 0 0,1 1 0 0 0,-43 17-1 0 0,57-17-2 0 0,0 1 0 0 0,1 0 0 0 0,1 2 0 0 0,-34 24 0 0 0,45-29-19 0 0,0 0-1 0 0,1 1 1 0 0,-1 0 0 0 0,2 0-1 0 0,-1 1 1 0 0,1 0 0 0 0,0 0 0 0 0,1 0-1 0 0,-6 12 1 0 0,10-18-9 0 0,1 1-1 0 0,-1-1 1 0 0,1 0-1 0 0,0 1 1 0 0,-1-1-1 0 0,1 0 1 0 0,0 1-1 0 0,1-1 0 0 0,-1 0 1 0 0,0 1-1 0 0,1-1 1 0 0,-1 0-1 0 0,1 1 1 0 0,0-1-1 0 0,-1 0 1 0 0,1 0-1 0 0,0 0 1 0 0,0 0-1 0 0,1 0 1 0 0,-1 0-1 0 0,0 0 1 0 0,1 0-1 0 0,-1 0 1 0 0,1 0-1 0 0,0-1 1 0 0,1 2-1 0 0,5 4 28 0 0,-1-1 0 0 0,1 0 1 0 0,0 0-1 0 0,0-1 0 0 0,10 4 0 0 0,35 15 89 0 0,72 21-1 0 0,9 3-59 0 0,-105-36-58 0 0,10 3 16 0 0,-1 2 0 0 0,0 1 0 0 0,47 32 0 0 0,-74-42-17 0 0,0 1 0 0 0,-1 0-1 0 0,0 1 1 0 0,0 0 0 0 0,15 21 0 0 0,-19-23-6 0 0,-1 1 0 0 0,0 0 0 0 0,-1 0 0 0 0,0 0 0 0 0,0 0 0 0 0,-1 1 0 0 0,0 0 0 0 0,-1 0 0 0 0,2 11 0 0 0,-2 0-9 0 0,-2-1 1 0 0,0 1-1 0 0,-1 0 0 0 0,-6 37 1 0 0,-28 80-44 0 0,29-120 37 0 0,-1 0 0 0 0,0 0-1 0 0,-2 0 1 0 0,0-1 0 0 0,-1-1-1 0 0,0 1 1 0 0,-2-2 0 0 0,-25 29-1 0 0,29-37 3 0 0,0 0 0 0 0,0 0 0 0 0,-1 0 0 0 0,0-1-1 0 0,0 0 1 0 0,-1-1 0 0 0,-15 6 0 0 0,17-8 0 0 0,0 0 0 0 0,0-1-1 0 0,0-1 1 0 0,0 1 0 0 0,0-1 0 0 0,0-1 0 0 0,0 0-1 0 0,0 0 1 0 0,-1 0 0 0 0,1-1 0 0 0,-8-2-1 0 0,-2 0-8 0 0,0-2 0 0 0,1 0 0 0 0,-33-15 0 0 0,40 14 12 0 0,-1 0 1 0 0,1 0-1 0 0,0-1 0 0 0,1 0 1 0 0,0 0-1 0 0,0-2 1 0 0,-9-9-1 0 0,6 3-240 0 0,0 0-1 0 0,0-1 1 0 0,2-1-1 0 0,0 0 1 0 0,-10-22 0 0 0,9 10-558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3.5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0 316 6447 0 0,'0'0'586'0'0,"1"-2"-486"0"0,8-20 2813 0 0,-3 8 2910 0 0,-2 11-4095 0 0,-3 2-1611 0 0,-1 1 0 0 0,0 0 0 0 0,0 0 0 0 0,0-1 0 0 0,1 1 0 0 0,-1 0 0 0 0,0 0 0 0 0,0-1 0 0 0,0 1 0 0 0,1 0 0 0 0,-1 0 0 0 0,0 0 0 0 0,0 0 0 0 0,1-1 0 0 0,-1 1 0 0 0,0 0 0 0 0,1 0 0 0 0,-1 0 0 0 0,0 0 0 0 0,0 0 0 0 0,1 0 0 0 0,-1 0 0 0 0,0 0 0 0 0,1 0-1 0 0,-1 0 1 0 0,0 0 0 0 0,1 0 0 0 0,-1 0 0 0 0,0 0 0 0 0,0 0 0 0 0,1 0 0 0 0,-1 0 0 0 0,0 0 0 0 0,1 1 0 0 0,-1-1 0 0 0,0 0 0 0 0,0 0 0 0 0,1 0 0 0 0,-1 0 0 0 0,0 1 0 0 0,1-1 0 0 0,2 2 55 0 0,0 1 1 0 0,0 0-1 0 0,0-1 0 0 0,0 1 1 0 0,-1 0-1 0 0,1 0 0 0 0,-1 1 1 0 0,0-1-1 0 0,0 0 0 0 0,0 1 1 0 0,0-1-1 0 0,0 1 0 0 0,1 4 1 0 0,2 10 186 0 0,6 29 0 0 0,-6-26-238 0 0,-2-5-112 0 0,29 106 113 0 0,-26-104-106 0 0,1 1 1 0 0,1-1-1 0 0,0 0 1 0 0,15 22-1 0 0,-14-29-16 0 0,-8-10 0 0 0,0 1 0 0 0,0-1 0 0 0,0 0 0 0 0,0 0 0 0 0,0 1 0 0 0,1-1 0 0 0,-1 0 0 0 0,0 0 0 0 0,1 0 0 0 0,-1 0 0 0 0,1-1 0 0 0,-1 1 0 0 0,1 0 0 0 0,-1 0 0 0 0,1-1 0 0 0,2 1 0 0 0,1 1-11 0 0,-1-2-31 0 0,7 0 19 0 0,1-6-36 0 0,-5 0 35 0 0,-1-1 0 0 0,-1 0 0 0 0,1 0 0 0 0,-1-1 0 0 0,-1 1-1 0 0,1-1 1 0 0,5-15 0 0 0,-3 3 38 0 0,4 0 36 0 0,24-43 105 0 0,-23 39-129 0 0,0 1-1 0 0,2 0 0 0 0,19-24 0 0 0,-6 16-18 0 0,-4 5 12 0 0,-1-1 0 0 0,28-46 0 0 0,-46 67-19 0 0,-1-1 0 0 0,0 1 0 0 0,0-1 0 0 0,-1 0 0 0 0,1 0 0 0 0,-1 0 0 0 0,-1-1 0 0 0,2-10 0 0 0,-3 14 0 0 0,0 0 0 0 0,0-1 0 0 0,-1 1 0 0 0,1 0 0 0 0,-1 0 0 0 0,0 0 0 0 0,0 0 0 0 0,-1 0 0 0 0,1 0 0 0 0,-1 0 0 0 0,0 0 0 0 0,1 0 0 0 0,-2 1 0 0 0,1-1 0 0 0,0 1 0 0 0,-4-4 0 0 0,-1 0 0 0 0,0 0 0 0 0,-1 1 0 0 0,1 0 0 0 0,-1 0 0 0 0,0 1 0 0 0,-1 0 0 0 0,1 1 0 0 0,-1 0 0 0 0,0 0 0 0 0,0 1 0 0 0,-15-4 0 0 0,-9 0 0 0 0,-64-6 0 0 0,77 11-8 0 0,1 0-1 0 0,0 2 0 0 0,-1 0 1 0 0,1 1-1 0 0,0 1 1 0 0,-38 9-1 0 0,43-7-25 0 0,10-3-9 0 0,1 0-1 0 0,-1 0 0 0 0,0 1 0 0 0,1-1 1 0 0,-1 1-1 0 0,-4 3 0 0 0,6-4-105 0 0,10 7-3414 0 0,2 1 1443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3.9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239 184 11055 0 0,'1'3'506'0'0,"1"0"-324"0"0,5 19 530 0 0,-7-20 324 0 0,-1 0 352 0 0,-2 1-1150 0 0,0 1 1 0 0,0-1-1 0 0,0 0 0 0 0,0-1 0 0 0,0 1 0 0 0,-1-1 0 0 0,1 1 0 0 0,-1-1 0 0 0,0 0 0 0 0,1 0 1 0 0,-1-1-1 0 0,0 1 0 0 0,0-1 0 0 0,0 0 0 0 0,0 0 0 0 0,-1 0 0 0 0,1 0 0 0 0,0-1 1 0 0,0 1-1 0 0,0-1 0 0 0,-9-1 0 0 0,-13 0-29 0 0,13 1-168 0 0,0 0-1 0 0,1-1 1 0 0,-22-5 0 0 0,31 5-32 0 0,-1 0 0 0 0,1 0-1 0 0,0 0 1 0 0,0-1 0 0 0,0 1-1 0 0,0-1 1 0 0,0 0 0 0 0,0 0-1 0 0,0 0 1 0 0,0 0 0 0 0,1 0-1 0 0,-1 0 1 0 0,1-1 0 0 0,0 0-1 0 0,0 1 1 0 0,0-1 0 0 0,0 0-1 0 0,-2-3 1 0 0,3 2 12 0 0,-1 1 0 0 0,1-1-1 0 0,0 1 1 0 0,1-1 0 0 0,-1 1-1 0 0,1-1 1 0 0,-1 0 0 0 0,1 1 0 0 0,0-1-1 0 0,1 0 1 0 0,-1 1 0 0 0,0-1-1 0 0,1 1 1 0 0,0-1 0 0 0,0 1 0 0 0,0-1-1 0 0,0 1 1 0 0,1-1 0 0 0,-1 1-1 0 0,3-4 1 0 0,2-2 20 0 0,0-1-1 0 0,0 1 0 0 0,1 1 1 0 0,0-1-1 0 0,11-9 1 0 0,-9 10-40 0 0,1 0 1 0 0,0 1-1 0 0,1 0 1 0 0,-1 0-1 0 0,1 1 1 0 0,19-8-1 0 0,-15 10-1 0 0,-14 3 0 0 0,0 1 0 0 0,-1 0 0 0 0,1 0 0 0 0,0 0 0 0 0,0 0 0 0 0,0 0 0 0 0,0 0 0 0 0,0 0 0 0 0,0 0 0 0 0,0 1 0 0 0,0-1 0 0 0,1 0 0 0 0,-2 1 0 0 0,1-1 0 0 0,-1 0 0 0 0,0 1 0 0 0,1-1 0 0 0,-1 1 0 0 0,1-1 0 0 0,-1 0 0 0 0,1 1 0 0 0,-1-1 0 0 0,0 1 0 0 0,1-1 0 0 0,-1 1 0 0 0,0-1 0 0 0,0 1 0 0 0,1-1 0 0 0,-1 1 0 0 0,0-1 0 0 0,0 2 0 0 0,0 0 0 0 0,0 0 0 0 0,0 0 0 0 0,0 0 0 0 0,0 0 0 0 0,0 0 0 0 0,-1 0 0 0 0,1 0 0 0 0,-1 0 0 0 0,1 0 0 0 0,-1-1 0 0 0,0 1 0 0 0,0 0 0 0 0,0 0 0 0 0,0 0 0 0 0,0-1 0 0 0,0 1 0 0 0,0-1 0 0 0,-2 3 0 0 0,-28 26 0 0 0,28-28 0 0 0,-5 4-362 0 0,1 0 0 0 0,-1-1 0 0 0,0 0 0 0 0,-1 0 0 0 0,1-1 0 0 0,-18 7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4.2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14655 0 0,'0'0'8887'0'0,"0"3"-8583"0"0,26 145 1386 0 0,-8-62-1371 0 0,12 62-189 0 0,6 28-97 0 0,-29-129-41 0 0,2 84 0 0 0,-13-56-272 0 0,4-72 106 0 0,-3-17-1791 0 0,2 13 1888 0 0,-9-43-2830 0 0,7 13-3717 0 0,3 12 576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4.6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493 1 16127 0 0,'6'14'1460'0'0,"-9"-14"-1346"0"0,1 1 1 0 0,-1-1-1 0 0,1 1 0 0 0,0 0 0 0 0,-1-1 0 0 0,-3 3 0 0 0,-9 3 261 0 0,-11-1 332 0 0,-2-2 1 0 0,1-1 0 0 0,-38-1-1 0 0,-21 1-3 0 0,-107 3-814 0 0,188-5-10 0 0,-13-1-743 0 0,3 0-52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6.1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0 807 5527 0 0,'2'1'3084'0'0,"7"6"-1034"0"0,-8-7-1392 0 0,1 1 0 0 0,-1 0 0 0 0,1-1 0 0 0,-1 1 0 0 0,1-1 0 0 0,-1 1 0 0 0,1-1 0 0 0,-1 0 0 0 0,1 0 0 0 0,-1 1 0 0 0,1-1 1 0 0,0 0-1 0 0,-1-1 0 0 0,1 1 0 0 0,2 0 0 0 0,-1-1-556 0 0,-1 1 0 0 0,1-1-1 0 0,0 0 1 0 0,-1 0 0 0 0,1 0 0 0 0,0 0 0 0 0,-1-1 0 0 0,1 1-1 0 0,-1 0 1 0 0,0-1 0 0 0,1 0 0 0 0,-1 0 0 0 0,0 0 0 0 0,0 0-1 0 0,0 0 1 0 0,0 0 0 0 0,2-4 0 0 0,3-4 381 0 0,-2 0 1 0 0,0-1-1 0 0,5-12 0 0 0,-1 2-248 0 0,-4 7-235 0 0,0 0 0 0 0,3-18 0 0 0,-2 6 0 0 0,11-45 0 0 0,6-21 0 0 0,29-101 0 0 0,-16 56 0 0 0,-9 24 0 0 0,-24 102 12 0 0,-3 2 52 0 0,0 8 277 0 0,-8 114 1688 0 0,4-76-1731 0 0,0 68 1 0 0,45 211-182 0 0,-36-285-122 0 0,53 268-254 0 0,-58-298 234 0 0,3 12-64 0 0,-3-12 22 0 0,0-1 1 0 0,0 1-1 0 0,1-1 1 0 0,-1 1-1 0 0,0-1 1 0 0,0 1 0 0 0,0-1-1 0 0,1 1 1 0 0,-1-1-1 0 0,0 1 1 0 0,1-1-1 0 0,-1 0 1 0 0,0 1 0 0 0,1-1-1 0 0,-1 0 1 0 0,0 1-1 0 0,1-1 1 0 0,-1 0-1 0 0,1 1 1 0 0,-1-1-1 0 0,1 1 1 0 0,0-4-351 0 0,0-2 58 0 0,0 0-1 0 0,0 0 1 0 0,0 0 0 0 0,-1 0-1 0 0,0 0 1 0 0,0-1 0 0 0,-1-5 0 0 0,-3-23-4978 0 0,2 25 2888 0 0,-1-14-4226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6.5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298 1 11519 0 0,'0'0'1435'0'0,"-2"1"-336"0"0,-4 3-365 0 0,0-1 1 0 0,0 0-1 0 0,0 0 1 0 0,0 0-1 0 0,0-1 1 0 0,-13 3-1 0 0,-43 5 1043 0 0,40-7-1467 0 0,-22 5 0 0 0,9 0-174 0 0,21-6-307 0 0,1 1 1 0 0,-20 8-1 0 0,29-9-498 0 0,4-2 573 0 0,-1 0 0 0 0,0 1 0 0 0,1-1-1 0 0,-1 0 1 0 0,0 1 0 0 0,1-1-1 0 0,-1 0 1 0 0,0 0 0 0 0,0 0-1 0 0,1 0 1 0 0,-1 0 0 0 0,0 0-1 0 0,0 0 1 0 0,-1 0 0 0 0,2 3-1575 0 0,-1 8-353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6.9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196 621 15519 0 0,'0'0'2528'0'0,"-1"-1"-2078"0"0,-7-5-63 0 0,-1 2 1 0 0,1-1 0 0 0,-1 1 0 0 0,1 1 0 0 0,-1-1-1 0 0,0 1 1 0 0,-11-1 0 0 0,16 3-319 0 0,-1 0 1 0 0,0 0-1 0 0,0 1 1 0 0,0 0-1 0 0,0 0 1 0 0,0 0-1 0 0,1 1 1 0 0,-1 0-1 0 0,0-1 1 0 0,0 2-1 0 0,0-1 1 0 0,1 1-1 0 0,-1-1 1 0 0,1 1-1 0 0,-1 0 1 0 0,-6 5-1 0 0,9-5-30 0 0,0-1-24 0 0,1 0 0 0 0,-1 0-1 0 0,1 0 1 0 0,0 0 0 0 0,-1 0 0 0 0,1 0-1 0 0,0 1 1 0 0,-2 2 0 0 0,2-1 16 0 0,-1 0-1 0 0,1 1 1 0 0,-1-1-1 0 0,1 1 1 0 0,0 0-1 0 0,1-1 1 0 0,-2 7-1 0 0,1 11 96 0 0,2-16-112 0 0,1-2 4 0 0,4 10-5 0 0,4-3-2 0 0,3-3 19 0 0,-8-5-44 0 0,-1-1-1 0 0,1 0 0 0 0,0 0 0 0 0,0-1 0 0 0,-1 1 1 0 0,1-1-1 0 0,0 0 0 0 0,0 0 0 0 0,0-1 0 0 0,-1 1 1 0 0,1-1-1 0 0,5-2 0 0 0,-3 1-14 0 0,0-1-1 0 0,-1 1 1 0 0,1-2 0 0 0,-1 1-1 0 0,0-1 1 0 0,0 0-1 0 0,8-6 1 0 0,-1-3-33 0 0,0 0 0 0 0,-1-1 0 0 0,0 0 0 0 0,-1 0 0 0 0,14-27-1 0 0,-10 11 8 0 0,-1-1-1 0 0,-2 0 0 0 0,-1-1 0 0 0,8-42 0 0 0,-6 27 18 0 0,-2 7 32 0 0,7-54-1 0 0,-16 76 7 0 0,-1 0 0 0 0,0 0 1 0 0,-2 0-1 0 0,0 0 0 0 0,-5-27 0 0 0,5 37 11 0 0,0 3-89 0 0,0 1 0 0 0,0-1 1 0 0,0 0-1 0 0,-1 0 1 0 0,1 1-1 0 0,-1-1 0 0 0,0 1 1 0 0,-4-7-1 0 0,5 10-364 0 0,-16 12-4532 0 0,2 4 3118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7.2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412 0 11831 0 0,'0'0'1075'0'0,"3"1"-754"0"0,6 2 370 0 0,-7-2 1136 0 0,1 0-903 0 0,25 16 2289 0 0,-27-15-2152 0 0,-1-2-1029 0 0,0 1 0 0 0,0 0-1 0 0,1 0 1 0 0,-1 0 0 0 0,0-1-1 0 0,1 1 1 0 0,-1 0 0 0 0,0 0 0 0 0,1-1-1 0 0,-1 1 1 0 0,1 0 0 0 0,-1-1 0 0 0,1 1-1 0 0,-1 0 1 0 0,1-1 0 0 0,1 2-1 0 0,-1-1 20 0 0,0 0 0 0 0,0 0 0 0 0,0 0 0 0 0,0 1 0 0 0,0-1 0 0 0,0 1 0 0 0,0-1-1 0 0,0 0 1 0 0,0 4 0 0 0,4 16 123 0 0,0 0-1 0 0,-2 1 1 0 0,-1-1-1 0 0,0 1 0 0 0,-2 0 1 0 0,0-1-1 0 0,-1 1 1 0 0,-2 0-1 0 0,-6 28 1 0 0,-3-2-72 0 0,-2 0 0 0 0,-2-1 1 0 0,-24 47-1 0 0,30-72-106 0 0,-2-1 0 0 0,0 0 0 0 0,-1 0 0 0 0,-1-1 0 0 0,-33 35 0 0 0,42-50-1 0 0,-1 0 0 0 0,0 0 0 0 0,0-1 0 0 0,0 0 1 0 0,0 0-1 0 0,0-1 0 0 0,-1 1 0 0 0,0-1 0 0 0,1-1 0 0 0,-1 1 0 0 0,-12 1 0 0 0,14-3-11 0 0,1 0 0 0 0,-1-1-1 0 0,0 1 1 0 0,0-1 0 0 0,0 0 0 0 0,0-1-1 0 0,0 1 1 0 0,1-1 0 0 0,-1 0 0 0 0,0 0-1 0 0,0-1 1 0 0,1 1 0 0 0,-1-1-1 0 0,1 0 1 0 0,-1 0 0 0 0,1-1 0 0 0,0 1-1 0 0,-5-5 1 0 0,-1-2-96 0 0,1 0 0 0 0,0 0 0 0 0,0-1 0 0 0,1 0 0 0 0,1-1 0 0 0,-1 1 0 0 0,2-2 0 0 0,-1 1 0 0 0,2-1 0 0 0,-1 0 0 0 0,-4-18 0 0 0,6 16-451 0 0,0-1 1 0 0,1-1-1 0 0,1 1 1 0 0,1 0-1 0 0,0-1 1 0 0,1 1-1 0 0,0 0 1 0 0,1-1-1 0 0,4-18 1 0 0,5-5-1293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08.3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175 139 11055 0 0,'17'42'2236'0'0,"-10"-20"1954"0"0,-6-20-2612 0 0,-7 2-1152 0 0,-1 2 294 0 0,5-5-632 0 0,-1 1 38 0 0,0-1 0 0 0,-1 0 1 0 0,1 1-1 0 0,-1-1 0 0 0,1 0 1 0 0,-1-1-1 0 0,1 1 0 0 0,-1-1 1 0 0,1 1-1 0 0,-1-1 0 0 0,1 0 1 0 0,-6-1-1 0 0,-16 0 354 0 0,18 2-364 0 0,-1-2-1 0 0,0 1 1 0 0,1-1-1 0 0,-1 0 1 0 0,-11-4-1 0 0,16 4-112 0 0,0 0 0 0 0,0-1-1 0 0,0 1 1 0 0,0-1-1 0 0,0 0 1 0 0,0 0-1 0 0,1 0 1 0 0,-1 0-1 0 0,1-1 1 0 0,-1 1-1 0 0,1-1 1 0 0,0 1 0 0 0,0-1-1 0 0,0 0 1 0 0,0 0-1 0 0,1 0 1 0 0,-1 0-1 0 0,1 0 1 0 0,0 0-1 0 0,-1-4 1 0 0,0 3-1 0 0,1 0 1 0 0,1-1-1 0 0,-1 1 1 0 0,0 0-1 0 0,1-1 1 0 0,0 1-1 0 0,0 0 1 0 0,0-1-1 0 0,1 1 1 0 0,0 0-1 0 0,0-1 1 0 0,0 1-1 0 0,0 0 1 0 0,3-8-1 0 0,1 2-43 0 0,1 1-1 0 0,13-18 0 0 0,-16 23 29 0 0,-1 1 0 0 0,1 0 0 0 0,1-1 0 0 0,-1 1 0 0 0,0 1 0 0 0,1-1-1 0 0,-1 0 1 0 0,1 1 0 0 0,0 0 0 0 0,5-2 0 0 0,-5 2-5 0 0,16-6-31 0 0,-10 6 38 0 0,-10 2 10 0 0,1 0 0 0 0,-1 0 0 0 0,0 0 0 0 0,0 0 0 0 0,0 0 0 0 0,0 0 0 0 0,0 0-1 0 0,0 0 1 0 0,0 0 0 0 0,0 0 0 0 0,0 0 0 0 0,0 0 0 0 0,1 0 0 0 0,-1 0-1 0 0,0 0 1 0 0,0 0 0 0 0,0 0 0 0 0,0 0 0 0 0,0 0 0 0 0,0 0 0 0 0,0 0-1 0 0,0 0 1 0 0,0 0 0 0 0,0 0 0 0 0,1 0 0 0 0,-1 0 0 0 0,0 0 0 0 0,0 1-1 0 0,0-1 1 0 0,0 0 0 0 0,0 0 0 0 0,0 0 0 0 0,0 0 0 0 0,0 0 0 0 0,0 0-1 0 0,0 0 1 0 0,0 0 0 0 0,0 0 0 0 0,0 0 0 0 0,0 0 0 0 0,0 1 0 0 0,0-1 0 0 0,0 0-1 0 0,0 0 1 0 0,0 0 0 0 0,0 0 0 0 0,0 0 0 0 0,3 12-71 0 0,-3-9 64 0 0,-1 0 0 0 0,1 1 1 0 0,-1-1-1 0 0,0 0 0 0 0,0 0 0 0 0,0 0 1 0 0,0 0-1 0 0,-1-1 0 0 0,1 1 0 0 0,-1 0 1 0 0,0 0-1 0 0,0-1 0 0 0,1 1 1 0 0,-2-1-1 0 0,1 0 0 0 0,-3 3 0 0 0,-6 5-2179 0 0,-22 16-1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7.6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17967 0 0,'0'0'1600'0'0,"5"17"-1280"0"0,2 1-256 0 0,2-3 2560 0 0,-2-1-2752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8.5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0 749 11055 0 0,'2'3'852'0'0,"23"34"-316"0"0,-24-35 559 0 0,0-2-943 0 0,-1 1 0 0 0,0 0 1 0 0,1-1-1 0 0,-1 1 0 0 0,1-1 0 0 0,-1 1 1 0 0,0-1-1 0 0,1 1 0 0 0,-1-1 0 0 0,1 0 0 0 0,0 1 1 0 0,-1-1-1 0 0,1 0 0 0 0,-1 1 0 0 0,1-1 1 0 0,-1 0-1 0 0,2 1 0 0 0,-1-1 98 0 0,-1 0 0 0 0,1 0 1 0 0,-1 1-1 0 0,1-1 0 0 0,0 0 0 0 0,-1 1 0 0 0,1-1 1 0 0,-1 0-1 0 0,1 1 0 0 0,-1-1 0 0 0,1 1 1 0 0,-1-1-1 0 0,1 1 0 0 0,-1-1 0 0 0,0 1 0 0 0,1-1 1 0 0,0 2-1 0 0,1-1 599 0 0,20 15 2899 0 0,-21-16-3725 0 0,0 0 0 0 0,0 0 0 0 0,0-1 0 0 0,0 1 0 0 0,0 0 0 0 0,0-1 0 0 0,0 1 0 0 0,0 0 0 0 0,0-1 0 0 0,0 0 0 0 0,0 1 0 0 0,0-1 0 0 0,0 1-1 0 0,-1-1 1 0 0,1 0 0 0 0,0 0 0 0 0,0 1 0 0 0,-1-1 0 0 0,1 0 0 0 0,-1 0 0 0 0,1 0 0 0 0,-1 0 0 0 0,1 0 0 0 0,-1 0 0 0 0,1 0 0 0 0,-1 0 0 0 0,0 0 0 0 0,1-1 0 0 0,1-4-25 0 0,-1-1 0 0 0,0 1 1 0 0,1-9-1 0 0,-2 9 31 0 0,13-205 36 0 0,-7 87-123 0 0,3-157 58 0 0,-9 279 301 0 0,1 5-205 0 0,19 123 413 0 0,-13-79-410 0 0,-5-11-99 0 0,0-13 0 0 0,0-18 0 0 0,0-1 0 0 0,-1 2 0 0 0,8 19 0 0 0,5 3 0 0 0,1-1 0 0 0,1-1 0 0 0,1 0 0 0 0,1-1 0 0 0,2-1 0 0 0,0-1 0 0 0,2 0 0 0 0,0-2 0 0 0,1 0 0 0 0,1-2 0 0 0,1-1 0 0 0,51 29 0 0 0,-66-42 0 0 0,120 61-77 0 0,-106-56 55 0 0,0-1 0 0 0,1 0 1 0 0,40 7-1 0 0,-60-15 12 0 0,1 0 1 0 0,-1-1-1 0 0,0 0 1 0 0,1 1-1 0 0,-1-2 0 0 0,0 1 1 0 0,1 0-1 0 0,-1-1 1 0 0,1 0-1 0 0,-1-1 0 0 0,0 1 1 0 0,0-1-1 0 0,7-3 1 0 0,-7 2-4 0 0,0 0 0 0 0,0-1 0 0 0,-1 1 0 0 0,1-1 0 0 0,-1 0 1 0 0,0 0-1 0 0,0-1 0 0 0,-1 1 0 0 0,1-1 0 0 0,-1 0 0 0 0,0 0 1 0 0,3-6-1 0 0,0-1-1 0 0,-2 0 1 0 0,1 0-1 0 0,-1 0 1 0 0,-1-1-1 0 0,0 0 1 0 0,0-13-1 0 0,0-3-22 0 0,-2-46 0 0 0,-14-41 36 0 0,4 49 0 0 0,-18-159-53 0 0,23 182 36 0 0,-4-90-102 0 0,8 132-531 0 0,2 3-219 0 0,8 6-39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19.9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 22 13359 0 0,'0'0'1027'0'0,"1"2"-670"0"0,1 2 231 0 0,0 0 0 0 0,-1-1-1 0 0,0 1 1 0 0,0 0-1 0 0,0 0 1 0 0,0 0 0 0 0,-1-1-1 0 0,1 1 1 0 0,-1 0 0 0 0,0 0-1 0 0,0 0 1 0 0,-1 0-1 0 0,1 0 1 0 0,-2 4 0 0 0,-7 20 226 0 0,-16 22-431 0 0,16-33-376 0 0,1 0-1 0 0,-10 29 1 0 0,7-6-7 0 0,1 1 0 0 0,1 0 0 0 0,3 0 0 0 0,-2 58 0 0 0,8-87-9 0 0,0-5 16 0 0,-1-1-1 0 0,1 1 1 0 0,1-1 0 0 0,-1 1-1 0 0,1-1 1 0 0,0 0 0 0 0,1 1-1 0 0,0-1 1 0 0,0 0-1 0 0,4 10 1 0 0,2-6-7 0 0,-5-9 0 0 0,-1 0 0 0 0,0 0 0 0 0,0 0 0 0 0,1 0 0 0 0,-1-1 0 0 0,0 1 0 0 0,1-1 0 0 0,-1 0 0 0 0,0 0 0 0 0,1 1 0 0 0,-1-2 0 0 0,1 1 0 0 0,-1 0 0 0 0,0 0 0 0 0,1-1 0 0 0,-1 1 0 0 0,0-1 0 0 0,1 0 0 0 0,2-1 0 0 0,3-1 0 0 0,1-1 0 0 0,-1-1 0 0 0,12-7 0 0 0,182-132 32 0 0,-139 94-16 0 0,60-60 0 0 0,-102 88-16 0 0,27-35 0 0 0,-39 44 0 0 0,-1 1 0 0 0,0-2 0 0 0,0 1 0 0 0,9-26 0 0 0,-11 19 0 0 0,-6 14 0 0 0,-1 1 0 0 0,1 2-1 0 0,0 1 0 0 0,0-1-1 0 0,-1 1 1 0 0,1-1 0 0 0,-1 1 0 0 0,1 0-1 0 0,-1-1 1 0 0,0 1 0 0 0,0 0 0 0 0,0-1-1 0 0,0 1 1 0 0,0 0 0 0 0,-1 0 0 0 0,1 0-1 0 0,-1 0 1 0 0,-2-3 0 0 0,0 1-4 0 0,0 2-1 0 0,1-1 1 0 0,-1 0 0 0 0,0 1 0 0 0,0 0 0 0 0,0 0 0 0 0,-1 0-1 0 0,-6-2 1 0 0,-3 0-8 0 0,-1 1-1 0 0,1 0 0 0 0,-1 2 1 0 0,-26-1-1 0 0,5 2-107 0 0,0 1-1 0 0,0 3 0 0 0,1 0 1 0 0,-1 2-1 0 0,-62 20 1 0 0,96-25-110 0 0,3 8-2241 0 0,2-6-268 0 0,10 6-4176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0.3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317 243 12895 0 0,'0'2'998'0'0,"0"3"-930"0"0,1 0 0 0 0,-1-1 0 0 0,0 1 0 0 0,0 0 1 0 0,-1 0-1 0 0,-1 5 0 0 0,2-8 437 0 0,-23 13 2114 0 0,17-13-2403 0 0,1 0 1 0 0,0-1-1 0 0,-1 1 1 0 0,1-1 0 0 0,-1-1-1 0 0,-6 1 1 0 0,-18 3 346 0 0,18-2-411 0 0,0-1 0 0 0,-1 0 0 0 0,-14-1 1 0 0,-12 1-72 0 0,32 0-59 0 0,1-1 0 0 0,0 0 1 0 0,0-1-1 0 0,-1 1 0 0 0,1-1 0 0 0,0-1 0 0 0,0 1 0 0 0,0-1 0 0 0,0 0 0 0 0,0 0 0 0 0,-11-7 0 0 0,15 8-5 0 0,0 0-1 0 0,0-1 0 0 0,0 1 0 0 0,0-1 0 0 0,1 1 1 0 0,-1-1-1 0 0,0 0 0 0 0,1 0 0 0 0,-1 0 0 0 0,1 1 1 0 0,0-2-1 0 0,-1 1 0 0 0,1 0 0 0 0,0 0 0 0 0,0 0 1 0 0,1 0-1 0 0,-1-1 0 0 0,0 1 0 0 0,1 0 0 0 0,-1-1 0 0 0,1 1 1 0 0,0 0-1 0 0,0-1 0 0 0,0 1 0 0 0,0-1 0 0 0,0 1 1 0 0,0 0-1 0 0,1-1 0 0 0,-1 1 0 0 0,1 0 0 0 0,0-1 1 0 0,-1 1-1 0 0,1 0 0 0 0,2-3 0 0 0,4-8 121 0 0,0 0-1 0 0,17-21 0 0 0,-8 12-26 0 0,-6 7-63 0 0,1 0 0 0 0,1 1 1 0 0,1 0-1 0 0,-1 0 0 0 0,2 2 1 0 0,0 0-1 0 0,1 0 0 0 0,0 1 1 0 0,18-9-1 0 0,-33 19-47 0 0,1 1 0 0 0,-1 0 0 0 0,0 0 0 0 0,0-1 0 0 0,1 1 0 0 0,-1 0 0 0 0,0 0 0 0 0,1 0 0 0 0,-1 0 0 0 0,0-1 0 0 0,1 1 0 0 0,-1 0 0 0 0,1 0 0 0 0,-1 0 0 0 0,0 0 0 0 0,1 0 0 0 0,-1 0 0 0 0,0 0 0 0 0,1 0 0 0 0,-1 0 0 0 0,1 0 0 0 0,-1 0 0 0 0,0 0 0 0 0,1 0 0 0 0,-1 0 0 0 0,1 1 0 0 0,-1 0 0 0 0,0 1 0 0 0,0-1 0 0 0,0 0 0 0 0,0 1 0 0 0,0-1 0 0 0,-1 1 0 0 0,1-1 0 0 0,0 0 0 0 0,-1 1 0 0 0,1-1 0 0 0,-1 0 0 0 0,1 0 0 0 0,-1 1 0 0 0,0-1 0 0 0,1 0 0 0 0,-3 2 0 0 0,-16 23 0 0 0,4-9-265 0 0,0-1-1 0 0,-1-1 1 0 0,0 0-1 0 0,-1-1 1 0 0,-1-1-1 0 0,0-1 1 0 0,-1 0-1 0 0,-23 10 1 0 0,33-19-1896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0.6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12439 0 0,'0'0'958'0'0,"0"2"-625"0"0,6 39 7692 0 0,-5-34-8449 0 0,5 89 3731 0 0,5-21-3218 0 0,9 80 34 0 0,-15 187-585 0 0,0-257-1243 0 0,-5-82 553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1.0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466 1 919 0 0,'-1'2'67'0'0,"0"1"-101"0"0,0-1-1 0 0,-1 0 0 0 0,1 1 1 0 0,0-1-1 0 0,-1 0 0 0 0,0 0 1 0 0,1 0-1 0 0,-1 0 0 0 0,0-1 1 0 0,0 1-1 0 0,-3 2 1 0 0,0 0 722 0 0,-1-1 1 0 0,1 0-1 0 0,-1-1 1 0 0,-8 4-1 0 0,-2-2 2360 0 0,1 0-1 0 0,-1-1 1 0 0,-17 2-1 0 0,-13-4-1903 0 0,0-1 0 0 0,0-2 0 0 0,-46-9 0 0 0,17-3-3594 0 0,54 10-4192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22.2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0 830 15519 0 0,'0'0'712'0'0,"0"2"-16"0"0,5 27 5536 0 0,-4-31-6159 0 0,1 1 0 0 0,-1-1 0 0 0,0 1-1 0 0,0-1 1 0 0,1 1 0 0 0,-1-1 0 0 0,4-1-1 0 0,4-6 66 0 0,-2-1-97 0 0,-1 0-1 0 0,0-1 1 0 0,-1 0-1 0 0,0 0 1 0 0,3-12-1 0 0,14-61 100 0 0,-15 53-88 0 0,36-184 102 0 0,-31 146-91 0 0,19-125 234 0 0,-30 190-284 0 0,0-23 47 0 0,-1 24-45 0 0,0 2 369 0 0,-1 4-225 0 0,-11 55 427 0 0,3-22-462 0 0,2 1 1 0 0,1 0 0 0 0,2 0 0 0 0,1 47-1 0 0,5-37-116 0 0,8 89-4 0 0,-7-108-5 0 0,2 0 1 0 0,14 49 0 0 0,-10-55-68 0 0,1-1-1 0 0,1 1 1 0 0,20 29 0 0 0,-27-45 38 0 0,0 0 1 0 0,0-1-1 0 0,0 0 1 0 0,1 0-1 0 0,0 0 0 0 0,0-1 1 0 0,0 1-1 0 0,1-1 1 0 0,0 0-1 0 0,-1-1 1 0 0,1 1-1 0 0,1-1 0 0 0,-1-1 1 0 0,0 1-1 0 0,1-1 1 0 0,-1 0-1 0 0,1 0 1 0 0,-1-1-1 0 0,1 0 1 0 0,8 1-1 0 0,-5-2-8 0 0,0-1 0 0 0,0 0 0 0 0,0 0 1 0 0,0 0-1 0 0,0-2 0 0 0,-1 1 0 0 0,1-1 0 0 0,-1 0 0 0 0,0-1 1 0 0,0 0-1 0 0,0-1 0 0 0,0 0 0 0 0,9-7 0 0 0,-2 0 12 0 0,-1-1 1 0 0,-1-1-1 0 0,0 0 0 0 0,-1-1 1 0 0,-1 0-1 0 0,0-1 0 0 0,-1 0 1 0 0,-1-1-1 0 0,10-21 0 0 0,6-21-4 0 0,27-89 0 0 0,-44 122-13 0 0,11-44 16 0 0,-4 0 1 0 0,12-104-1 0 0,-26 153 27 0 0,0-41 0 0 0,-3 54 0 0 0,1-1 0 0 0,-2 1 0 0 0,1 0 0 0 0,-1 0 0 0 0,0 0 0 0 0,-1 0 0 0 0,-6-13 0 0 0,4 12-11 0 0,4 9-44 0 0,0 0-1 0 0,1 0 0 0 0,-1 0 1 0 0,0 0-1 0 0,0 0 0 0 0,0 0 0 0 0,1 1 1 0 0,-1-1-1 0 0,0 0 0 0 0,0 0 0 0 0,1 0 1 0 0,-1 1-1 0 0,0-1 0 0 0,1 0 1 0 0,-1 1-1 0 0,0-1 0 0 0,1 0 0 0 0,-2 1 1 0 0,2 0-93 0 0,-14 7-1147 0 0,0 2-65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1 238 5983 0 0,'0'0'274'0'0,"2"1"-6"0"0,-1-1-256 0 0,-1 0 1 0 0,1 1 0 0 0,0-1-1 0 0,0 1 1 0 0,0-1-1 0 0,0 0 1 0 0,0 0 0 0 0,0 1-1 0 0,0-1 1 0 0,0 0-1 0 0,0 0 1 0 0,0 0-1 0 0,0 0 1 0 0,0 0 0 0 0,0 0-1 0 0,-1-1 1 0 0,1 1-1 0 0,0 0 1 0 0,0 0 0 0 0,2-1-1 0 0,0-1 260 0 0,5 0 1379 0 0,12-4 12234 0 0,-15 3-12184 0 0,-1 1-3531 0 0,-3 1 2978 0 0,0 4-972 0 0,3 13 103 0 0,-2 0 0 0 0,2 32 0 0 0,-1-11-13 0 0,-2 75 204 0 0,-2-22-321 0 0,3-34-134 0 0,-1-16-2 0 0,1 0-1 0 0,15 77 1 0 0,-13-102-12 0 0,-2-5 2 0 0,6 8-22 0 0,-2-31-67 0 0,-4 1 59 0 0,-1-1 1 0 0,0 1-1 0 0,-1-1 1 0 0,-1 1-1 0 0,-3-23 1 0 0,0-10-18 0 0,-1-49 11 0 0,0-88-73 0 0,13 105 74 0 0,-4 51 22 0 0,1-37-1 0 0,-5 57 11 0 0,2-19 0 0 0,-1 16 11 0 0,0 7 131 0 0,-3 5-52 0 0,-2 6-63 0 0,-1 0 0 0 0,1 1 0 0 0,1 0 1 0 0,0 0-1 0 0,1 0 0 0 0,0 0 0 0 0,0 0 1 0 0,1 1-1 0 0,0-1 0 0 0,1 0 0 0 0,1 14 0 0 0,1-1 31 0 0,2 0-1 0 0,1 0 0 0 0,0 0 1 0 0,10 24-1 0 0,-6-22-57 0 0,1 0 0 0 0,1-1 0 0 0,2 0 0 0 0,0 0 0 0 0,1-1 0 0 0,24 29 0 0 0,-10-19-84 0 0,52 49 0 0 0,-70-73 65 0 0,1-1 0 0 0,0 0-1 0 0,0 0 1 0 0,0-1 0 0 0,1 0-1 0 0,0-1 1 0 0,1-1 0 0 0,-1 0-1 0 0,22 5 1 0 0,-31-9 4 0 0,-1-1 1 0 0,1 1-1 0 0,0-1 1 0 0,0 0-1 0 0,0 0 1 0 0,0 0-1 0 0,-1 0 1 0 0,1 0-1 0 0,0-1 1 0 0,0 1-1 0 0,-1-1 1 0 0,1 0-1 0 0,0 0 1 0 0,-1 0-1 0 0,1 0 1 0 0,-1 0-1 0 0,4-3 1 0 0,-2 1-11 0 0,-1 0 1 0 0,1 0-1 0 0,-1 0 1 0 0,0-1-1 0 0,0 0 1 0 0,-1 1-1 0 0,1-1 1 0 0,-1 0-1 0 0,4-8 1 0 0,0-3-25 0 0,0-1 0 0 0,-2 0 0 0 0,0-1 0 0 0,3-29 0 0 0,5-123-27 0 0,15-203 27 0 0,-23 323 75 0 0,-1 27-12 0 0,-1-38-1 0 0,-3 45-13 0 0,1 4-165 0 0,0 8-697 0 0,0 6-1551 0 0,0 12 1165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43.4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1 287 11055 0 0,'0'0'1002'0'0,"2"-1"-824"0"0,16-7 12197 0 0,-15 16-12586 0 0,41 196 639 0 0,-9-36-160 0 0,-32-159-266 0 0,-2-4-5 0 0,0-1 1 0 0,0 1 0 0 0,-1 0-1 0 0,0-1 1 0 0,1 1 0 0 0,-2 6-1 0 0,-9-41-182 0 0,3 0 146 0 0,2 1-1 0 0,1-1 1 0 0,2 0-1 0 0,1 0 1 0 0,4-50-1 0 0,32-148 37 0 0,-35 227 3 0 0,3-20-1 0 0,2 1 0 0 0,0 0 0 0 0,13-31-1 0 0,-16 44 6 0 0,2 1 0 0 0,-1 0 0 0 0,1 0 0 0 0,0 0 0 0 0,0 1 0 0 0,0 0 0 0 0,1-1-1 0 0,0 1 1 0 0,0 1 0 0 0,0-1 0 0 0,1 1 0 0 0,-1 0 0 0 0,1 0 0 0 0,9-4-1 0 0,-1 2 15 0 0,-1 2 0 0 0,1 0 0 0 0,0 1 0 0 0,-1 0-1 0 0,1 1 1 0 0,0 1 0 0 0,1 0 0 0 0,-1 1-1 0 0,0 0 1 0 0,0 1 0 0 0,16 3 0 0 0,-18-2-2 0 0,-1 1 0 0 0,0 0 0 0 0,0 1 0 0 0,0 0 0 0 0,10 6 0 0 0,-16-7-9 0 0,0-1-1 0 0,0 1 1 0 0,0 1-1 0 0,0-1 0 0 0,-1 1 1 0 0,0 0-1 0 0,0 0 1 0 0,0 0-1 0 0,0 0 0 0 0,0 1 1 0 0,5 9-1 0 0,-8-11-14 0 0,0 1-1 0 0,1-1 0 0 0,-2 1 1 0 0,1-1-1 0 0,0 1 1 0 0,-1-1-1 0 0,1 1 1 0 0,-1 0-1 0 0,0-1 1 0 0,0 1-1 0 0,-1-1 0 0 0,1 1 1 0 0,-1 0-1 0 0,0-1 1 0 0,0 1-1 0 0,0-1 1 0 0,0 1-1 0 0,0-1 0 0 0,-1 0 1 0 0,0 0-1 0 0,-3 6 1 0 0,-1 0-33 0 0,-1 1 1 0 0,-1-1 0 0 0,0 0-1 0 0,0 0 1 0 0,-13 10-1 0 0,-1-2-53 0 0,-2 0 0 0 0,0-2 0 0 0,0-1 0 0 0,-2 0 0 0 0,0-2-1 0 0,0-1 1 0 0,-52 14 0 0 0,70-23 66 0 0,-13 5-122 0 0,0-2-1 0 0,0 0 1 0 0,-1-2 0 0 0,-28 2-1 0 0,23-5-608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44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1065 14279 0 0,'37'69'9577'0'0,"-37"-72"-9026"0"0,-3-16-363 0 0,2 0 0 0 0,0 0 0 0 0,1 1 0 0 0,1-1 0 0 0,5-28 0 0 0,15-31-170 0 0,57-144 0 0 0,-15 52 21 0 0,1-44 42 0 0,-51 156-113 0 0,11-103-1 0 0,-22 142-257 0 0,-1 0 0 0 0,-3-27 0 0 0,2 44-214 0 0,-11 18-3523 0 0,1 3 2425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08.7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16927 0 0,'0'0'2364'0'0,"-1"8"-1439"0"0,0-3 2186 0 0,-3 7-2238 0 0,3-8-724 0 0,0 0 0 0 0,0 0 0 0 0,0 0 0 0 0,1 0-1 0 0,-1 0 1 0 0,1 0 0 0 0,0 0 0 0 0,0 0 0 0 0,0 0 0 0 0,0 0-1 0 0,1 0 1 0 0,2 8 0 0 0,6 29 73 0 0,-2 0-1 0 0,-2 0 0 0 0,0 57 1 0 0,0-12-52 0 0,-2-6-391 0 0,-3-52 45 0 0,1-1-1 0 0,1 1 0 0 0,7 32 0 0 0,-8-57-208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44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261 889 14567 0 0,'0'0'664'0'0,"2"1"-8"0"0,15 9 171 0 0,-11-9 3161 0 0,-6-1-3915 0 0,0 1-1 0 0,0-1 1 0 0,0 0 0 0 0,0 0 0 0 0,0 0-1 0 0,0 0 1 0 0,1 0 0 0 0,-1 0 0 0 0,0 1-1 0 0,0-1 1 0 0,0 0 0 0 0,0 0 0 0 0,0 0-1 0 0,1 0 1 0 0,-1 0 0 0 0,0 0-1 0 0,0 0 1 0 0,0 0 0 0 0,0 0 0 0 0,1 0-1 0 0,-1 0 1 0 0,0 0 0 0 0,0 0 0 0 0,0 0-1 0 0,0 0 1 0 0,1 0 0 0 0,-1 0 0 0 0,0 0-1 0 0,0 0 1 0 0,0 0 0 0 0,0 0 0 0 0,1 0-1 0 0,-1 0 1 0 0,0 0 0 0 0,0 0 0 0 0,0 0-1 0 0,0-1 1 0 0,0 1 0 0 0,1 0 0 0 0,-1 0-1 0 0,0 0 1 0 0,0 0 0 0 0,0 0 0 0 0,0 0-1 0 0,0-1 1 0 0,1 1 0 0 0,-5-10 795 0 0,-13-19-1288 0 0,15 26 738 0 0,-27-45-27 0 0,2-1-1 0 0,-37-95 1 0 0,44 83-199 0 0,4-1 1 0 0,-13-84-1 0 0,2 7-13 0 0,17 92-160 0 0,4 12-368 0 0,-3 1 0 0 0,-16-45 0 0 0,18 65-1055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46.1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20 238 10967 0 0,'0'0'13527'0'0,"1"3"-12863"0"0,8 21-275 0 0,-2 1-1 0 0,0 0 1 0 0,-1 0 0 0 0,-2 0 0 0 0,0 1 0 0 0,-2 0 0 0 0,0 26-1 0 0,-25 179-376 0 0,14-163-13 0 0,-20 168-10 0 0,29-234-43 0 0,0-5-145 0 0,12-60-17 0 0,7-101-1 0 0,-14-67 89 0 0,1 98-96 0 0,-3 111 145 0 0,6-31 1 0 0,-2 18 31 0 0,-5 24 45 0 0,1 0 1 0 0,-1 1-1 0 0,2-1 1 0 0,0 1-1 0 0,0-1 1 0 0,8-13-1 0 0,-4 14 2 0 0,2 3 0 0 0,6-1 12 0 0,-9 9 13 0 0,-4-1-9 0 0,1 1-6 0 0,6 1-13 0 0,10 16 60 0 0,-13-9-36 0 0,1-1-1 0 0,-1 2 0 0 0,-1-1 0 0 0,0 1 0 0 0,6 13 0 0 0,22 56 44 0 0,-28-63-41 0 0,11 30-11 0 0,14 32-13 0 0,-4-20-5 0 0,109 211-471 0 0,-133-264 418 0 0,1 0-1 0 0,-1 0 1 0 0,1 0-1 0 0,0 0 1 0 0,7 5-1 0 0,-9-8-55 0 0,12-5-58 0 0,-11 2 157 0 0,0 0-1 0 0,0 0 0 0 0,-1 0 1 0 0,1-1-1 0 0,0 1 1 0 0,0-1-1 0 0,-1 0 1 0 0,1 1-1 0 0,-1-1 0 0 0,0-1 1 0 0,0 1-1 0 0,1 0 1 0 0,-1 0-1 0 0,-1-1 1 0 0,4-4-1 0 0,1-4-40 0 0,0 0 0 0 0,6-19 0 0 0,-6 15 26 0 0,23-63-53 0 0,-2-1 0 0 0,22-121-1 0 0,-40 149 60 0 0,-3 0 0 0 0,-1-81 0 0 0,-6 113-84 0 0,0 0-1 0 0,-10-38 0 0 0,7 41-2080 0 0,-12-28-1 0 0,9 31-5448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47.4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30 11055 0 0,'0'0'1002'0'0,"0"2"-824"0"0,3 8-767 0 0,4 8 5243 0 0,0 2 1356 0 0,-5-17-5698 0 0,6 17 24 0 0,0 1 0 0 0,-1 0 0 0 0,5 25 0 0 0,12 173 109 0 0,-16-122-337 0 0,-2 20-139 0 0,-4-62 9 0 0,-2-41-4 0 0,-10-47-126 0 0,3-9 38 0 0,1 0 0 0 0,1-63 0 0 0,4 85 98 0 0,0-20-55 0 0,8-77 0 0 0,-4 96 51 0 0,1 0-1 0 0,1 0 0 0 0,1 0 0 0 0,0 1 0 0 0,13-25 0 0 0,-13 33 21 0 0,1 0-1 0 0,0 0 1 0 0,1 1 0 0 0,1 0-1 0 0,-1 0 1 0 0,13-11-1 0 0,-16 17 2 0 0,1 0 1 0 0,0 0-1 0 0,0 0 0 0 0,1 1 0 0 0,0 0 0 0 0,-1 0 0 0 0,1 1 0 0 0,0-1 0 0 0,1 1 0 0 0,-1 1 0 0 0,1 0 0 0 0,10-2 0 0 0,-2 2 15 0 0,-1 1 1 0 0,1 1-1 0 0,0 0 0 0 0,0 1 1 0 0,0 1-1 0 0,-1 1 0 0 0,1 0 1 0 0,-1 1-1 0 0,0 0 0 0 0,0 2 1 0 0,0-1-1 0 0,-1 2 0 0 0,1 0 1 0 0,18 13-1 0 0,-31-18-16 0 0,1-1 0 0 0,-1 1 0 0 0,0 0 0 0 0,0 0 0 0 0,0 1 0 0 0,0-1 0 0 0,0 0 0 0 0,0 1 0 0 0,0-1 0 0 0,-1 1 0 0 0,1 0 0 0 0,-1-1 0 0 0,0 1 0 0 0,0 0 0 0 0,0 0 0 0 0,0 0 0 0 0,0 0 0 0 0,-1 0 0 0 0,1 0 0 0 0,-1 4 0 0 0,0-3 0 0 0,-1 1 0 0 0,0 0 0 0 0,0-1 0 0 0,0 1 0 0 0,0-1 0 0 0,-1 0 0 0 0,1 1 0 0 0,-1-1 0 0 0,-1 0 0 0 0,1 0 0 0 0,0 0 0 0 0,-6 6 0 0 0,-5 6-9 0 0,-1 0 0 0 0,-1-2 0 0 0,0 1 1 0 0,-1-2-1 0 0,-1 0 0 0 0,0-1 0 0 0,0-1 0 0 0,-32 16 0 0 0,-8-3-31 0 0,-94 29 0 0 0,135-48 19 0 0,-1 0-1 0 0,-33 3 1 0 0,43-7 11 0 0,1-1 0 0 0,-1 0 0 0 0,1 0-1 0 0,-1-1 1 0 0,1 1 0 0 0,-1-2 0 0 0,1 1 0 0 0,0-1 0 0 0,0 0-1 0 0,-10-4 1 0 0,14 5-153 0 0,0-4 183 0 0,1 1-1808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48.6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1079 10591 0 0,'0'0'1342'0'0,"3"1"-246"0"0,-1 0-688 0 0,1 0-1 0 0,0 0 1 0 0,-1-1 0 0 0,1 1 0 0 0,0-1 0 0 0,0 0 0 0 0,-1 0 0 0 0,1 0 0 0 0,0 0-1 0 0,0-1 1 0 0,-1 1 0 0 0,1-1 0 0 0,0 1 0 0 0,-1-1 0 0 0,1 0 0 0 0,0 0 0 0 0,-1 0-1 0 0,1 0 1 0 0,3-3 0 0 0,-3 2-303 0 0,0 0-1 0 0,0-1 0 0 0,0 0 1 0 0,0 1-1 0 0,3-5 1 0 0,38-48 594 0 0,54-59 44 0 0,-36 48-303 0 0,61-61 219 0 0,-116 121-634 0 0,241-240 776 0 0,-20-17-241 0 0,-225 259-558 0 0,14-21 40 0 0,2 2-1 0 0,0 0 1 0 0,1 1-1 0 0,2 2 1 0 0,40-32-1 0 0,-53 46-64 0 0,-8 5-85 0 0,1 3-126 0 0,13 20-314 0 0,-14-20 237 0 0,-2 1-588 0 0,-9 23-1155 0 0,9-24 691 0 0,0-1 1015 0 0,1 0 0 0 0,-1 0 0 0 0,0 0-1 0 0,1 0 1 0 0,-1 0 0 0 0,1-1 0 0 0,-1 1-1 0 0,0 0 1 0 0,0 0 0 0 0,0-1 0 0 0,0 2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49.0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1086 7831 0 0,'1'3'603'0'0,"10"22"9873"0"0,-5-35-9537 0 0,-3 6-769 0 0,-1-1 30 0 0,-1 0 1 0 0,1-1-1 0 0,-1 0 0 0 0,0 1 0 0 0,0-1 0 0 0,0-9 0 0 0,0-4 84 0 0,3-12 27 0 0,7-44 356 0 0,5 6 223 0 0,29-81 1 0 0,86-159 306 0 0,-92 221-1038 0 0,-3-2-1 0 0,23-96 0 0 0,-49 154-250 0 0,-9 30-111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49.5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756 913 12319 0 0,'2'4'183'0'0,"-2"-3"-112"0"0,0 0-1 0 0,1 0 1 0 0,-1 0 0 0 0,1-1 0 0 0,-1 1-1 0 0,1 0 1 0 0,-1 0 0 0 0,1-1 0 0 0,-1 1-1 0 0,1 0 1 0 0,-1-1 0 0 0,1 1 0 0 0,0 0-1 0 0,0-1 1 0 0,1 2 0 0 0,5 1 1462 0 0,-1-3-1018 0 0,-2 0 2130 0 0,-4-8-1245 0 0,-4-12-1078 0 0,-2 0 0 0 0,0 0 0 0 0,-1 0 0 0 0,-18-33 0 0 0,2 2 143 0 0,-78-156 651 0 0,62 138-842 0 0,-59-79 0 0 0,69 110-224 0 0,-2 1 0 0 0,-1 2 0 0 0,-48-41 0 0 0,59 60-310 0 0,0 1-1 0 0,-1 1 1 0 0,0 2 0 0 0,-1 0-1 0 0,-1 1 1 0 0,0 1 0 0 0,0 1-1 0 0,-33-8 1 0 0,-8 3-7424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6:05.4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546 1 19695 0 0,'0'0'3155'0'0,"0"2"-2959"0"0,-1 5-57 0 0,0 0 1 0 0,-1 0 0 0 0,0-1 0 0 0,0 1-1 0 0,0 0 1 0 0,-1-1 0 0 0,0 0-1 0 0,0 0 1 0 0,-1 0 0 0 0,-5 8-1 0 0,-6 10-37 0 0,-16 35-96 0 0,-36 91-1 0 0,3 3-5 0 0,36-87 0 0 0,-30 58 0 0 0,48-104 0 0 0,4-8 0 0 0,1-1 0 0 0,-2 0 0 0 0,0-1 0 0 0,0 0 0 0 0,-1 0 0 0 0,0 0 0 0 0,-12 11 0 0 0,19-21 0 0 0,1 1-1 0 0,-1-1 0 0 0,1 0 1 0 0,0 0-1 0 0,-1 1 0 0 0,1-1 1 0 0,-1 0-1 0 0,1 0 1 0 0,-1 1-1 0 0,1-1 0 0 0,-1 0 1 0 0,1 0-1 0 0,-1 0 1 0 0,1 0-1 0 0,-1 0 0 0 0,1 0 1 0 0,-1 0-1 0 0,1 0 1 0 0,0 0-1 0 0,-1 0 0 0 0,1 0 1 0 0,-1 0-1 0 0,0 0 0 0 0,-22-12-73 0 0,16 5 66 0 0,-1 1 1 0 0,1-1 0 0 0,0 0-1 0 0,0-1 1 0 0,1 1 0 0 0,0-1-1 0 0,1-1 1 0 0,-1 1-1 0 0,2-1 1 0 0,-1 0 0 0 0,1 0-1 0 0,-5-17 1 0 0,-1-9-14 0 0,2-1 1 0 0,-4-41-1 0 0,9 57 20 0 0,-1-21 46 0 0,2-59-1 0 0,-1-4 54 0 0,2 79-38 0 0,0 12-15 0 0,0 1 0 0 0,-4-21-1 0 0,0 17-21 0 0,4 13-44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6:06.3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77 398 9215 0 0,'0'0'14848'0'0,"-1"3"-14684"0"0,-7 58 150 0 0,1-7-229 0 0,-20 176 35 0 0,20-151-134 0 0,5-62-40 0 0,-8 28 0 0 0,6-31 12 0 0,3-11-38 0 0,0-6-594 0 0,-1-7 599 0 0,0 1 0 0 0,0-1-1 0 0,1 1 1 0 0,0-1-1 0 0,1 0 1 0 0,0 0-1 0 0,1 0 1 0 0,2-14-1 0 0,21-81-150 0 0,-23 104 222 0 0,67-190-14 0 0,15 6 29 0 0,-67 152-7 0 0,4-8 54 0 0,30-46 0 0 0,-39 70-32 0 0,1 1-1 0 0,1 0 1 0 0,0 1 0 0 0,1 0-1 0 0,18-14 1 0 0,-24 23-9 0 0,0 0-1 0 0,1 1 1 0 0,0 0 0 0 0,0 1 0 0 0,0 0 0 0 0,0 0-1 0 0,1 1 1 0 0,0 0 0 0 0,-1 1 0 0 0,1 0 0 0 0,0 1 0 0 0,0 0-1 0 0,0 0 1 0 0,0 1 0 0 0,1 0 0 0 0,-1 1 0 0 0,0 0-1 0 0,0 0 1 0 0,-1 1 0 0 0,1 1 0 0 0,0 0 0 0 0,10 4-1 0 0,-8-1-7 0 0,0 0-1 0 0,-1 1 0 0 0,0 0 1 0 0,0 0-1 0 0,-1 1 0 0 0,0 1 1 0 0,0 0-1 0 0,-1 0 0 0 0,9 12 1 0 0,-13-15-6 0 0,-1 1 1 0 0,0-1-1 0 0,-1 0 1 0 0,1 1-1 0 0,-1 0 1 0 0,-1 0-1 0 0,1 0 1 0 0,-1 0-1 0 0,0 0 1 0 0,-1 0 0 0 0,0 1-1 0 0,0-1 1 0 0,-1 1-1 0 0,1-1 1 0 0,-1 0-1 0 0,-1 1 1 0 0,-2 12-1 0 0,1-10-3 0 0,-1-1 0 0 0,-1 1 0 0 0,0-1 0 0 0,0 0 0 0 0,0 0 0 0 0,-1 0 0 0 0,-1 0 0 0 0,-11 14 0 0 0,0-3 0 0 0,-1-2 0 0 0,-25 22 0 0 0,13-17-33 0 0,-1-1-1 0 0,-1-2 1 0 0,-1-1 0 0 0,-1-1-1 0 0,0-2 1 0 0,-1-2 0 0 0,-54 15-1 0 0,69-23-229 0 0,-1-1 0 0 0,0-1-1 0 0,-1-1 1 0 0,1-1-1 0 0,-1-1 1 0 0,1-1 0 0 0,-1-1-1 0 0,-24-3 1 0 0,18-3-884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6:07.4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1656 11055 0 0,'0'0'852'0'0,"1"1"-560"0"0,3 7 5519 0 0,-4-8-5727 0 0,0 0-1 0 0,0 0 1 0 0,0 0-1 0 0,0 0 1 0 0,0 1 0 0 0,0-1-1 0 0,0 0 1 0 0,-1 0-1 0 0,1 0 1 0 0,0 0 0 0 0,0 0-1 0 0,0 1 1 0 0,0-1 0 0 0,0 0-1 0 0,0 0 1 0 0,1 0-1 0 0,-1 0 1 0 0,0 0 0 0 0,0 1-1 0 0,0-1 1 0 0,0 0 0 0 0,0 0-1 0 0,0 0 1 0 0,0 0-1 0 0,0 0 1 0 0,0 1 0 0 0,0-1-1 0 0,0 0 1 0 0,0 0 0 0 0,1 0-1 0 0,-1 0 1 0 0,0 0-1 0 0,0 0 1 0 0,0 0 0 0 0,0 0-1 0 0,0 0 1 0 0,0 1-1 0 0,1-1 1 0 0,7 2 2367 0 0,8-3-1259 0 0,-7-2-1121 0 0,0-1 1 0 0,-1 0-1 0 0,1 0 1 0 0,-1-1-1 0 0,0-1 0 0 0,13-10 1 0 0,9-6 105 0 0,234-161 663 0 0,66-89-451 0 0,151-199 31 0 0,-45-40-37 0 0,-422 493-381 0 0,4-6 11 0 0,1 1-1 0 0,1 1 0 0 0,1 1 1 0 0,24-19-1 0 0,-41 36-6 0 0,-2 2-2 0 0,-1 1 1 0 0,1 0-1 0 0,-1 0 1 0 0,1 0-1 0 0,0 0 1 0 0,-1 0-1 0 0,1 0 1 0 0,0 0-1 0 0,-1 1 1 0 0,1-1-1 0 0,0 1 1 0 0,2-1-1 0 0,7-2 60 0 0,-8 2-11 0 0,6 3-42 0 0,1-2-11 0 0,-2-3-11 0 0,-7 2-43 0 0,-1 4-563 0 0,-1 1 538 0 0,0-1-1 0 0,0 0 1 0 0,-1 0 0 0 0,1 0-1 0 0,-1-1 1 0 0,1 1-1 0 0,-4 3 1 0 0,-3 9-996 0 0,-2 5-1034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6:08.1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2070 9935 0 0,'12'-9'484'0'0,"-1"0"-1"0"0,0-2 0 0 0,-1 1 0 0 0,0-1 1 0 0,0-1-1 0 0,11-18 0 0 0,47-79 7486 0 0,-9-6-4629 0 0,46-123-2457 0 0,-75 167-237 0 0,-3 6-607 0 0,182-442 789 0 0,-37-13-196 0 0,-148 408-632 0 0,-18 74 0 0 0,2 0 0 0 0,2 1 0 0 0,23-56 0 0 0,-23 73 0 0 0,-2 10 0 0 0,0 6-19 0 0,-8 4 9 0 0,1 0 0 0 0,0 0 0 0 0,-1 0-1 0 0,1 1 1 0 0,-1-1 0 0 0,1 0 0 0 0,0 0-1 0 0,-1 1 1 0 0,1-1 0 0 0,-1 0 0 0 0,1 1 0 0 0,-1-1-1 0 0,1 0 1 0 0,-1 1 0 0 0,1-1 0 0 0,-1 1-1 0 0,1-1 1 0 0,-1 1 0 0 0,0-1 0 0 0,1 2-1 0 0,0-1-44 0 0,0 1-153 0 0,1 0-1 0 0,0 0 1 0 0,-1 0 0 0 0,0 1 0 0 0,1-1 0 0 0,-1 0-1 0 0,1 3 1 0 0,3 19-7403 0 0,-4-4-191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09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344 0 19319 0 0,'-3'19'856'0'0,"-4"-8"176"0"0,-5-1-824 0 0,-4-3-208 0 0,-5-5 0 0 0,-3 2 0 0 0,-4-1 72 0 0,-4-1-72 0 0,-3-4 80 0 0,0-3-80 0 0,-2 1 128 0 0,2 1-32 0 0,4-2 0 0 0,3 1-8840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6:08.7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1151 1812 9215 0 0,'3'1'707'0'0,"6"2"-548"0"0,24 9 664 0 0,-11 2 10031 0 0,-24-15-10813 0 0,1 1 1 0 0,0-1 0 0 0,0 1-1 0 0,0-1 1 0 0,0 1 0 0 0,0-1-1 0 0,0 1 1 0 0,1-1-1 0 0,-1 0 1 0 0,0 0 0 0 0,0 1-1 0 0,0-1 1 0 0,1 0 0 0 0,-1 0-1 0 0,0 0 1 0 0,0-1-1 0 0,-12-20 175 0 0,11 19-181 0 0,-8-18 314 0 0,-14-43 0 0 0,8 20-116 0 0,-131-282 671 0 0,51 135-654 0 0,-73-132 4 0 0,-45-7-11 0 0,161 258-228 0 0,-4 3-1 0 0,-90-85 1 0 0,102 110-236 0 0,5 6-527 0 0,0 1 0 0 0,-57-38-1 0 0,79 64-325 0 0,5 7-41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6:17.7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4415 9215 0 0,'0'0'707'0'0,"0"1"-464"0"0,0 5 53 0 0,0-3 453 0 0,0 0 0 0 0,1 0 0 0 0,-1 0 1 0 0,1-1-1 0 0,0 1 0 0 0,0 0 0 0 0,4 8 4623 0 0,3-10-4195 0 0,-4-1-1003 0 0,0-1 1 0 0,0 1-1 0 0,0-1 0 0 0,0-1 1 0 0,0 1-1 0 0,0 0 0 0 0,0-1 1 0 0,0 0-1 0 0,-1 0 0 0 0,6-3 1 0 0,34-28 465 0 0,-40 29-541 0 0,38-30 427 0 0,76-62 316 0 0,-1-6-732 0 0,-22 16-60 0 0,155-120 157 0 0,-197 162-78 0 0,72-57 295 0 0,105-87 162 0 0,-38 30-396 0 0,-70 57-2 0 0,166-181 0 0 0,-12-1 25 0 0,4 16-9 0 0,75-73-80 0 0,-73 79-63 0 0,-143 137-47 0 0,94-59-14 0 0,-154 125 0 0 0,90-64 17 0 0,153-122 30 0 0,-135 92-47 0 0,-78 65 0 0 0,278-199 0 0 0,-330 250 0 0 0,-26 17 0 0 0,0-1 0 0 0,33-30 0 0 0,33-33 0 0 0,16-15 0 0 0,26-18 0 0 0,-35 32 0 0 0,-83 67 0 0 0,1 1 0 0 0,0 0 0 0 0,43-22 0 0 0,-64 38 0 0 0,1 0 1 0 0,-1-1-1 0 0,0 1 0 0 0,0 0 0 0 0,0 0 1 0 0,0 0-1 0 0,0 0 0 0 0,0 0 0 0 0,1 0 1 0 0,-1 0-1 0 0,0 0 0 0 0,0 0 0 0 0,0 0 1 0 0,0 0-1 0 0,0 0 0 0 0,1 0 0 0 0,-1-1 1 0 0,0 1-1 0 0,0 0 0 0 0,0 0 0 0 0,0 0 1 0 0,0 0-1 0 0,1 1 0 0 0,-1-1 0 0 0,0 0 1 0 0,0 0-1 0 0,0 0 0 0 0,0 0 0 0 0,0 0 1 0 0,1 0-1 0 0,-1 0 0 0 0,0 0 0 0 0,0 0 1 0 0,0 0-1 0 0,0 0 0 0 0,0 0 0 0 0,0 0 1 0 0,1 1-1 0 0,-1-1 0 0 0,0 0 0 0 0,0 0 1 0 0,0 0-1 0 0,0 0 0 0 0,0 0 0 0 0,0 0 1 0 0,0 1-1 0 0,0-1 0 0 0,0 0 0 0 0,0 0 1 0 0,0 0-1 0 0,0 0 0 0 0,0 0 1 0 0,0 1-1 0 0,0-1 0 0 0,0 0 0 0 0,0 0 1 0 0,0 0-1 0 0,0 0 0 0 0,0 1 0 0 0,-1 6-61 0 0,1-7 46 0 0,-2 6-198 0 0,-1-1 0 0 0,1 1-1 0 0,-1-1 1 0 0,0 0 0 0 0,-1 0 0 0 0,1 0 0 0 0,-1 0 0 0 0,0-1 0 0 0,-7 6 0 0 0,-7 11-1888 0 0,7-9 698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6:18.4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209 1108 2303 0 0,'0'0'12367'0'0,"1"1"-11393"0"0,0 1-1 0 0,1-1 1 0 0,-1 0 0 0 0,0 0-1 0 0,1 0 1 0 0,0 0 0 0 0,-1 0-1 0 0,1 0 1 0 0,0 0 0 0 0,1 0-1 0 0,-1-6-945 0 0,0 0 0 0 0,0-1 0 0 0,-1 1 0 0 0,1-1 0 0 0,-2 0 0 0 0,1 1 0 0 0,0-1 0 0 0,-1 0 0 0 0,-1-7 0 0 0,-7-57 88 0 0,5 52-80 0 0,-40-197 156 0 0,11 64-13 0 0,-92-396 141 0 0,122 536-316 0 0,1 8-7 0 0,0-1 0 0 0,1 1 0 0 0,-1 0 0 0 0,0 0-1 0 0,-1-1 1 0 0,1 1 0 0 0,-1 0 0 0 0,1 0 0 0 0,-1 0 0 0 0,0 0 0 0 0,-3-3 0 0 0,1 2-381 0 0,3 6-892 0 0,1 7-401 0 0,0-8 1760 0 0,3 15-1436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09.7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1 778 9671 0 0,'14'62'13795'0'0,"-13"-65"-13611"0"0,2-3-17 0 0,-1-1 1 0 0,0 1 0 0 0,0-1-1 0 0,0 0 1 0 0,-1 0-1 0 0,1-13 1 0 0,-2-49 979 0 0,-1 32-999 0 0,1-2-30 0 0,5-175-22 0 0,-1 117-84 0 0,8-75-1 0 0,-12 170 537 0 0,0 3-531 0 0,0 0 0 0 0,1 0 0 0 0,-1 0 0 0 0,0 0 0 0 0,1 0-1 0 0,-1 0 1 0 0,1 0 0 0 0,0 0 0 0 0,-1 0 0 0 0,1 0 0 0 0,0 0 0 0 0,0 0 0 0 0,2 4 27 0 0,11 22 174 0 0,8 14 43 0 0,30 52-100 0 0,14 27-111 0 0,-34-60-49 0 0,62 133-421 0 0,-62-125 247 0 0,-20-41 70 0 0,1 0 1 0 0,23 35 0 0 0,-33-57 85 0 0,1-1 0 0 0,-1 1 0 0 0,1-1 0 0 0,0 1 0 0 0,0-1 0 0 0,1 0 0 0 0,-1 0 0 0 0,1-1 0 0 0,6 4 0 0 0,-10-7 14 0 0,-1 0 0 0 0,1 0 0 0 0,0 1 0 0 0,0-1 0 0 0,0 0 0 0 0,-1 0 0 0 0,1 0 0 0 0,0 0 0 0 0,0 0 0 0 0,0 0 0 0 0,0-1 0 0 0,-1 1 0 0 0,1 0 0 0 0,0 0 0 0 0,0 0 0 0 0,0-1 0 0 0,-1 1 0 0 0,2-1 0 0 0,1 0-9 0 0,2-1-4 0 0,0-1-1 0 0,0 1 1 0 0,0-1-1 0 0,-1 0 1 0 0,1 0-1 0 0,-1-1 1 0 0,0 1-1 0 0,0-1 1 0 0,0 0-1 0 0,0 0 1 0 0,-1 0-1 0 0,1 0 1 0 0,-1-1-1 0 0,0 1 1 0 0,0-1-1 0 0,3-8 1 0 0,1-3-11 0 0,-1-1-1 0 0,0 1 1 0 0,6-33 0 0 0,-6 8 16 0 0,-1 0-1 0 0,-2 1 1 0 0,-2-46 0 0 0,-16-123-26 0 0,11 172 36 0 0,-2-21-17 0 0,0-2-182 0 0,1-98-1 0 0,8 132-1715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30.5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1305 16127 0 0,'4'8'1672'0'0,"0"-1"-1547"0"0,-3-5 57 0 0,0 0 0 0 0,0 0 0 0 0,1 0 0 0 0,-1 0 0 0 0,0 0 0 0 0,1-1 0 0 0,-1 1 0 0 0,6 3 2368 0 0,-6-5-2519 0 0,1 0-1 0 0,0-1 1 0 0,-1 1 0 0 0,1 0 0 0 0,-1-1-1 0 0,1 0 1 0 0,-1 1 0 0 0,1-1 0 0 0,-1 0-1 0 0,1 0 1 0 0,-1 0 0 0 0,0 0 0 0 0,1 0-1 0 0,-1 0 1 0 0,0 0 0 0 0,0 0 0 0 0,0 0-1 0 0,0-1 1 0 0,0 1 0 0 0,1-3 0 0 0,3-4 233 0 0,-1 0 0 0 0,6-13 1 0 0,-6 10-187 0 0,7-10 5 0 0,1 0-1 0 0,23-30 0 0 0,-17 26-2 0 0,102-125 996 0 0,-72 96-759 0 0,159-199 720 0 0,-74 90-597 0 0,-65 76-311 0 0,-4-2 0 0 0,-4-4-1 0 0,72-149 1 0 0,-125 224-161 0 0,-6 14 3 0 0,-4 11 2 0 0,-1 5-172 0 0,-22 63-253 0 0,16-26-2964 0 0,10-47 1790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30.9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70 740 7831 0 0,'2'4'221'0'0,"-1"-3"-182"0"0,-1 0 1 0 0,1 1-1 0 0,-1-1 0 0 0,1 0 0 0 0,-1 1 1 0 0,0-1-1 0 0,0 1 0 0 0,1-1 0 0 0,-1 0 0 0 0,0 1 1 0 0,0-1-1 0 0,0 1 0 0 0,-1-1 0 0 0,1 2 1 0 0,-8 10 8912 0 0,6-13-8540 0 0,-8-2 6074 0 0,3-3-8507 0 0,4 1 2170 0 0,-1-1-1 0 0,1 1 1 0 0,1-1 0 0 0,-1 0 0 0 0,0 1 0 0 0,1-1-1 0 0,0 0 1 0 0,1-1 0 0 0,-1 1 0 0 0,1 0-1 0 0,-1-6 1 0 0,-1-9 127 0 0,-1-32-1 0 0,2-149 517 0 0,-4 109-509 0 0,1 26-266 0 0,7-122 0 0 0,-2 182-228 0 0,1 0 0 0 0,0 0 0 0 0,0-1 1 0 0,0 1-1 0 0,1 0 0 0 0,0 0 0 0 0,0 0 0 0 0,0 1 0 0 0,1-1 0 0 0,0 0 0 0 0,4-6 0 0 0,5 1-1174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32.1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1 803 4143 0 0,'0'3'7354'0'0,"2"21"-1657"0"0,-2-21-4205 0 0,0 11 2980 0 0,-2 0-574 0 0,3-36-3875 0 0,1 0 0 0 0,10-40-1 0 0,-1 3-11 0 0,30-182-11 0 0,-21 129 0 0 0,-19 109 0 0 0,26-170 0 0 0,-27 152 11 0 0,-22 59 189 0 0,11-9-123 0 0,9-24-76 0 0,-3 16 73 0 0,6-19-70 0 0,-1 0 0 0 0,0 0 0 0 0,1 0 0 0 0,-1 0 0 0 0,1 0 1 0 0,-1 0-1 0 0,1 0 0 0 0,0 0 0 0 0,0 0 0 0 0,0-1 0 0 0,0 1 0 0 0,2 2 1 0 0,-1-1 6 0 0,1 1 7 0 0,0 1 0 0 0,1-1 1 0 0,0 0-1 0 0,0 0 0 0 0,4 3 0 0 0,11 12 26 0 0,103 146 82 0 0,-31-38-57 0 0,-35-48-258 0 0,13 14-110 0 0,-69-92 284 0 0,0-1-1 0 0,0 0 1 0 0,1 1 0 0 0,-1-1-1 0 0,0 0 1 0 0,1 1 0 0 0,-1-1-1 0 0,0 0 1 0 0,1 1-1 0 0,-1-1 1 0 0,1 0 0 0 0,-1 0-1 0 0,1 1 1 0 0,-1-1 0 0 0,1 0-1 0 0,-1 0 1 0 0,0 0 0 0 0,1 0-1 0 0,-1 0 1 0 0,1 1-1 0 0,-1-1 1 0 0,1 0 0 0 0,-1 0-1 0 0,1 0 1 0 0,-1 0 0 0 0,1-1-1 0 0,0 1 1 0 0,0 0 1 0 0,0-1 0 0 0,0 1-1 0 0,0-1 1 0 0,-1 1 0 0 0,1-1 0 0 0,0 0-1 0 0,0 1 1 0 0,0-1 0 0 0,-1 0 0 0 0,1 0 0 0 0,0 0-1 0 0,0-1 1 0 0,3-5-26 0 0,0 0 0 0 0,5-14 1 0 0,-6 14-43 0 0,2-8 57 0 0,-1 1 0 0 0,0-1 0 0 0,3-28-1 0 0,2-7-22 0 0,84-447 533 0 0,-91 481-491 0 0,0 5-87 0 0,-1-1 0 0 0,0 1 0 0 0,-1-1 0 0 0,-2-23 0 0 0,2 33-608 0 0,-7 15-4967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6T23:35:32.7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1 205 8287 0 0,'0'0'756'0'0,"2"2"-622"0"0,6 5 4375 0 0,8-8 8493 0 0,-11 8-13775 0 0,-3-3 884 0 0,1 1 0 0 0,-1 0 1 0 0,-1 0-1 0 0,1 0 0 0 0,-1 1 0 0 0,1-1 0 0 0,-1 0 1 0 0,0 9-1 0 0,-1 45 194 0 0,-1-41-272 0 0,-1 83 100 0 0,1 25-63 0 0,-20 130 0 0 0,15-221-85 0 0,3-61-233 0 0,13-168-47 0 0,-1 53 193 0 0,-8 128 100 0 0,16-200-11 0 0,-14 191 13 0 0,2-1 1 0 0,0 2-1 0 0,2-1 1 0 0,0 1-1 0 0,1 0 0 0 0,1 0 1 0 0,17-26-1 0 0,-22 40 0 0 0,0 1 0 0 0,1 1 0 0 0,0-1 0 0 0,0 1 0 0 0,0-1 0 0 0,0 2 0 0 0,1-1 0 0 0,0 0 0 0 0,0 1 0 0 0,0 0 0 0 0,1 1 0 0 0,10-5 0 0 0,-7 4 0 0 0,1 1 0 0 0,-1 1 0 0 0,1 0 0 0 0,-1 0 0 0 0,1 1 0 0 0,0 0 0 0 0,20 1 0 0 0,-2 2 17 0 0,-1 1 0 0 0,0 2 0 0 0,-1 0 0 0 0,1 2 0 0 0,-1 1 0 0 0,0 1 0 0 0,36 18 0 0 0,-59-25-20 0 0,-1 0-1 0 0,1 0 1 0 0,-1 1-1 0 0,1-1 1 0 0,-1 1 0 0 0,0 0-1 0 0,0 0 1 0 0,0 0-1 0 0,-1 0 1 0 0,1 0-1 0 0,-1 0 1 0 0,1 1 0 0 0,2 7-1 0 0,-3-8-1 0 0,-1 0 1 0 0,0 1-1 0 0,-1-1 0 0 0,1 1 1 0 0,0-1-1 0 0,-1 1 0 0 0,0-1 0 0 0,0 1 1 0 0,0-1-1 0 0,0 1 0 0 0,-1-1 1 0 0,1 1-1 0 0,-1-1 0 0 0,0 0 0 0 0,0 1 1 0 0,-2 5-1 0 0,-7 10-62 0 0,0 0 1 0 0,-1-1-1 0 0,-1 0 0 0 0,-1-1 1 0 0,0 0-1 0 0,-1-1 0 0 0,-1 0 1 0 0,0-1-1 0 0,-1-1 0 0 0,-21 14 0 0 0,10-9 29 0 0,-1-2 0 0 0,-1-1-1 0 0,0-1 1 0 0,-1-1-1 0 0,-62 18 1 0 0,78-27 8 0 0,-1-2-1 0 0,-26 3 1 0 0,36-5 15 0 0,0-1 0 0 0,0 0 0 0 0,0 0 0 0 0,0-1 1 0 0,0 1-1 0 0,0-1 0 0 0,0 0 0 0 0,0 0 0 0 0,0-1 1 0 0,0 0-1 0 0,1 0 0 0 0,-5-2 0 0 0,4 1-197 0 0,-7-4 414 0 0,4 4-2928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33799"/>
            <a:ext cx="7772400" cy="1913317"/>
          </a:xfrm>
        </p:spPr>
        <p:txBody>
          <a:bodyPr anchor="t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67" y="1773238"/>
            <a:ext cx="6858000" cy="1655762"/>
          </a:xfr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3172-A433-D540-BAE2-0BB515868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A09F-6168-F343-A7FF-C189960EB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383-30EE-AE43-93EF-1EF8689EA3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/>
            </a:lvl1pPr>
            <a:lvl2pPr marL="685800" indent="-228600">
              <a:buFont typeface="Wingdings" charset="2"/>
              <a:buChar char="§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EDC-6262-774A-B8DC-B257A319EC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5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93C4-8E5C-7547-BE8F-EF5C6C4B37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0745-D8AB-B242-B00F-8984A4F253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02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449-F2A3-984B-ABCE-9BB8BBBB56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6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DDF6-B357-784A-86BD-BC8817B43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0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9535-62F4-924A-8047-096FC0DFD4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1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3DF0-BBE8-CD4A-91DD-C0D81FA614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17C1-37AD-F345-84A0-80A6E9DB98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827-DE8C-C440-95B4-950FA59BB3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14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The formal structure</a:t>
            </a:r>
            <a:b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    of English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07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E095-B576-43FC-B93A-718B1A50A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Phrase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09CC9-DA1F-4558-9046-861124266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2D8B-780A-4860-8D21-532FB27A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 structure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7539-1F4C-4EA7-B974-70AC3CC3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Form a phrase category from a sequence of other categories words or phrases </a:t>
            </a:r>
            <a:r>
              <a:rPr lang="en-US" dirty="0"/>
              <a:t>(here N means a common noun, VT means transitive verb)</a:t>
            </a:r>
          </a:p>
          <a:p>
            <a:pPr lvl="1"/>
            <a:r>
              <a:rPr lang="en-US" dirty="0"/>
              <a:t>NP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Pronoun</a:t>
            </a:r>
          </a:p>
          <a:p>
            <a:pPr lvl="1"/>
            <a:r>
              <a:rPr lang="en-US" dirty="0"/>
              <a:t>NP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Det N</a:t>
            </a:r>
            <a:endParaRPr lang="en-US" dirty="0"/>
          </a:p>
          <a:p>
            <a:pPr lvl="1"/>
            <a:r>
              <a:rPr lang="en-US" dirty="0"/>
              <a:t>NP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Det Adj N</a:t>
            </a:r>
            <a:endParaRPr lang="en-US" dirty="0"/>
          </a:p>
          <a:p>
            <a:pPr lvl="1"/>
            <a:r>
              <a:rPr lang="en-US" dirty="0"/>
              <a:t>VP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VT NP</a:t>
            </a:r>
            <a:endParaRPr lang="en-US" dirty="0"/>
          </a:p>
          <a:p>
            <a:pPr lvl="1"/>
            <a:r>
              <a:rPr lang="en-US" dirty="0"/>
              <a:t>PP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Prep NP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NP VP</a:t>
            </a:r>
          </a:p>
          <a:p>
            <a:pPr>
              <a:spcBef>
                <a:spcPts val="2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collection of phrase structure rules like these is a called a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context-free grammar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CFGs aren’t really powerful enough to describe human language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Expressing things like subject-verb agreement is a nightmare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we don’t need to worry about that in this class</a:t>
            </a:r>
          </a:p>
        </p:txBody>
      </p:sp>
    </p:spTree>
    <p:extLst>
      <p:ext uri="{BB962C8B-B14F-4D97-AF65-F5344CB8AC3E}">
        <p14:creationId xmlns:p14="http://schemas.microsoft.com/office/powerpoint/2010/main" val="290908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63B9-177C-4BE7-BE1C-2068E779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assertions 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AB12-9C2D-4311-B1D1-C24BBB9E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subject</a:t>
            </a:r>
            <a:r>
              <a:rPr lang="en-US" dirty="0"/>
              <a:t> (NP) and </a:t>
            </a:r>
            <a:r>
              <a:rPr lang="en-US" b="1" dirty="0">
                <a:solidFill>
                  <a:schemeClr val="tx2"/>
                </a:solidFill>
              </a:rPr>
              <a:t>predicate</a:t>
            </a:r>
            <a:r>
              <a:rPr lang="en-US" dirty="0"/>
              <a:t> (VP)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NP VP</a:t>
            </a:r>
          </a:p>
          <a:p>
            <a:pPr lvl="1"/>
            <a:r>
              <a:rPr lang="en-US" dirty="0"/>
              <a:t>NP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Pronoun</a:t>
            </a:r>
          </a:p>
          <a:p>
            <a:pPr lvl="1"/>
            <a:r>
              <a:rPr lang="en-US" dirty="0"/>
              <a:t>NP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Det N</a:t>
            </a:r>
            <a:endParaRPr lang="en-US" dirty="0"/>
          </a:p>
          <a:p>
            <a:pPr lvl="1"/>
            <a:r>
              <a:rPr lang="en-US" dirty="0"/>
              <a:t>NP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Det Adj N</a:t>
            </a:r>
            <a:endParaRPr lang="en-US" dirty="0"/>
          </a:p>
          <a:p>
            <a:pPr lvl="1"/>
            <a:r>
              <a:rPr lang="en-US" dirty="0"/>
              <a:t>VP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IV</a:t>
            </a:r>
            <a:endParaRPr lang="en-US" dirty="0"/>
          </a:p>
          <a:p>
            <a:pPr lvl="1"/>
            <a:r>
              <a:rPr lang="en-US" dirty="0"/>
              <a:t>VP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TV NP</a:t>
            </a:r>
            <a:endParaRPr lang="en-US" dirty="0"/>
          </a:p>
          <a:p>
            <a:pPr lvl="1"/>
            <a:r>
              <a:rPr lang="en-US" dirty="0"/>
              <a:t>VP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DV NP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9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63B9-177C-4BE7-BE1C-2068E779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questions 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AB12-9C2D-4311-B1D1-C24BBB9E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Questions have different forms depending on what’s being asked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Yes/no</a:t>
            </a:r>
            <a:r>
              <a:rPr lang="en-US" dirty="0"/>
              <a:t>: Aux NP VP</a:t>
            </a:r>
          </a:p>
          <a:p>
            <a:pPr lvl="2"/>
            <a:r>
              <a:rPr lang="en-US" dirty="0"/>
              <a:t>Aux here is an auxiliary verb: some version of be, do, will, etc., depending on the context</a:t>
            </a:r>
          </a:p>
          <a:p>
            <a:pPr lvl="2"/>
            <a:r>
              <a:rPr lang="en-US" dirty="0"/>
              <a:t>“you ate the cake”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/>
              <a:t> “</a:t>
            </a:r>
            <a:r>
              <a:rPr lang="en-US" b="1" dirty="0">
                <a:solidFill>
                  <a:schemeClr val="accent3"/>
                </a:solidFill>
              </a:rPr>
              <a:t>did</a:t>
            </a:r>
            <a:r>
              <a:rPr lang="en-US" dirty="0"/>
              <a:t> you eat the cake?”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Subject</a:t>
            </a:r>
            <a:r>
              <a:rPr lang="en-US" dirty="0"/>
              <a:t> questions: NP VP, but use a “</a:t>
            </a:r>
            <a:r>
              <a:rPr lang="en-US" dirty="0" err="1"/>
              <a:t>wh</a:t>
            </a:r>
            <a:r>
              <a:rPr lang="en-US" dirty="0"/>
              <a:t> word” as the NP</a:t>
            </a:r>
          </a:p>
          <a:p>
            <a:pPr lvl="2"/>
            <a:r>
              <a:rPr lang="en-US" dirty="0"/>
              <a:t>“</a:t>
            </a:r>
            <a:r>
              <a:rPr lang="en-US" b="1" dirty="0">
                <a:solidFill>
                  <a:schemeClr val="accent3"/>
                </a:solidFill>
              </a:rPr>
              <a:t>who</a:t>
            </a:r>
            <a:r>
              <a:rPr lang="en-US" dirty="0"/>
              <a:t> ate the cake?”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Object</a:t>
            </a:r>
            <a:r>
              <a:rPr lang="en-US" dirty="0"/>
              <a:t> questions are the same, but you change the object</a:t>
            </a:r>
          </a:p>
          <a:p>
            <a:pPr lvl="2"/>
            <a:r>
              <a:rPr lang="en-US" dirty="0"/>
              <a:t>“you ate </a:t>
            </a:r>
            <a:r>
              <a:rPr lang="en-US" b="1" dirty="0">
                <a:solidFill>
                  <a:schemeClr val="accent3"/>
                </a:solidFill>
              </a:rPr>
              <a:t>what</a:t>
            </a:r>
            <a:r>
              <a:rPr lang="en-US" dirty="0"/>
              <a:t>?”</a:t>
            </a:r>
          </a:p>
          <a:p>
            <a:pPr lvl="2"/>
            <a:r>
              <a:rPr lang="en-US" dirty="0"/>
              <a:t>But in reality, you usually </a:t>
            </a:r>
            <a:r>
              <a:rPr lang="en-US" b="1" dirty="0">
                <a:solidFill>
                  <a:schemeClr val="accent2"/>
                </a:solidFill>
              </a:rPr>
              <a:t>move the object to the front </a:t>
            </a:r>
            <a:r>
              <a:rPr lang="en-US" dirty="0"/>
              <a:t>of the sentence (topicalization), which requires another Aux and some playing with tense</a:t>
            </a:r>
          </a:p>
          <a:p>
            <a:pPr lvl="3"/>
            <a:r>
              <a:rPr lang="en-US" dirty="0"/>
              <a:t>“</a:t>
            </a:r>
            <a:r>
              <a:rPr lang="en-US" b="1" dirty="0">
                <a:solidFill>
                  <a:schemeClr val="accent3"/>
                </a:solidFill>
              </a:rPr>
              <a:t>what did </a:t>
            </a:r>
            <a:r>
              <a:rPr lang="en-US" dirty="0"/>
              <a:t>you </a:t>
            </a:r>
            <a:r>
              <a:rPr lang="en-US" b="1" dirty="0">
                <a:solidFill>
                  <a:schemeClr val="accent3"/>
                </a:solidFill>
              </a:rPr>
              <a:t>eat</a:t>
            </a:r>
            <a:r>
              <a:rPr lang="en-US" dirty="0"/>
              <a:t>?”</a:t>
            </a:r>
          </a:p>
          <a:p>
            <a:pPr lvl="3"/>
            <a:r>
              <a:rPr lang="en-US" dirty="0"/>
              <a:t>So the only unchanged word here is “you”!</a:t>
            </a:r>
          </a:p>
          <a:p>
            <a:pPr>
              <a:spcBef>
                <a:spcPts val="2000"/>
              </a:spcBef>
            </a:pPr>
            <a:r>
              <a:rPr lang="en-US" dirty="0"/>
              <a:t>This is why we still don’t have a full grammar for any human language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495E-21FA-4388-97A3-C65B4FF6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Prepositional phrases </a:t>
            </a:r>
            <a:r>
              <a:rPr lang="en-US" sz="3200" dirty="0"/>
              <a:t>(396 students)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CE6B-F8FB-45ED-BB8A-EAF9ED7B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 can take optional PPs</a:t>
            </a:r>
          </a:p>
          <a:p>
            <a:pPr lvl="1"/>
            <a:r>
              <a:rPr lang="en-US" dirty="0"/>
              <a:t>Any number, including none</a:t>
            </a:r>
          </a:p>
          <a:p>
            <a:pPr lvl="1"/>
            <a:r>
              <a:rPr lang="en-US" dirty="0"/>
              <a:t>And in fact, NPs can take PPs too, but we’re not going to deal with that right now</a:t>
            </a:r>
          </a:p>
          <a:p>
            <a:r>
              <a:rPr lang="en-US" dirty="0"/>
              <a:t>How do we write something like that?</a:t>
            </a:r>
          </a:p>
          <a:p>
            <a:r>
              <a:rPr lang="en-US" dirty="0"/>
              <a:t>The magic of recursion!</a:t>
            </a:r>
          </a:p>
        </p:txBody>
      </p:sp>
    </p:spTree>
    <p:extLst>
      <p:ext uri="{BB962C8B-B14F-4D97-AF65-F5344CB8AC3E}">
        <p14:creationId xmlns:p14="http://schemas.microsoft.com/office/powerpoint/2010/main" val="57831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63B9-177C-4BE7-BE1C-2068E779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Prepositional phrases </a:t>
            </a:r>
            <a:r>
              <a:rPr lang="en-US" sz="3200" dirty="0"/>
              <a:t>(396 students)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AB12-9C2D-4311-B1D1-C24BBB9E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Verbs with optional PPs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NP VP</a:t>
            </a:r>
          </a:p>
          <a:p>
            <a:pPr lvl="1"/>
            <a:r>
              <a:rPr lang="en-US" dirty="0"/>
              <a:t>VP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IV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OptPP</a:t>
            </a:r>
            <a:endParaRPr lang="en-US" dirty="0"/>
          </a:p>
          <a:p>
            <a:pPr lvl="1"/>
            <a:r>
              <a:rPr lang="en-US" dirty="0"/>
              <a:t>VP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TV NP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OptPP</a:t>
            </a:r>
            <a:endParaRPr lang="en-US" dirty="0"/>
          </a:p>
          <a:p>
            <a:pPr lvl="1"/>
            <a:r>
              <a:rPr lang="en-US" dirty="0"/>
              <a:t>VP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DV NP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OptPP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/>
              <a:t>OptPP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PP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OptPP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/>
              <a:t>OptPP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</a:p>
          <a:p>
            <a:pPr lvl="1"/>
            <a:r>
              <a:rPr lang="en-US" dirty="0"/>
              <a:t>PP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Prep NP</a:t>
            </a:r>
            <a:endParaRPr lang="en-US" dirty="0"/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2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5604-7C76-4369-92B8-59EAA19F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A23F6-AB02-484F-8623-E8975F4CC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295 students can skip this section</a:t>
            </a:r>
          </a:p>
        </p:txBody>
      </p:sp>
    </p:spTree>
    <p:extLst>
      <p:ext uri="{BB962C8B-B14F-4D97-AF65-F5344CB8AC3E}">
        <p14:creationId xmlns:p14="http://schemas.microsoft.com/office/powerpoint/2010/main" val="391922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F1F1-CA2A-4C59-B0FF-75792F19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8432-47B3-4A62-8D5B-A373B441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Natural language understanding systems often begin by </a:t>
            </a:r>
            <a:r>
              <a:rPr lang="en-US" b="1" dirty="0">
                <a:solidFill>
                  <a:schemeClr val="tx2"/>
                </a:solidFill>
              </a:rPr>
              <a:t>dividing an utterance </a:t>
            </a:r>
            <a:r>
              <a:rPr lang="en-US" dirty="0"/>
              <a:t>into its constituent </a:t>
            </a:r>
            <a:r>
              <a:rPr lang="en-US" b="1" dirty="0">
                <a:solidFill>
                  <a:schemeClr val="tx2"/>
                </a:solidFill>
              </a:rPr>
              <a:t>phrases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</a:rPr>
              <a:t>subphrases</a:t>
            </a:r>
          </a:p>
          <a:p>
            <a:r>
              <a:rPr lang="en-US" dirty="0"/>
              <a:t>This is called </a:t>
            </a:r>
            <a:r>
              <a:rPr lang="en-US" b="1" dirty="0">
                <a:solidFill>
                  <a:schemeClr val="tx2"/>
                </a:solidFill>
              </a:rPr>
              <a:t>parsing</a:t>
            </a:r>
          </a:p>
          <a:p>
            <a:r>
              <a:rPr lang="en-US" dirty="0"/>
              <a:t>Example</a:t>
            </a:r>
            <a:r>
              <a:rPr lang="en-US" b="1" dirty="0">
                <a:solidFill>
                  <a:schemeClr val="tx2"/>
                </a:solidFill>
              </a:rPr>
              <a:t>: the plumber bought her friend a birthday present</a:t>
            </a:r>
          </a:p>
          <a:p>
            <a:pPr lvl="1"/>
            <a:r>
              <a:rPr lang="en-US" dirty="0"/>
              <a:t>Subject: the plumber</a:t>
            </a:r>
          </a:p>
          <a:p>
            <a:pPr lvl="1"/>
            <a:r>
              <a:rPr lang="en-US" dirty="0"/>
              <a:t>Predicate: bought her friend a birthday present</a:t>
            </a:r>
          </a:p>
          <a:p>
            <a:pPr lvl="2"/>
            <a:r>
              <a:rPr lang="en-US" dirty="0"/>
              <a:t>Verb: bought</a:t>
            </a:r>
          </a:p>
          <a:p>
            <a:pPr lvl="2"/>
            <a:r>
              <a:rPr lang="en-US" dirty="0"/>
              <a:t>Direct object: her friend</a:t>
            </a:r>
          </a:p>
          <a:p>
            <a:pPr lvl="2"/>
            <a:r>
              <a:rPr lang="en-US" dirty="0"/>
              <a:t>Indirect object: a birthday present</a:t>
            </a:r>
          </a:p>
        </p:txBody>
      </p:sp>
    </p:spTree>
    <p:extLst>
      <p:ext uri="{BB962C8B-B14F-4D97-AF65-F5344CB8AC3E}">
        <p14:creationId xmlns:p14="http://schemas.microsoft.com/office/powerpoint/2010/main" val="1145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8A13-2DF5-4165-BA23-98C76E97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8E17-92A7-441C-BB25-E9D8CBDA1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14375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Phrases have subphrases</a:t>
            </a:r>
          </a:p>
          <a:p>
            <a:pPr lvl="1"/>
            <a:r>
              <a:rPr lang="en-US" dirty="0"/>
              <a:t>Which can have sub-subphrases</a:t>
            </a:r>
          </a:p>
          <a:p>
            <a:r>
              <a:rPr lang="en-US" dirty="0"/>
              <a:t>So they form a tree structure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F6EA8AE-291D-4F6A-8DB3-876E13422138}"/>
              </a:ext>
            </a:extLst>
          </p:cNvPr>
          <p:cNvSpPr txBox="1"/>
          <p:nvPr/>
        </p:nvSpPr>
        <p:spPr>
          <a:xfrm>
            <a:off x="2812561" y="5405735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plumber bought her friend a birthday present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0ED5AEA-082C-4FE8-ABF6-332EBCA09C72}"/>
              </a:ext>
            </a:extLst>
          </p:cNvPr>
          <p:cNvGrpSpPr/>
          <p:nvPr/>
        </p:nvGrpSpPr>
        <p:grpSpPr>
          <a:xfrm>
            <a:off x="2912199" y="3954615"/>
            <a:ext cx="1215360" cy="1262880"/>
            <a:chOff x="2766638" y="4340080"/>
            <a:chExt cx="1215360" cy="12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BE922D9-AD78-475E-A1A9-2CBF1A1BE7C1}"/>
                    </a:ext>
                  </a:extLst>
                </p14:cNvPr>
                <p14:cNvContentPartPr/>
                <p14:nvPr/>
              </p14:nvContentPartPr>
              <p14:xfrm>
                <a:off x="2766638" y="5350960"/>
                <a:ext cx="197640" cy="203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BE922D9-AD78-475E-A1A9-2CBF1A1BE7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57998" y="5341960"/>
                  <a:ext cx="215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0C3310-566F-4C06-A638-E388ADBA7FF2}"/>
                    </a:ext>
                  </a:extLst>
                </p14:cNvPr>
                <p14:cNvContentPartPr/>
                <p14:nvPr/>
              </p14:nvContentPartPr>
              <p14:xfrm>
                <a:off x="2924678" y="5437000"/>
                <a:ext cx="72360" cy="81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0C3310-566F-4C06-A638-E388ADBA7F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5678" y="5428360"/>
                  <a:ext cx="9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C2728EB-C4F4-4521-A550-C7BAF78FF32A}"/>
                    </a:ext>
                  </a:extLst>
                </p14:cNvPr>
                <p14:cNvContentPartPr/>
                <p14:nvPr/>
              </p14:nvContentPartPr>
              <p14:xfrm>
                <a:off x="3099278" y="5313160"/>
                <a:ext cx="18720" cy="222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C2728EB-C4F4-4521-A550-C7BAF78FF3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90638" y="5304160"/>
                  <a:ext cx="36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FF1B65-0B9A-48E8-AE84-9D6167BF4264}"/>
                    </a:ext>
                  </a:extLst>
                </p14:cNvPr>
                <p14:cNvContentPartPr/>
                <p14:nvPr/>
              </p14:nvContentPartPr>
              <p14:xfrm>
                <a:off x="3025478" y="5436640"/>
                <a:ext cx="124200" cy="21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FF1B65-0B9A-48E8-AE84-9D6167BF42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16478" y="5427640"/>
                  <a:ext cx="141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C7BE193-89DA-448F-A483-4A4198668793}"/>
                    </a:ext>
                  </a:extLst>
                </p14:cNvPr>
                <p14:cNvContentPartPr/>
                <p14:nvPr/>
              </p14:nvContentPartPr>
              <p14:xfrm>
                <a:off x="3470798" y="5268520"/>
                <a:ext cx="221760" cy="334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C7BE193-89DA-448F-A483-4A41986687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62158" y="5259880"/>
                  <a:ext cx="239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50D3474-907A-4B5A-B819-3B6D425243DB}"/>
                    </a:ext>
                  </a:extLst>
                </p14:cNvPr>
                <p14:cNvContentPartPr/>
                <p14:nvPr/>
              </p14:nvContentPartPr>
              <p14:xfrm>
                <a:off x="3067598" y="4791160"/>
                <a:ext cx="357840" cy="482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50D3474-907A-4B5A-B819-3B6D425243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8598" y="4782520"/>
                  <a:ext cx="3754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B5F7AB-0373-48BA-946C-6B27A18B73E8}"/>
                    </a:ext>
                  </a:extLst>
                </p14:cNvPr>
                <p14:cNvContentPartPr/>
                <p14:nvPr/>
              </p14:nvContentPartPr>
              <p14:xfrm>
                <a:off x="3565478" y="4923640"/>
                <a:ext cx="27360" cy="28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B5F7AB-0373-48BA-946C-6B27A18B73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56478" y="4914640"/>
                  <a:ext cx="45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5C23F14-06C7-4499-8D4E-0724949C23DF}"/>
                    </a:ext>
                  </a:extLst>
                </p14:cNvPr>
                <p14:cNvContentPartPr/>
                <p14:nvPr/>
              </p14:nvContentPartPr>
              <p14:xfrm>
                <a:off x="3478358" y="4340080"/>
                <a:ext cx="231480" cy="309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5C23F14-06C7-4499-8D4E-0724949C23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69718" y="4331080"/>
                  <a:ext cx="249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7CFC9A8-E7F8-4A31-8F50-E79F1DD3CF19}"/>
                    </a:ext>
                  </a:extLst>
                </p14:cNvPr>
                <p14:cNvContentPartPr/>
                <p14:nvPr/>
              </p14:nvContentPartPr>
              <p14:xfrm>
                <a:off x="3760958" y="4356280"/>
                <a:ext cx="221040" cy="312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7CFC9A8-E7F8-4A31-8F50-E79F1DD3CF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2318" y="4347640"/>
                  <a:ext cx="238680" cy="33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474BA76-7F54-44D4-A4D8-E8A22FC39405}"/>
                  </a:ext>
                </a:extLst>
              </p14:cNvPr>
              <p14:cNvContentPartPr/>
              <p14:nvPr/>
            </p14:nvContentPartPr>
            <p14:xfrm>
              <a:off x="5034399" y="4027695"/>
              <a:ext cx="232920" cy="2966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474BA76-7F54-44D4-A4D8-E8A22FC394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25399" y="4018695"/>
                <a:ext cx="2505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B205501-802C-4816-9999-8CE4E15863B8}"/>
                  </a:ext>
                </a:extLst>
              </p14:cNvPr>
              <p14:cNvContentPartPr/>
              <p14:nvPr/>
            </p14:nvContentPartPr>
            <p14:xfrm>
              <a:off x="6195399" y="1742415"/>
              <a:ext cx="303480" cy="451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B205501-802C-4816-9999-8CE4E15863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86399" y="1733415"/>
                <a:ext cx="321120" cy="46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85AE59E-B8E9-4F2A-B044-DCB49104E8D9}"/>
              </a:ext>
            </a:extLst>
          </p:cNvPr>
          <p:cNvGrpSpPr/>
          <p:nvPr/>
        </p:nvGrpSpPr>
        <p:grpSpPr>
          <a:xfrm>
            <a:off x="4184799" y="2229495"/>
            <a:ext cx="4360320" cy="3097440"/>
            <a:chOff x="4039238" y="2614960"/>
            <a:chExt cx="4360320" cy="30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88329DF-5893-422C-A5A1-1BADB2629411}"/>
                    </a:ext>
                  </a:extLst>
                </p14:cNvPr>
                <p14:cNvContentPartPr/>
                <p14:nvPr/>
              </p14:nvContentPartPr>
              <p14:xfrm>
                <a:off x="6502358" y="5285800"/>
                <a:ext cx="201240" cy="247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88329DF-5893-422C-A5A1-1BADB26294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3358" y="5277160"/>
                  <a:ext cx="218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2ED1B8-D5CB-41DD-AAE8-5D0A7D65CDC2}"/>
                    </a:ext>
                  </a:extLst>
                </p14:cNvPr>
                <p14:cNvContentPartPr/>
                <p14:nvPr/>
              </p14:nvContentPartPr>
              <p14:xfrm>
                <a:off x="6631238" y="5392360"/>
                <a:ext cx="90000" cy="91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2ED1B8-D5CB-41DD-AAE8-5D0A7D65CD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22238" y="5383720"/>
                  <a:ext cx="107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E29A51-EFE1-488B-8FE8-9BB9A551C04C}"/>
                    </a:ext>
                  </a:extLst>
                </p14:cNvPr>
                <p14:cNvContentPartPr/>
                <p14:nvPr/>
              </p14:nvContentPartPr>
              <p14:xfrm>
                <a:off x="6804398" y="5266000"/>
                <a:ext cx="45720" cy="294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E29A51-EFE1-488B-8FE8-9BB9A551C0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95758" y="5257000"/>
                  <a:ext cx="63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F1A181A-DF4A-4456-B772-EBEE23AF4AF7}"/>
                    </a:ext>
                  </a:extLst>
                </p14:cNvPr>
                <p14:cNvContentPartPr/>
                <p14:nvPr/>
              </p14:nvContentPartPr>
              <p14:xfrm>
                <a:off x="6740318" y="5401720"/>
                <a:ext cx="179640" cy="16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F1A181A-DF4A-4456-B772-EBEE23AF4A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31318" y="5393080"/>
                  <a:ext cx="197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6C25D35-9E8F-4A57-89F6-A0A25E40FB7F}"/>
                    </a:ext>
                  </a:extLst>
                </p14:cNvPr>
                <p14:cNvContentPartPr/>
                <p14:nvPr/>
              </p14:nvContentPartPr>
              <p14:xfrm>
                <a:off x="7128038" y="5232520"/>
                <a:ext cx="145800" cy="33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6C25D35-9E8F-4A57-89F6-A0A25E40FB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9038" y="5223880"/>
                  <a:ext cx="163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F34F146-6E77-4028-AEAF-F7E7CB214BDF}"/>
                    </a:ext>
                  </a:extLst>
                </p14:cNvPr>
                <p14:cNvContentPartPr/>
                <p14:nvPr/>
              </p14:nvContentPartPr>
              <p14:xfrm>
                <a:off x="7175198" y="5392360"/>
                <a:ext cx="107280" cy="31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F34F146-6E77-4028-AEAF-F7E7CB214B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66558" y="5383720"/>
                  <a:ext cx="124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8830091-9794-42B4-A030-85CC8547300A}"/>
                    </a:ext>
                  </a:extLst>
                </p14:cNvPr>
                <p14:cNvContentPartPr/>
                <p14:nvPr/>
              </p14:nvContentPartPr>
              <p14:xfrm>
                <a:off x="7277798" y="5276800"/>
                <a:ext cx="130320" cy="258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8830091-9794-42B4-A030-85CC854730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69158" y="5267800"/>
                  <a:ext cx="147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C9EE434-E8A6-4FF4-A09C-CB0943F13661}"/>
                    </a:ext>
                  </a:extLst>
                </p14:cNvPr>
                <p14:cNvContentPartPr/>
                <p14:nvPr/>
              </p14:nvContentPartPr>
              <p14:xfrm>
                <a:off x="7352318" y="5444200"/>
                <a:ext cx="177840" cy="268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C9EE434-E8A6-4FF4-A09C-CB0943F136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43678" y="5435200"/>
                  <a:ext cx="195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CADEB2D-5ADF-4A3F-812B-193039220FA6}"/>
                    </a:ext>
                  </a:extLst>
                </p14:cNvPr>
                <p14:cNvContentPartPr/>
                <p14:nvPr/>
              </p14:nvContentPartPr>
              <p14:xfrm>
                <a:off x="7594598" y="5242600"/>
                <a:ext cx="10440" cy="23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CADEB2D-5ADF-4A3F-812B-193039220F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85598" y="5233960"/>
                  <a:ext cx="28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552B5D-EDF6-47B6-9EDB-3BB3A6D38E2D}"/>
                    </a:ext>
                  </a:extLst>
                </p14:cNvPr>
                <p14:cNvContentPartPr/>
                <p14:nvPr/>
              </p14:nvContentPartPr>
              <p14:xfrm>
                <a:off x="8064038" y="5257720"/>
                <a:ext cx="335520" cy="312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552B5D-EDF6-47B6-9EDB-3BB3A6D38E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55038" y="5249080"/>
                  <a:ext cx="353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8D5FFDE-8961-4502-8BA8-2E6EE8823AE5}"/>
                    </a:ext>
                  </a:extLst>
                </p14:cNvPr>
                <p14:cNvContentPartPr/>
                <p14:nvPr/>
              </p14:nvContentPartPr>
              <p14:xfrm>
                <a:off x="5366558" y="5296600"/>
                <a:ext cx="227520" cy="22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8D5FFDE-8961-4502-8BA8-2E6EE8823A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57558" y="5287960"/>
                  <a:ext cx="245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83B52AE-FDE0-4C89-944A-527BE39C6308}"/>
                    </a:ext>
                  </a:extLst>
                </p14:cNvPr>
                <p14:cNvContentPartPr/>
                <p14:nvPr/>
              </p14:nvContentPartPr>
              <p14:xfrm>
                <a:off x="5540078" y="5395960"/>
                <a:ext cx="114480" cy="115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83B52AE-FDE0-4C89-944A-527BE39C63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31438" y="5387320"/>
                  <a:ext cx="132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3C8C494-8A33-4977-86DF-F785479B405A}"/>
                    </a:ext>
                  </a:extLst>
                </p14:cNvPr>
                <p14:cNvContentPartPr/>
                <p14:nvPr/>
              </p14:nvContentPartPr>
              <p14:xfrm>
                <a:off x="5740238" y="5249440"/>
                <a:ext cx="19800" cy="290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3C8C494-8A33-4977-86DF-F785479B40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1238" y="5240800"/>
                  <a:ext cx="37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40A6898-ACCE-49CE-AC5A-1DAD79F00BDC}"/>
                    </a:ext>
                  </a:extLst>
                </p14:cNvPr>
                <p14:cNvContentPartPr/>
                <p14:nvPr/>
              </p14:nvContentPartPr>
              <p14:xfrm>
                <a:off x="5646278" y="5394160"/>
                <a:ext cx="167760" cy="23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40A6898-ACCE-49CE-AC5A-1DAD79F00B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7638" y="5385520"/>
                  <a:ext cx="185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A7EED67-27FB-4032-88DB-C1BC95833578}"/>
                    </a:ext>
                  </a:extLst>
                </p14:cNvPr>
                <p14:cNvContentPartPr/>
                <p14:nvPr/>
              </p14:nvContentPartPr>
              <p14:xfrm>
                <a:off x="6012758" y="5187160"/>
                <a:ext cx="288720" cy="335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A7EED67-27FB-4032-88DB-C1BC958335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03758" y="5178160"/>
                  <a:ext cx="3063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1D65CE-4F41-4C5A-99B2-8F6310847410}"/>
                    </a:ext>
                  </a:extLst>
                </p14:cNvPr>
                <p14:cNvContentPartPr/>
                <p14:nvPr/>
              </p14:nvContentPartPr>
              <p14:xfrm>
                <a:off x="5593358" y="4420720"/>
                <a:ext cx="231480" cy="311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1D65CE-4F41-4C5A-99B2-8F63108474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84718" y="4411720"/>
                  <a:ext cx="249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852546-CBAA-4CBE-8419-8167BA115906}"/>
                    </a:ext>
                  </a:extLst>
                </p14:cNvPr>
                <p14:cNvContentPartPr/>
                <p14:nvPr/>
              </p14:nvContentPartPr>
              <p14:xfrm>
                <a:off x="5918798" y="4466080"/>
                <a:ext cx="198360" cy="254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852546-CBAA-4CBE-8419-8167BA1159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10158" y="4457440"/>
                  <a:ext cx="216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AA041B2-1A55-4BEC-A41F-585A7558CB0F}"/>
                    </a:ext>
                  </a:extLst>
                </p14:cNvPr>
                <p14:cNvContentPartPr/>
                <p14:nvPr/>
              </p14:nvContentPartPr>
              <p14:xfrm>
                <a:off x="5659598" y="4857400"/>
                <a:ext cx="109800" cy="408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AA041B2-1A55-4BEC-A41F-585A7558CB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50598" y="4848760"/>
                  <a:ext cx="1274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28ADDA7-E5B7-4533-A3F9-21E0A2AF1946}"/>
                    </a:ext>
                  </a:extLst>
                </p14:cNvPr>
                <p14:cNvContentPartPr/>
                <p14:nvPr/>
              </p14:nvContentPartPr>
              <p14:xfrm>
                <a:off x="6006278" y="4831480"/>
                <a:ext cx="105480" cy="325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28ADDA7-E5B7-4533-A3F9-21E0A2AF19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97638" y="4822840"/>
                  <a:ext cx="123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AC76128-F41D-476D-AB89-D71A5B7E8845}"/>
                    </a:ext>
                  </a:extLst>
                </p14:cNvPr>
                <p14:cNvContentPartPr/>
                <p14:nvPr/>
              </p14:nvContentPartPr>
              <p14:xfrm>
                <a:off x="7242518" y="4411720"/>
                <a:ext cx="255960" cy="362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AC76128-F41D-476D-AB89-D71A5B7E88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33878" y="4403080"/>
                  <a:ext cx="2736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190D387-97E0-40BD-ADD6-2BE38C37EAA8}"/>
                    </a:ext>
                  </a:extLst>
                </p14:cNvPr>
                <p14:cNvContentPartPr/>
                <p14:nvPr/>
              </p14:nvContentPartPr>
              <p14:xfrm>
                <a:off x="7636358" y="4449160"/>
                <a:ext cx="207000" cy="249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190D387-97E0-40BD-ADD6-2BE38C37EA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27358" y="4440520"/>
                  <a:ext cx="224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DD91810-B242-4FAB-B0B0-13EFB042A3A9}"/>
                    </a:ext>
                  </a:extLst>
                </p14:cNvPr>
                <p14:cNvContentPartPr/>
                <p14:nvPr/>
              </p14:nvContentPartPr>
              <p14:xfrm>
                <a:off x="6808358" y="4919680"/>
                <a:ext cx="389520" cy="390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DD91810-B242-4FAB-B0B0-13EFB042A3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99358" y="4911040"/>
                  <a:ext cx="407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07A5E51-F1B3-4BDB-9087-8A6DDDCB9093}"/>
                    </a:ext>
                  </a:extLst>
                </p14:cNvPr>
                <p14:cNvContentPartPr/>
                <p14:nvPr/>
              </p14:nvContentPartPr>
              <p14:xfrm>
                <a:off x="7413878" y="4792600"/>
                <a:ext cx="138240" cy="401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07A5E51-F1B3-4BDB-9087-8A6DDDCB90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04878" y="4783960"/>
                  <a:ext cx="1558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B83D0FC-419C-404B-B641-3E5B5BB61859}"/>
                    </a:ext>
                  </a:extLst>
                </p14:cNvPr>
                <p14:cNvContentPartPr/>
                <p14:nvPr/>
              </p14:nvContentPartPr>
              <p14:xfrm>
                <a:off x="7975838" y="4849840"/>
                <a:ext cx="282600" cy="336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B83D0FC-419C-404B-B641-3E5B5BB618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67198" y="4841200"/>
                  <a:ext cx="300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F5BD363-58F5-4C03-B868-F7CD5291854B}"/>
                    </a:ext>
                  </a:extLst>
                </p14:cNvPr>
                <p14:cNvContentPartPr/>
                <p14:nvPr/>
              </p14:nvContentPartPr>
              <p14:xfrm>
                <a:off x="6123278" y="3232720"/>
                <a:ext cx="196920" cy="279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F5BD363-58F5-4C03-B868-F7CD529185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14638" y="3224080"/>
                  <a:ext cx="214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E595D42-ADE2-4767-B9A0-12612A8D7848}"/>
                    </a:ext>
                  </a:extLst>
                </p14:cNvPr>
                <p14:cNvContentPartPr/>
                <p14:nvPr/>
              </p14:nvContentPartPr>
              <p14:xfrm>
                <a:off x="6411998" y="3169000"/>
                <a:ext cx="267120" cy="325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E595D42-ADE2-4767-B9A0-12612A8D78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03358" y="3160360"/>
                  <a:ext cx="284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F5C778A-D45A-4267-9D9E-8AA5C71C0F3B}"/>
                    </a:ext>
                  </a:extLst>
                </p14:cNvPr>
                <p14:cNvContentPartPr/>
                <p14:nvPr/>
              </p14:nvContentPartPr>
              <p14:xfrm>
                <a:off x="5290598" y="3700000"/>
                <a:ext cx="667080" cy="601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F5C778A-D45A-4267-9D9E-8AA5C71C0F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81958" y="3691000"/>
                  <a:ext cx="6847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7A05536-997D-4887-A7D2-AF6FD07C44FF}"/>
                    </a:ext>
                  </a:extLst>
                </p14:cNvPr>
                <p14:cNvContentPartPr/>
                <p14:nvPr/>
              </p14:nvContentPartPr>
              <p14:xfrm>
                <a:off x="6060998" y="3607480"/>
                <a:ext cx="321480" cy="745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7A05536-997D-4887-A7D2-AF6FD07C44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52358" y="3598840"/>
                  <a:ext cx="33912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85A53DC-AF69-40BD-A44A-13A4A9FAD6A2}"/>
                    </a:ext>
                  </a:extLst>
                </p14:cNvPr>
                <p14:cNvContentPartPr/>
                <p14:nvPr/>
              </p14:nvContentPartPr>
              <p14:xfrm>
                <a:off x="7059998" y="3756520"/>
                <a:ext cx="438480" cy="663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85A53DC-AF69-40BD-A44A-13A4A9FAD6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51358" y="3747880"/>
                  <a:ext cx="45612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84F8251-9FE4-48AB-9D10-00F068FC1D72}"/>
                    </a:ext>
                  </a:extLst>
                </p14:cNvPr>
                <p14:cNvContentPartPr/>
                <p14:nvPr/>
              </p14:nvContentPartPr>
              <p14:xfrm>
                <a:off x="4039238" y="2614960"/>
                <a:ext cx="1908000" cy="1603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84F8251-9FE4-48AB-9D10-00F068FC1D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30598" y="2605960"/>
                  <a:ext cx="1925640" cy="16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B82C5E1-D448-4330-B12D-8D3A1E9F4EBA}"/>
                    </a:ext>
                  </a:extLst>
                </p14:cNvPr>
                <p14:cNvContentPartPr/>
                <p14:nvPr/>
              </p14:nvContentPartPr>
              <p14:xfrm>
                <a:off x="6446918" y="2771200"/>
                <a:ext cx="85680" cy="403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B82C5E1-D448-4330-B12D-8D3A1E9F4E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38278" y="2762200"/>
                  <a:ext cx="103320" cy="42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024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B4C5-F4D1-48D1-879D-48294154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Bracketed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CB65A-5B92-4E03-AD93-CF58829A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baseline="-25000" dirty="0"/>
              <a:t>S</a:t>
            </a:r>
            <a:r>
              <a:rPr lang="en-US" dirty="0"/>
              <a:t> [</a:t>
            </a:r>
            <a:r>
              <a:rPr lang="en-US" baseline="-25000" dirty="0"/>
              <a:t>NP</a:t>
            </a:r>
            <a:r>
              <a:rPr lang="en-US" dirty="0"/>
              <a:t> [</a:t>
            </a:r>
            <a:r>
              <a:rPr lang="en-US" baseline="-25000" dirty="0"/>
              <a:t>Det</a:t>
            </a:r>
            <a:r>
              <a:rPr lang="en-US" dirty="0"/>
              <a:t> the] [</a:t>
            </a:r>
            <a:r>
              <a:rPr lang="en-US" baseline="-25000" dirty="0"/>
              <a:t>N</a:t>
            </a:r>
            <a:r>
              <a:rPr lang="en-US" dirty="0"/>
              <a:t> plumber] [</a:t>
            </a:r>
            <a:r>
              <a:rPr lang="en-US" baseline="-25000" dirty="0"/>
              <a:t>VP</a:t>
            </a:r>
            <a:r>
              <a:rPr lang="en-US" dirty="0"/>
              <a:t> [</a:t>
            </a:r>
            <a:r>
              <a:rPr lang="en-US" baseline="-25000" dirty="0"/>
              <a:t>VD</a:t>
            </a:r>
            <a:r>
              <a:rPr lang="en-US" dirty="0"/>
              <a:t> bought] [</a:t>
            </a:r>
            <a:r>
              <a:rPr lang="en-US" baseline="-25000" dirty="0"/>
              <a:t>NP</a:t>
            </a:r>
            <a:r>
              <a:rPr lang="en-US" dirty="0"/>
              <a:t> [</a:t>
            </a:r>
            <a:r>
              <a:rPr lang="en-US" baseline="-25000" dirty="0"/>
              <a:t>Det</a:t>
            </a:r>
            <a:r>
              <a:rPr lang="en-US" dirty="0"/>
              <a:t> her] [</a:t>
            </a:r>
            <a:r>
              <a:rPr lang="en-US" baseline="-25000" dirty="0"/>
              <a:t>N</a:t>
            </a:r>
            <a:r>
              <a:rPr lang="en-US" dirty="0"/>
              <a:t> friend] [</a:t>
            </a:r>
            <a:r>
              <a:rPr lang="en-US" baseline="-25000" dirty="0"/>
              <a:t>NP</a:t>
            </a:r>
            <a:r>
              <a:rPr lang="en-US" dirty="0"/>
              <a:t> [</a:t>
            </a:r>
            <a:r>
              <a:rPr lang="en-US" baseline="-25000" dirty="0"/>
              <a:t>De</a:t>
            </a:r>
            <a:r>
              <a:rPr lang="en-US" dirty="0"/>
              <a:t>t a] [</a:t>
            </a:r>
            <a:r>
              <a:rPr lang="en-US" baseline="-25000" dirty="0"/>
              <a:t>Adj</a:t>
            </a:r>
            <a:r>
              <a:rPr lang="en-US" dirty="0"/>
              <a:t> birthday] [</a:t>
            </a:r>
            <a:r>
              <a:rPr lang="en-US" baseline="-25000" dirty="0"/>
              <a:t>N</a:t>
            </a:r>
            <a:r>
              <a:rPr lang="en-US" dirty="0"/>
              <a:t> present]]]]</a:t>
            </a:r>
          </a:p>
          <a:p>
            <a:endParaRPr lang="en-US" dirty="0"/>
          </a:p>
          <a:p>
            <a:r>
              <a:rPr lang="en-US" dirty="0"/>
              <a:t>Since drawing out the tree is sometimes inconvenient, the parse tree is often represented by </a:t>
            </a:r>
            <a:r>
              <a:rPr lang="en-US" b="1" dirty="0">
                <a:solidFill>
                  <a:schemeClr val="tx2"/>
                </a:solidFill>
              </a:rPr>
              <a:t>marking phrases with brackets </a:t>
            </a:r>
            <a:r>
              <a:rPr lang="en-US" dirty="0"/>
              <a:t>and their categories</a:t>
            </a:r>
          </a:p>
        </p:txBody>
      </p:sp>
    </p:spTree>
    <p:extLst>
      <p:ext uri="{BB962C8B-B14F-4D97-AF65-F5344CB8AC3E}">
        <p14:creationId xmlns:p14="http://schemas.microsoft.com/office/powerpoint/2010/main" val="237765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BC74-F2A6-4BFA-A5E2-A31648C9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D3E0-2AAF-43A8-AEA4-D7A6CC50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involves </a:t>
            </a:r>
            <a:r>
              <a:rPr lang="en-US" b="1" dirty="0">
                <a:solidFill>
                  <a:schemeClr val="tx2"/>
                </a:solidFill>
              </a:rPr>
              <a:t>text manipulation</a:t>
            </a:r>
          </a:p>
          <a:p>
            <a:pPr lvl="1"/>
            <a:r>
              <a:rPr lang="en-US" dirty="0"/>
              <a:t>Code for </a:t>
            </a:r>
            <a:r>
              <a:rPr lang="en-US" dirty="0" err="1"/>
              <a:t>Imaginarium</a:t>
            </a:r>
            <a:r>
              <a:rPr lang="en-US" dirty="0"/>
              <a:t> is English-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Code for Step generates English</a:t>
            </a:r>
          </a:p>
          <a:p>
            <a:pPr lvl="1"/>
            <a:r>
              <a:rPr lang="en-US" dirty="0"/>
              <a:t>The first C# assignment (for CS students) involves parsing English</a:t>
            </a:r>
          </a:p>
          <a:p>
            <a:r>
              <a:rPr lang="en-US" dirty="0"/>
              <a:t>Quick intro to the parts of English syntax that matter to us in class</a:t>
            </a:r>
          </a:p>
        </p:txBody>
      </p:sp>
    </p:spTree>
    <p:extLst>
      <p:ext uri="{BB962C8B-B14F-4D97-AF65-F5344CB8AC3E}">
        <p14:creationId xmlns:p14="http://schemas.microsoft.com/office/powerpoint/2010/main" val="92640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B4C5-F4D1-48D1-879D-48294154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Bracketed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CB65A-5B92-4E03-AD93-CF58829A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baseline="-25000" dirty="0"/>
              <a:t>S</a:t>
            </a:r>
            <a:r>
              <a:rPr lang="en-US" dirty="0"/>
              <a:t> [</a:t>
            </a:r>
            <a:r>
              <a:rPr lang="en-US" baseline="-25000" dirty="0"/>
              <a:t>NP</a:t>
            </a:r>
            <a:r>
              <a:rPr lang="en-US" dirty="0"/>
              <a:t> [</a:t>
            </a:r>
            <a:r>
              <a:rPr lang="en-US" baseline="-25000" dirty="0"/>
              <a:t>Det</a:t>
            </a:r>
            <a:r>
              <a:rPr lang="en-US" dirty="0"/>
              <a:t> the] [</a:t>
            </a:r>
            <a:r>
              <a:rPr lang="en-US" baseline="-25000" dirty="0"/>
              <a:t>N</a:t>
            </a:r>
            <a:r>
              <a:rPr lang="en-US" dirty="0"/>
              <a:t> plumber] </a:t>
            </a:r>
          </a:p>
          <a:p>
            <a:pPr marL="0" indent="0">
              <a:buNone/>
            </a:pPr>
            <a:r>
              <a:rPr lang="en-US" dirty="0"/>
              <a:t>     [</a:t>
            </a:r>
            <a:r>
              <a:rPr lang="en-US" baseline="-25000" dirty="0"/>
              <a:t>VP</a:t>
            </a:r>
            <a:r>
              <a:rPr lang="en-US" dirty="0"/>
              <a:t> [</a:t>
            </a:r>
            <a:r>
              <a:rPr lang="en-US" baseline="-25000" dirty="0"/>
              <a:t>VD</a:t>
            </a:r>
            <a:r>
              <a:rPr lang="en-US" dirty="0"/>
              <a:t> bought] </a:t>
            </a:r>
          </a:p>
          <a:p>
            <a:pPr marL="0" indent="0">
              <a:buNone/>
            </a:pPr>
            <a:r>
              <a:rPr lang="en-US" dirty="0"/>
              <a:t>            [</a:t>
            </a:r>
            <a:r>
              <a:rPr lang="en-US" baseline="-25000" dirty="0"/>
              <a:t>NP</a:t>
            </a:r>
            <a:r>
              <a:rPr lang="en-US" dirty="0"/>
              <a:t> [</a:t>
            </a:r>
            <a:r>
              <a:rPr lang="en-US" baseline="-25000" dirty="0"/>
              <a:t>Det</a:t>
            </a:r>
            <a:r>
              <a:rPr lang="en-US" dirty="0"/>
              <a:t> her] [</a:t>
            </a:r>
            <a:r>
              <a:rPr lang="en-US" baseline="-25000" dirty="0"/>
              <a:t>N</a:t>
            </a:r>
            <a:r>
              <a:rPr lang="en-US" dirty="0"/>
              <a:t> friend]</a:t>
            </a:r>
          </a:p>
          <a:p>
            <a:pPr marL="0" indent="0">
              <a:buNone/>
            </a:pPr>
            <a:r>
              <a:rPr lang="en-US" dirty="0"/>
              <a:t>            [</a:t>
            </a:r>
            <a:r>
              <a:rPr lang="en-US" baseline="-25000" dirty="0"/>
              <a:t>NP</a:t>
            </a:r>
            <a:r>
              <a:rPr lang="en-US" dirty="0"/>
              <a:t> [</a:t>
            </a:r>
            <a:r>
              <a:rPr lang="en-US" baseline="-25000" dirty="0"/>
              <a:t>Det</a:t>
            </a:r>
            <a:r>
              <a:rPr lang="en-US" dirty="0"/>
              <a:t> a] [</a:t>
            </a:r>
            <a:r>
              <a:rPr lang="en-US" baseline="-25000" dirty="0"/>
              <a:t>Adj</a:t>
            </a:r>
            <a:r>
              <a:rPr lang="en-US" dirty="0"/>
              <a:t> birthday] [</a:t>
            </a:r>
            <a:r>
              <a:rPr lang="en-US" baseline="-25000" dirty="0"/>
              <a:t>N</a:t>
            </a:r>
            <a:r>
              <a:rPr lang="en-US" dirty="0"/>
              <a:t> present]]]]</a:t>
            </a:r>
          </a:p>
          <a:p>
            <a:endParaRPr lang="en-US" dirty="0"/>
          </a:p>
          <a:p>
            <a:r>
              <a:rPr lang="en-US" dirty="0"/>
              <a:t>And sometimes it’s easier to read if you break it up into </a:t>
            </a:r>
            <a:r>
              <a:rPr lang="en-US" b="1" dirty="0">
                <a:solidFill>
                  <a:schemeClr val="tx2"/>
                </a:solidFill>
              </a:rPr>
              <a:t>multiple lines and indent it</a:t>
            </a:r>
          </a:p>
        </p:txBody>
      </p:sp>
    </p:spTree>
    <p:extLst>
      <p:ext uri="{BB962C8B-B14F-4D97-AF65-F5344CB8AC3E}">
        <p14:creationId xmlns:p14="http://schemas.microsoft.com/office/powerpoint/2010/main" val="321252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810D-A7D2-4A0B-8B42-463D2E84A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97047-67C6-4013-B054-9D87912C4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7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BA3F-8245-4653-864B-A7E41923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4E4C-F6C4-4C59-A060-EC263DA1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a word to express grammatical attributes</a:t>
            </a:r>
          </a:p>
          <a:p>
            <a:r>
              <a:rPr lang="en-US" dirty="0"/>
              <a:t>English inflects nouns and verbs for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Number</a:t>
            </a:r>
            <a:r>
              <a:rPr lang="en-US" dirty="0"/>
              <a:t> (singular or plural)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Person</a:t>
            </a:r>
            <a:r>
              <a:rPr lang="en-US" dirty="0"/>
              <a:t> (first, second, third)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Case</a:t>
            </a:r>
            <a:r>
              <a:rPr lang="en-US" dirty="0"/>
              <a:t> (nouns only; subject vs. object of verb)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Tense</a:t>
            </a:r>
            <a:r>
              <a:rPr lang="en-US" dirty="0"/>
              <a:t> and aspect (verbs only; when is it happening)</a:t>
            </a:r>
          </a:p>
        </p:txBody>
      </p:sp>
    </p:spTree>
    <p:extLst>
      <p:ext uri="{BB962C8B-B14F-4D97-AF65-F5344CB8AC3E}">
        <p14:creationId xmlns:p14="http://schemas.microsoft.com/office/powerpoint/2010/main" val="355824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7057-89CC-408E-A735-1E458935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Grammatical features 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8F50-DD6D-4DC4-ACED-5D635DFF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Number</a:t>
            </a:r>
            <a:r>
              <a:rPr lang="en-US" dirty="0"/>
              <a:t> (most nouns and verbs)</a:t>
            </a:r>
          </a:p>
          <a:p>
            <a:pPr lvl="1"/>
            <a:r>
              <a:rPr lang="en-US" dirty="0"/>
              <a:t>Singular (plant)</a:t>
            </a:r>
          </a:p>
          <a:p>
            <a:pPr lvl="1"/>
            <a:r>
              <a:rPr lang="en-US" dirty="0"/>
              <a:t>Plural (plants)</a:t>
            </a:r>
          </a:p>
          <a:p>
            <a:pPr lvl="1"/>
            <a:r>
              <a:rPr lang="en-US" dirty="0"/>
              <a:t>Mass nouns (water, air) aren’t marked for number</a:t>
            </a:r>
          </a:p>
          <a:p>
            <a:r>
              <a:rPr lang="en-US" b="1" dirty="0">
                <a:solidFill>
                  <a:schemeClr val="tx2"/>
                </a:solidFill>
              </a:rPr>
              <a:t>Person </a:t>
            </a:r>
            <a:r>
              <a:rPr lang="en-US" dirty="0"/>
              <a:t>(verbs and pronouns)</a:t>
            </a:r>
          </a:p>
          <a:p>
            <a:pPr lvl="1"/>
            <a:r>
              <a:rPr lang="en-US" dirty="0"/>
              <a:t>First person</a:t>
            </a:r>
          </a:p>
          <a:p>
            <a:pPr lvl="1"/>
            <a:r>
              <a:rPr lang="en-US" dirty="0"/>
              <a:t>Second person</a:t>
            </a:r>
          </a:p>
          <a:p>
            <a:pPr lvl="1"/>
            <a:r>
              <a:rPr lang="en-US" dirty="0"/>
              <a:t>Third person</a:t>
            </a:r>
          </a:p>
          <a:p>
            <a:r>
              <a:rPr lang="en-US" b="1" dirty="0">
                <a:solidFill>
                  <a:schemeClr val="tx2"/>
                </a:solidFill>
              </a:rPr>
              <a:t>Gender</a:t>
            </a:r>
            <a:r>
              <a:rPr lang="en-US" dirty="0"/>
              <a:t> (pronouns only; masculine, feminine, or unmarked)</a:t>
            </a:r>
          </a:p>
          <a:p>
            <a:r>
              <a:rPr lang="en-US" dirty="0"/>
              <a:t>English </a:t>
            </a:r>
            <a:r>
              <a:rPr lang="en-US" b="1" dirty="0">
                <a:solidFill>
                  <a:schemeClr val="tx2"/>
                </a:solidFill>
              </a:rPr>
              <a:t>verbs</a:t>
            </a:r>
            <a:r>
              <a:rPr lang="en-US" dirty="0"/>
              <a:t> typically have</a:t>
            </a:r>
          </a:p>
          <a:p>
            <a:pPr lvl="1"/>
            <a:r>
              <a:rPr lang="en-US" dirty="0"/>
              <a:t>One form for </a:t>
            </a:r>
            <a:r>
              <a:rPr lang="en-US" b="1" dirty="0">
                <a:solidFill>
                  <a:schemeClr val="accent3"/>
                </a:solidFill>
              </a:rPr>
              <a:t>third-person singular </a:t>
            </a:r>
            <a:r>
              <a:rPr lang="en-US" dirty="0"/>
              <a:t>(he eats)</a:t>
            </a:r>
          </a:p>
          <a:p>
            <a:pPr lvl="1"/>
            <a:r>
              <a:rPr lang="en-US" dirty="0"/>
              <a:t>One form for everything else (I eat, you eat, we eat, they eat)</a:t>
            </a:r>
          </a:p>
          <a:p>
            <a:r>
              <a:rPr lang="en-US" dirty="0"/>
              <a:t>Subject-verb </a:t>
            </a:r>
            <a:r>
              <a:rPr lang="en-US" b="1" dirty="0">
                <a:solidFill>
                  <a:schemeClr val="tx2"/>
                </a:solidFill>
              </a:rPr>
              <a:t>agreement</a:t>
            </a:r>
          </a:p>
          <a:p>
            <a:pPr lvl="1"/>
            <a:r>
              <a:rPr lang="en-US" dirty="0"/>
              <a:t>Verb and subject of a sentence must have matching number and person</a:t>
            </a:r>
          </a:p>
        </p:txBody>
      </p:sp>
    </p:spTree>
    <p:extLst>
      <p:ext uri="{BB962C8B-B14F-4D97-AF65-F5344CB8AC3E}">
        <p14:creationId xmlns:p14="http://schemas.microsoft.com/office/powerpoint/2010/main" val="97603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B81E-C184-45E0-8486-228AAF07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8B27-B3C3-4B85-AAA0-B6559A40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English has a greatly restricted case system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Subject</a:t>
            </a:r>
            <a:r>
              <a:rPr lang="en-US" dirty="0"/>
              <a:t> (this NP is a subject of the verb)</a:t>
            </a:r>
          </a:p>
          <a:p>
            <a:pPr lvl="2"/>
            <a:r>
              <a:rPr lang="en-US" dirty="0"/>
              <a:t>He loved John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Object</a:t>
            </a:r>
            <a:r>
              <a:rPr lang="en-US" dirty="0"/>
              <a:t> (this NP is not the subject of the verb)</a:t>
            </a:r>
          </a:p>
          <a:p>
            <a:pPr lvl="2"/>
            <a:r>
              <a:rPr lang="en-US" dirty="0"/>
              <a:t>John loved him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Reflexive </a:t>
            </a:r>
            <a:r>
              <a:rPr lang="en-US" dirty="0"/>
              <a:t>(this NP is the object but happens to be the same as the subject</a:t>
            </a:r>
          </a:p>
          <a:p>
            <a:pPr lvl="2"/>
            <a:r>
              <a:rPr lang="en-US" dirty="0"/>
              <a:t>John loved himself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Possessive</a:t>
            </a:r>
          </a:p>
          <a:p>
            <a:pPr lvl="2"/>
            <a:r>
              <a:rPr lang="en-US" dirty="0"/>
              <a:t>His, my, their, John’s</a:t>
            </a:r>
          </a:p>
          <a:p>
            <a:r>
              <a:rPr lang="en-US" dirty="0"/>
              <a:t>Only marks </a:t>
            </a:r>
            <a:r>
              <a:rPr lang="en-US" b="1" dirty="0">
                <a:solidFill>
                  <a:schemeClr val="tx2"/>
                </a:solidFill>
              </a:rPr>
              <a:t>pronouns </a:t>
            </a:r>
            <a:r>
              <a:rPr lang="en-US" dirty="0"/>
              <a:t>for case</a:t>
            </a:r>
          </a:p>
          <a:p>
            <a:pPr lvl="1"/>
            <a:r>
              <a:rPr lang="en-US" dirty="0"/>
              <a:t>Save for </a:t>
            </a:r>
            <a:r>
              <a:rPr lang="en-US" b="1" dirty="0">
                <a:solidFill>
                  <a:schemeClr val="accent3"/>
                </a:solidFill>
              </a:rPr>
              <a:t>possessive </a:t>
            </a:r>
            <a:r>
              <a:rPr lang="en-US" dirty="0"/>
              <a:t>case using </a:t>
            </a:r>
            <a:r>
              <a:rPr lang="en-US" b="1" dirty="0">
                <a:solidFill>
                  <a:schemeClr val="accent3"/>
                </a:solidFill>
              </a:rPr>
              <a:t>’s</a:t>
            </a:r>
          </a:p>
        </p:txBody>
      </p:sp>
    </p:spTree>
    <p:extLst>
      <p:ext uri="{BB962C8B-B14F-4D97-AF65-F5344CB8AC3E}">
        <p14:creationId xmlns:p14="http://schemas.microsoft.com/office/powerpoint/2010/main" val="340378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4B14-8D2B-4765-A948-BA50047A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matters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8F9F-1835-4D7C-906A-D225F521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We’ll be writing </a:t>
            </a:r>
            <a:r>
              <a:rPr lang="en-US" b="1" dirty="0">
                <a:solidFill>
                  <a:schemeClr val="tx2"/>
                </a:solidFill>
              </a:rPr>
              <a:t>story generators</a:t>
            </a:r>
          </a:p>
          <a:p>
            <a:r>
              <a:rPr lang="en-US" dirty="0"/>
              <a:t>The story generators will involve </a:t>
            </a:r>
            <a:r>
              <a:rPr lang="en-US" b="1" dirty="0">
                <a:solidFill>
                  <a:schemeClr val="tx2"/>
                </a:solidFill>
              </a:rPr>
              <a:t>templates </a:t>
            </a:r>
            <a:r>
              <a:rPr lang="en-US" dirty="0"/>
              <a:t>for sentences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HERO</a:t>
            </a:r>
            <a:r>
              <a:rPr lang="en-US" dirty="0"/>
              <a:t> kills </a:t>
            </a:r>
            <a:r>
              <a:rPr lang="en-US" b="1" dirty="0">
                <a:solidFill>
                  <a:schemeClr val="accent3"/>
                </a:solidFill>
              </a:rPr>
              <a:t>EMEMY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3"/>
                </a:solidFill>
              </a:rPr>
              <a:t>WEAPON</a:t>
            </a:r>
          </a:p>
          <a:p>
            <a:r>
              <a:rPr lang="en-US" dirty="0"/>
              <a:t>When the system </a:t>
            </a:r>
            <a:r>
              <a:rPr lang="en-US" b="1" dirty="0">
                <a:solidFill>
                  <a:schemeClr val="tx2"/>
                </a:solidFill>
              </a:rPr>
              <a:t>fills in </a:t>
            </a:r>
            <a:r>
              <a:rPr lang="en-US" dirty="0"/>
              <a:t>these templates it needs to know</a:t>
            </a:r>
          </a:p>
          <a:p>
            <a:pPr lvl="1"/>
            <a:r>
              <a:rPr lang="en-US" dirty="0"/>
              <a:t>Should I use a pronoun?</a:t>
            </a:r>
          </a:p>
          <a:p>
            <a:pPr lvl="1"/>
            <a:r>
              <a:rPr lang="en-US" dirty="0"/>
              <a:t>If so, which?</a:t>
            </a:r>
          </a:p>
          <a:p>
            <a:r>
              <a:rPr lang="en-US" dirty="0"/>
              <a:t>That depends on</a:t>
            </a:r>
          </a:p>
          <a:p>
            <a:pPr lvl="1"/>
            <a:r>
              <a:rPr lang="en-US" dirty="0"/>
              <a:t>Has the noun been </a:t>
            </a:r>
            <a:r>
              <a:rPr lang="en-US" b="1" dirty="0">
                <a:solidFill>
                  <a:schemeClr val="accent3"/>
                </a:solidFill>
              </a:rPr>
              <a:t>referred to recently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it </a:t>
            </a:r>
            <a:r>
              <a:rPr lang="en-US" b="1" dirty="0">
                <a:solidFill>
                  <a:schemeClr val="accent3"/>
                </a:solidFill>
              </a:rPr>
              <a:t>alive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so, does it use </a:t>
            </a:r>
            <a:r>
              <a:rPr lang="en-US" b="1" dirty="0">
                <a:solidFill>
                  <a:schemeClr val="accent3"/>
                </a:solidFill>
              </a:rPr>
              <a:t>masculine, feminine, or unmarked pronouns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Should it be </a:t>
            </a:r>
            <a:r>
              <a:rPr lang="en-US" b="1" dirty="0">
                <a:solidFill>
                  <a:schemeClr val="accent3"/>
                </a:solidFill>
              </a:rPr>
              <a:t>subject </a:t>
            </a:r>
            <a:r>
              <a:rPr lang="en-US" dirty="0"/>
              <a:t>case or </a:t>
            </a:r>
            <a:r>
              <a:rPr lang="en-US" b="1" dirty="0">
                <a:solidFill>
                  <a:schemeClr val="accent3"/>
                </a:solidFill>
              </a:rPr>
              <a:t>object </a:t>
            </a:r>
            <a:r>
              <a:rPr lang="en-US" dirty="0"/>
              <a:t>case?</a:t>
            </a:r>
          </a:p>
          <a:p>
            <a:pPr lvl="2"/>
            <a:r>
              <a:rPr lang="en-US" dirty="0"/>
              <a:t>Or even reflexive case (that would be suicide in this example)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8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4B14-8D2B-4765-A948-BA50047A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matters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8F9F-1835-4D7C-906A-D225F521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what you’ll really write will be something more like this: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?hero kill[s] ?enemy/Obj with ?hero/</a:t>
            </a:r>
            <a:r>
              <a:rPr lang="en-US" b="1" dirty="0" err="1">
                <a:solidFill>
                  <a:schemeClr val="tx2"/>
                </a:solidFill>
              </a:rPr>
              <a:t>Poss</a:t>
            </a:r>
            <a:r>
              <a:rPr lang="en-US" b="1" dirty="0">
                <a:solidFill>
                  <a:schemeClr val="tx2"/>
                </a:solidFill>
              </a:rPr>
              <a:t> ?weapon</a:t>
            </a:r>
          </a:p>
          <a:p>
            <a:r>
              <a:rPr lang="en-US" dirty="0"/>
              <a:t>Which can generate things like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Jenny kills the Dark Lord with her </a:t>
            </a:r>
            <a:r>
              <a:rPr lang="en-US" b="1" dirty="0" err="1">
                <a:solidFill>
                  <a:schemeClr val="accent3"/>
                </a:solidFill>
              </a:rPr>
              <a:t>lightsabre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She kills him with her </a:t>
            </a:r>
            <a:r>
              <a:rPr lang="en-US" b="1" dirty="0" err="1">
                <a:solidFill>
                  <a:schemeClr val="accent3"/>
                </a:solidFill>
              </a:rPr>
              <a:t>lightsabre</a:t>
            </a:r>
            <a:endParaRPr lang="en-US" b="1" dirty="0">
              <a:solidFill>
                <a:schemeClr val="accent3"/>
              </a:solidFill>
            </a:endParaRPr>
          </a:p>
          <a:p>
            <a:pPr lvl="2"/>
            <a:r>
              <a:rPr lang="en-US" dirty="0"/>
              <a:t>If Jenny uses she and the dark lord uses he/him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They kill her with their </a:t>
            </a:r>
            <a:r>
              <a:rPr lang="en-US" b="1" dirty="0" err="1">
                <a:solidFill>
                  <a:schemeClr val="accent3"/>
                </a:solidFill>
              </a:rPr>
              <a:t>lightsabre</a:t>
            </a:r>
            <a:endParaRPr lang="en-US" b="1" dirty="0">
              <a:solidFill>
                <a:schemeClr val="accent3"/>
              </a:solidFill>
            </a:endParaRPr>
          </a:p>
          <a:p>
            <a:pPr lvl="2"/>
            <a:r>
              <a:rPr lang="en-US" dirty="0"/>
              <a:t>If Jenny uses they and the dark lord uses she/her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They kill her with it</a:t>
            </a:r>
          </a:p>
          <a:p>
            <a:pPr lvl="2"/>
            <a:r>
              <a:rPr lang="en-US" dirty="0"/>
              <a:t>If the </a:t>
            </a:r>
            <a:r>
              <a:rPr lang="en-US" dirty="0" err="1"/>
              <a:t>lightsabre</a:t>
            </a:r>
            <a:r>
              <a:rPr lang="en-US" dirty="0"/>
              <a:t> was just being </a:t>
            </a:r>
            <a:r>
              <a:rPr lang="en-US"/>
              <a:t>talked about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She kills herself with her </a:t>
            </a:r>
            <a:r>
              <a:rPr lang="en-US" b="1" dirty="0" err="1">
                <a:solidFill>
                  <a:schemeClr val="accent3"/>
                </a:solidFill>
              </a:rPr>
              <a:t>lightsabre</a:t>
            </a:r>
            <a:endParaRPr lang="en-US" b="1" dirty="0">
              <a:solidFill>
                <a:schemeClr val="accent3"/>
              </a:solidFill>
            </a:endParaRPr>
          </a:p>
          <a:p>
            <a:pPr lvl="2"/>
            <a:r>
              <a:rPr lang="en-US" dirty="0"/>
              <a:t>If she’s selflessly committing suicide to prevent herself from turning to the dark side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0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D8C9-AB75-437E-A8AA-8E72C49CF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9B113-370C-418A-923A-87021E226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4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A2DA-60FB-4BD6-A4C5-C6A8D3B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0AB4-B020-40BD-9547-F249A8C6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We’ll take the </a:t>
            </a:r>
            <a:r>
              <a:rPr lang="en-US" b="1" dirty="0">
                <a:solidFill>
                  <a:schemeClr val="tx2"/>
                </a:solidFill>
              </a:rPr>
              <a:t>basic unit of language </a:t>
            </a:r>
            <a:r>
              <a:rPr lang="en-US" dirty="0"/>
              <a:t>to be the word</a:t>
            </a:r>
          </a:p>
          <a:p>
            <a:pPr lvl="1"/>
            <a:r>
              <a:rPr lang="en-US" dirty="0"/>
              <a:t>In reality, words have internal structure too</a:t>
            </a:r>
          </a:p>
          <a:p>
            <a:pPr lvl="2"/>
            <a:r>
              <a:rPr lang="en-US" dirty="0"/>
              <a:t>Syllables</a:t>
            </a:r>
          </a:p>
          <a:p>
            <a:pPr lvl="2"/>
            <a:r>
              <a:rPr lang="en-US" dirty="0"/>
              <a:t>Suffixes</a:t>
            </a:r>
          </a:p>
          <a:p>
            <a:pPr lvl="2"/>
            <a:r>
              <a:rPr lang="en-US" dirty="0"/>
              <a:t>Prefixes</a:t>
            </a:r>
          </a:p>
          <a:p>
            <a:pPr lvl="1"/>
            <a:r>
              <a:rPr lang="en-US" dirty="0"/>
              <a:t>But we’re not getting that deep into it</a:t>
            </a:r>
          </a:p>
          <a:p>
            <a:r>
              <a:rPr lang="en-US" dirty="0"/>
              <a:t>Words have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category</a:t>
            </a:r>
            <a:r>
              <a:rPr lang="en-US" dirty="0"/>
              <a:t> (aka part of speech)</a:t>
            </a:r>
          </a:p>
          <a:p>
            <a:pPr lvl="2"/>
            <a:r>
              <a:rPr lang="en-US" dirty="0"/>
              <a:t>Noun, verb, etc.</a:t>
            </a:r>
          </a:p>
          <a:p>
            <a:pPr lvl="1"/>
            <a:r>
              <a:rPr lang="en-US" dirty="0"/>
              <a:t>Are modified based on different </a:t>
            </a:r>
            <a:r>
              <a:rPr lang="en-US" b="1" dirty="0">
                <a:solidFill>
                  <a:schemeClr val="tx2"/>
                </a:solidFill>
              </a:rPr>
              <a:t>attributes</a:t>
            </a:r>
            <a:r>
              <a:rPr lang="en-US" dirty="0"/>
              <a:t> (singular or plural, tense, etc.)</a:t>
            </a:r>
          </a:p>
        </p:txBody>
      </p:sp>
    </p:spTree>
    <p:extLst>
      <p:ext uri="{BB962C8B-B14F-4D97-AF65-F5344CB8AC3E}">
        <p14:creationId xmlns:p14="http://schemas.microsoft.com/office/powerpoint/2010/main" val="174884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98E2-62FC-4F99-8161-D8D010AF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categories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8423-CBF4-4FC0-A594-5D69966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Nouns</a:t>
            </a:r>
            <a:r>
              <a:rPr lang="en-US" dirty="0"/>
              <a:t> (describe individual entities)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Proper noun </a:t>
            </a:r>
            <a:r>
              <a:rPr lang="en-US" dirty="0"/>
              <a:t>(describes a specific thing)</a:t>
            </a:r>
          </a:p>
          <a:p>
            <a:pPr lvl="2"/>
            <a:r>
              <a:rPr lang="en-US" dirty="0"/>
              <a:t>Alisha, John, OPEC</a:t>
            </a:r>
          </a:p>
          <a:p>
            <a:pPr lvl="2"/>
            <a:r>
              <a:rPr lang="en-US" dirty="0"/>
              <a:t>Many proper nouns are multiple words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Common noun </a:t>
            </a:r>
            <a:r>
              <a:rPr lang="en-US" dirty="0"/>
              <a:t>(describes a class of things)</a:t>
            </a:r>
          </a:p>
          <a:p>
            <a:pPr lvl="2"/>
            <a:r>
              <a:rPr lang="en-US" dirty="0"/>
              <a:t>Cat, dog, government, idea, opinion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Pronoun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(refers to specific thing determined by context)</a:t>
            </a:r>
            <a:endParaRPr lang="en-US" b="1" dirty="0"/>
          </a:p>
          <a:p>
            <a:pPr lvl="2"/>
            <a:r>
              <a:rPr lang="en-US" dirty="0"/>
              <a:t>Anaphora (refer to a recently used noun)</a:t>
            </a:r>
          </a:p>
          <a:p>
            <a:pPr lvl="3"/>
            <a:r>
              <a:rPr lang="en-US" dirty="0"/>
              <a:t>He, she, they, him, his, me, yourself</a:t>
            </a:r>
          </a:p>
          <a:p>
            <a:pPr lvl="2"/>
            <a:r>
              <a:rPr lang="en-US" dirty="0"/>
              <a:t>Deictics (refer to something being indicated directly)</a:t>
            </a:r>
          </a:p>
          <a:p>
            <a:pPr lvl="3"/>
            <a:r>
              <a:rPr lang="en-US" dirty="0"/>
              <a:t>This, that (e.g. “take this”)</a:t>
            </a:r>
          </a:p>
          <a:p>
            <a:r>
              <a:rPr lang="en-US" b="1" dirty="0">
                <a:solidFill>
                  <a:schemeClr val="tx2"/>
                </a:solidFill>
              </a:rPr>
              <a:t>Determiners</a:t>
            </a:r>
            <a:r>
              <a:rPr lang="en-US" dirty="0"/>
              <a:t> (helps specify what a noun refers to)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Articles</a:t>
            </a:r>
            <a:r>
              <a:rPr lang="en-US" dirty="0"/>
              <a:t>: the, a, an, 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Quantifiers</a:t>
            </a:r>
            <a:r>
              <a:rPr lang="en-US" dirty="0"/>
              <a:t>: some, any</a:t>
            </a:r>
          </a:p>
          <a:p>
            <a:r>
              <a:rPr lang="en-US" b="1" dirty="0">
                <a:solidFill>
                  <a:schemeClr val="tx2"/>
                </a:solidFill>
              </a:rPr>
              <a:t>Adjectives</a:t>
            </a:r>
            <a:r>
              <a:rPr lang="en-US" dirty="0"/>
              <a:t> (modify a noun to add information)</a:t>
            </a:r>
          </a:p>
          <a:p>
            <a:pPr lvl="1"/>
            <a:r>
              <a:rPr lang="en-US" dirty="0"/>
              <a:t>Red, large, happy, murderous</a:t>
            </a:r>
          </a:p>
        </p:txBody>
      </p:sp>
    </p:spTree>
    <p:extLst>
      <p:ext uri="{BB962C8B-B14F-4D97-AF65-F5344CB8AC3E}">
        <p14:creationId xmlns:p14="http://schemas.microsoft.com/office/powerpoint/2010/main" val="31147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E298-59BD-4706-BF45-EF223CA4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categories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8326-A11C-43A7-9814-EC02745D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Verbs</a:t>
            </a:r>
            <a:r>
              <a:rPr lang="en-US" dirty="0"/>
              <a:t> (describe a relationship between things or an event in time)</a:t>
            </a:r>
          </a:p>
          <a:p>
            <a:pPr lvl="1"/>
            <a:r>
              <a:rPr lang="en-US" dirty="0"/>
              <a:t>Verbs take </a:t>
            </a:r>
            <a:r>
              <a:rPr lang="en-US" b="1" dirty="0">
                <a:solidFill>
                  <a:schemeClr val="accent3"/>
                </a:solidFill>
              </a:rPr>
              <a:t>arguments</a:t>
            </a:r>
            <a:r>
              <a:rPr lang="en-US" dirty="0"/>
              <a:t> (other phrases) that determine what things it’s relating</a:t>
            </a:r>
          </a:p>
          <a:p>
            <a:pPr lvl="2"/>
            <a:r>
              <a:rPr lang="en-US" dirty="0"/>
              <a:t>Subject</a:t>
            </a:r>
          </a:p>
          <a:p>
            <a:pPr lvl="2"/>
            <a:r>
              <a:rPr lang="en-US" dirty="0"/>
              <a:t>Direct/indirect object</a:t>
            </a:r>
          </a:p>
          <a:p>
            <a:pPr lvl="2"/>
            <a:r>
              <a:rPr lang="en-US" dirty="0"/>
              <a:t>Prepositional phrases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Intransitive verbs</a:t>
            </a:r>
            <a:r>
              <a:rPr lang="en-US" dirty="0"/>
              <a:t>: no object arguments</a:t>
            </a:r>
          </a:p>
          <a:p>
            <a:pPr lvl="2"/>
            <a:r>
              <a:rPr lang="en-US" dirty="0"/>
              <a:t>I stopped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Transitive verbs</a:t>
            </a:r>
            <a:r>
              <a:rPr lang="en-US" dirty="0"/>
              <a:t>: one object</a:t>
            </a:r>
          </a:p>
          <a:p>
            <a:pPr lvl="2"/>
            <a:r>
              <a:rPr lang="en-US" dirty="0"/>
              <a:t>I ate a cake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Ditransitive verbs</a:t>
            </a:r>
            <a:r>
              <a:rPr lang="en-US" dirty="0"/>
              <a:t>:  two objects</a:t>
            </a:r>
          </a:p>
          <a:p>
            <a:pPr lvl="2"/>
            <a:r>
              <a:rPr lang="en-US" dirty="0"/>
              <a:t>I bought you a cake</a:t>
            </a:r>
          </a:p>
          <a:p>
            <a:pPr lvl="1"/>
            <a:r>
              <a:rPr lang="en-US" dirty="0"/>
              <a:t>Many verbs can be used in different ways</a:t>
            </a:r>
          </a:p>
          <a:p>
            <a:pPr lvl="2"/>
            <a:r>
              <a:rPr lang="en-US" dirty="0"/>
              <a:t>E.g. bought can be used either transitively or </a:t>
            </a:r>
            <a:r>
              <a:rPr lang="en-US" dirty="0" err="1"/>
              <a:t>ditransitively</a:t>
            </a:r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Prepositions</a:t>
            </a:r>
            <a:r>
              <a:rPr lang="en-US" dirty="0"/>
              <a:t> (mark optional extra arguments to a verb or noun)</a:t>
            </a:r>
          </a:p>
          <a:p>
            <a:pPr lvl="1"/>
            <a:r>
              <a:rPr lang="en-US" dirty="0"/>
              <a:t>From, to, above, below, before, after, for</a:t>
            </a:r>
          </a:p>
        </p:txBody>
      </p:sp>
    </p:spTree>
    <p:extLst>
      <p:ext uri="{BB962C8B-B14F-4D97-AF65-F5344CB8AC3E}">
        <p14:creationId xmlns:p14="http://schemas.microsoft.com/office/powerpoint/2010/main" val="90028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DA7D-E184-4FAC-8B0C-CB78A88E5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Phrases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10B8-D215-4CB0-97C2-DE53CA8C8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65DC-05DA-4CEC-A28E-07BA897F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E863-0FC2-4D90-996D-D6C3CDC3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Sequences of words </a:t>
            </a:r>
            <a:r>
              <a:rPr lang="en-US" dirty="0"/>
              <a:t>that form a </a:t>
            </a:r>
            <a:r>
              <a:rPr lang="en-US" b="1" dirty="0">
                <a:solidFill>
                  <a:schemeClr val="tx2"/>
                </a:solidFill>
              </a:rPr>
              <a:t>coherent unit</a:t>
            </a:r>
          </a:p>
          <a:p>
            <a:r>
              <a:rPr lang="en-US" dirty="0"/>
              <a:t>Phrases have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3"/>
                </a:solidFill>
              </a:rPr>
              <a:t>category </a:t>
            </a:r>
            <a:r>
              <a:rPr lang="en-US" dirty="0"/>
              <a:t>(kind of phrase)</a:t>
            </a:r>
          </a:p>
          <a:p>
            <a:pPr lvl="1"/>
            <a:r>
              <a:rPr lang="en-US" dirty="0"/>
              <a:t>One or more </a:t>
            </a:r>
            <a:r>
              <a:rPr lang="en-US" b="1" dirty="0">
                <a:solidFill>
                  <a:schemeClr val="accent3"/>
                </a:solidFill>
              </a:rPr>
              <a:t>constituents</a:t>
            </a:r>
          </a:p>
          <a:p>
            <a:pPr lvl="2"/>
            <a:r>
              <a:rPr lang="en-US" dirty="0"/>
              <a:t>Words and phrases making up this phrase</a:t>
            </a:r>
          </a:p>
          <a:p>
            <a:pPr lvl="1"/>
            <a:r>
              <a:rPr lang="en-US" dirty="0"/>
              <a:t>And usually a </a:t>
            </a:r>
            <a:r>
              <a:rPr lang="en-US" b="1" dirty="0">
                <a:solidFill>
                  <a:schemeClr val="accent3"/>
                </a:solidFill>
              </a:rPr>
              <a:t>head</a:t>
            </a:r>
            <a:r>
              <a:rPr lang="en-US" dirty="0"/>
              <a:t>, the “main word” of the sentence</a:t>
            </a:r>
          </a:p>
          <a:p>
            <a:pPr>
              <a:spcBef>
                <a:spcPts val="2000"/>
              </a:spcBef>
            </a:pPr>
            <a:r>
              <a:rPr lang="en-US" dirty="0"/>
              <a:t>We’ll focus on phrases whose words are </a:t>
            </a:r>
            <a:r>
              <a:rPr lang="en-US" b="1" dirty="0">
                <a:solidFill>
                  <a:schemeClr val="tx2"/>
                </a:solidFill>
              </a:rPr>
              <a:t>contiguous</a:t>
            </a:r>
          </a:p>
          <a:p>
            <a:pPr lvl="1"/>
            <a:r>
              <a:rPr lang="en-US" dirty="0"/>
              <a:t>E.g. the sentence “you ate cake” has the verb phrase “ate cake”</a:t>
            </a:r>
          </a:p>
          <a:p>
            <a:pPr lvl="1"/>
            <a:r>
              <a:rPr lang="en-US" dirty="0"/>
              <a:t>But some linguistic theories analyze the sentence “what did you eat?” as have a “eat what” as its verb phrase</a:t>
            </a:r>
          </a:p>
        </p:txBody>
      </p:sp>
    </p:spTree>
    <p:extLst>
      <p:ext uri="{BB962C8B-B14F-4D97-AF65-F5344CB8AC3E}">
        <p14:creationId xmlns:p14="http://schemas.microsoft.com/office/powerpoint/2010/main" val="218830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F5F9-DF2A-4061-A0F6-E43B0A01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Phrasal categories </a:t>
            </a:r>
            <a:r>
              <a:rPr lang="en-US" sz="2400" dirty="0"/>
              <a:t>(categories of phrases)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996F-1CDD-4F45-8F4C-4370163F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Sentence (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cat bought me cake</a:t>
            </a:r>
          </a:p>
          <a:p>
            <a:r>
              <a:rPr lang="en-US" dirty="0"/>
              <a:t>Noun phrase (</a:t>
            </a:r>
            <a:r>
              <a:rPr lang="en-US" b="1" dirty="0">
                <a:solidFill>
                  <a:schemeClr val="tx2"/>
                </a:solidFill>
              </a:rPr>
              <a:t>NP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</a:t>
            </a:r>
          </a:p>
          <a:p>
            <a:pPr lvl="1"/>
            <a:r>
              <a:rPr lang="en-US" dirty="0"/>
              <a:t>The cat</a:t>
            </a:r>
          </a:p>
          <a:p>
            <a:pPr lvl="1"/>
            <a:r>
              <a:rPr lang="en-US" dirty="0"/>
              <a:t>The big black cat</a:t>
            </a:r>
          </a:p>
          <a:p>
            <a:pPr lvl="1"/>
            <a:r>
              <a:rPr lang="en-US" dirty="0"/>
              <a:t>The cat who ate the canary</a:t>
            </a:r>
          </a:p>
          <a:p>
            <a:r>
              <a:rPr lang="en-US" dirty="0"/>
              <a:t>Verb phrase (</a:t>
            </a:r>
            <a:r>
              <a:rPr lang="en-US" b="1" dirty="0">
                <a:solidFill>
                  <a:schemeClr val="tx2"/>
                </a:solidFill>
              </a:rPr>
              <a:t>VP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Ate cake</a:t>
            </a:r>
          </a:p>
          <a:p>
            <a:pPr lvl="1"/>
            <a:r>
              <a:rPr lang="en-US" dirty="0"/>
              <a:t>Bought me cake</a:t>
            </a:r>
          </a:p>
          <a:p>
            <a:r>
              <a:rPr lang="en-US" dirty="0"/>
              <a:t>Prepositional phrase (</a:t>
            </a:r>
            <a:r>
              <a:rPr lang="en-US" b="1" dirty="0">
                <a:solidFill>
                  <a:schemeClr val="tx2"/>
                </a:solidFill>
              </a:rPr>
              <a:t>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Chicago</a:t>
            </a:r>
          </a:p>
          <a:p>
            <a:pPr lvl="1"/>
            <a:r>
              <a:rPr lang="en-US" dirty="0"/>
              <a:t>For Benny</a:t>
            </a:r>
          </a:p>
          <a:p>
            <a:pPr lvl="1"/>
            <a:r>
              <a:rPr lang="en-US" dirty="0"/>
              <a:t>On the table</a:t>
            </a:r>
          </a:p>
        </p:txBody>
      </p:sp>
    </p:spTree>
    <p:extLst>
      <p:ext uri="{BB962C8B-B14F-4D97-AF65-F5344CB8AC3E}">
        <p14:creationId xmlns:p14="http://schemas.microsoft.com/office/powerpoint/2010/main" val="246274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- What is computation" id="{4A2EBF6C-7ED6-834F-8104-05DE65FD7E24}" vid="{92DF1A50-7234-8041-89FA-8223898454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6070</TotalTime>
  <Words>1551</Words>
  <Application>Microsoft Office PowerPoint</Application>
  <PresentationFormat>On-screen Show (4:3)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Wingdings</vt:lpstr>
      <vt:lpstr>Corbel</vt:lpstr>
      <vt:lpstr>Times New Roman</vt:lpstr>
      <vt:lpstr>Arial</vt:lpstr>
      <vt:lpstr>Calibri</vt:lpstr>
      <vt:lpstr>Office Theme</vt:lpstr>
      <vt:lpstr>The formal structure     of English</vt:lpstr>
      <vt:lpstr>Today</vt:lpstr>
      <vt:lpstr>Words</vt:lpstr>
      <vt:lpstr>Words</vt:lpstr>
      <vt:lpstr>Common categories of words</vt:lpstr>
      <vt:lpstr>Common categories of words</vt:lpstr>
      <vt:lpstr>Phrases</vt:lpstr>
      <vt:lpstr>Phrases</vt:lpstr>
      <vt:lpstr>Phrasal categories (categories of phrases)</vt:lpstr>
      <vt:lpstr>Phrase structure</vt:lpstr>
      <vt:lpstr>Phrase structure rules</vt:lpstr>
      <vt:lpstr>Simple assertions in English</vt:lpstr>
      <vt:lpstr>Simple questions in English</vt:lpstr>
      <vt:lpstr>Prepositional phrases (396 students)</vt:lpstr>
      <vt:lpstr>Prepositional phrases (396 students)</vt:lpstr>
      <vt:lpstr>Parsing</vt:lpstr>
      <vt:lpstr>Parsing</vt:lpstr>
      <vt:lpstr>Parse trees</vt:lpstr>
      <vt:lpstr>Bracketed form</vt:lpstr>
      <vt:lpstr>Bracketed form</vt:lpstr>
      <vt:lpstr>Inflection</vt:lpstr>
      <vt:lpstr>Inflection</vt:lpstr>
      <vt:lpstr>Grammatical features in English</vt:lpstr>
      <vt:lpstr>Cases in English</vt:lpstr>
      <vt:lpstr>Why this matters for this class</vt:lpstr>
      <vt:lpstr>Why this matters for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Simulacra and simulation</dc:title>
  <dc:creator>Ian Horswill</dc:creator>
  <cp:lastModifiedBy>Ian D Horswill</cp:lastModifiedBy>
  <cp:revision>59</cp:revision>
  <dcterms:created xsi:type="dcterms:W3CDTF">2016-09-20T19:41:08Z</dcterms:created>
  <dcterms:modified xsi:type="dcterms:W3CDTF">2022-04-19T03:09:33Z</dcterms:modified>
</cp:coreProperties>
</file>