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1B23E-D538-44F3-9B5F-AF0FBE4C2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8B51F5-BF91-4E4D-95E0-65F74DC51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44D9F-F5A6-4CA1-AE2F-AA8049A6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E35B-1D34-40EF-BD78-BB6016B1ECF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EE175-B6BA-4CAE-9ACF-AA527177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EF6F0-7065-4707-B9FE-64E26F07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AADF-A612-451B-9739-CCD4EA22C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7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13228-9B72-4F82-90C1-6C58C26F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B45843-E14E-455D-AB36-1C60447D0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A064A-FDB6-451E-97CB-05556AEB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E35B-1D34-40EF-BD78-BB6016B1ECF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E0C4F-2BDE-4322-8F13-599A37A4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F76BF-0B85-4FFB-B315-A9F586E5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AADF-A612-451B-9739-CCD4EA22C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8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6007D9-9173-4D0A-870A-58E2BE73C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288E67-818D-4480-BB27-79775BBA0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B490C-5E34-4B66-B172-7E6CCAD5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E35B-1D34-40EF-BD78-BB6016B1ECF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D5D43-1ED6-448B-96EF-EBC63364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E35FA-AB10-40AC-9558-CD1AE9D7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AADF-A612-451B-9739-CCD4EA22C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50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84DC8-359F-47C4-A8DB-2FD46D32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F58D7-5D36-41FB-A7C4-537DEDAF8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C2256-B7B7-45C3-BA11-857B9FC1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E35B-1D34-40EF-BD78-BB6016B1ECF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C21C1-2EB5-4C6F-8103-37C8028D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33A7D-8A97-403B-B2FC-5E5BEEF1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AADF-A612-451B-9739-CCD4EA22C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0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36792-F55F-4B92-9C40-B724F5FD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2AC353-8467-412A-A704-166CC7AE3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A341F-FF56-44D1-A8E1-10D2D18F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E35B-1D34-40EF-BD78-BB6016B1ECF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37426-3F52-4566-9112-769BA5EC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E9B5E-7C83-4C98-BBCF-FC85EC2F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AADF-A612-451B-9739-CCD4EA22C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0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E3D8A-687F-45EA-8E22-2B25D527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479A5-5F33-4431-AAEF-0697214F9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D68776-D59E-4550-ACB6-3DF852EA3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BCD7F6-D558-4146-A77C-E9CD8B4B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E35B-1D34-40EF-BD78-BB6016B1ECF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412CB-9CAB-497D-BF58-D89E0AFE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A79B4F-47EA-457A-AEB3-A28C272B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AADF-A612-451B-9739-CCD4EA22C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07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75DCE-CA8D-4771-82D1-A9D1245D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D3A93-1565-49F6-9F8E-24A38F84B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1E7F00-99F7-499A-A9CE-B28AEB397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AACBB8-B719-4C91-800D-A5BC6B690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2BCB19-F507-462C-B3E2-3DAA543FC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B0E2DB-EEB8-41E1-B6BB-D9B3BF2D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E35B-1D34-40EF-BD78-BB6016B1ECF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2F3C69-26DD-4B6B-B271-51610C41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3A7619-F30E-47A4-8676-F57AA3E8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AADF-A612-451B-9739-CCD4EA22C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8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517FE-88C8-44EC-9E25-02799FE5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7E3EB3-8DB2-4CA2-9C06-E3F8660C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E35B-1D34-40EF-BD78-BB6016B1ECF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2C3C0E-520C-4810-9CAC-F4DF23EE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010627-7C56-4831-8FC0-59107FCA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AADF-A612-451B-9739-CCD4EA22C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60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CE8BDE-5274-43AF-B5EF-5B3E9440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E35B-1D34-40EF-BD78-BB6016B1ECF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0E8419-9A54-49F3-A493-861AC435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AA5E24-FC75-46B6-89F6-1CBE7A66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AADF-A612-451B-9739-CCD4EA22C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1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22EF3-45A1-4D73-B34D-058256847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ECCD9-1D38-4E6F-9ECB-46409EBA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5410D6-2E25-479A-B263-94D268D2B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77C3B4-FAA3-436B-9687-63740C13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E35B-1D34-40EF-BD78-BB6016B1ECF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01A15-68F7-48D6-9E30-EFC05F48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B0BD4F-B64C-4F0B-859F-B2D3F8F6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AADF-A612-451B-9739-CCD4EA22C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1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6024D-7BC3-48B1-900F-B78659FC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3340CF-6D81-4533-A42B-D1FB6808C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E47377-42F9-4D4F-9576-A52689A2E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67B81-407F-4984-9350-DD4BE7E9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E35B-1D34-40EF-BD78-BB6016B1ECF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24EB13-0EF7-419D-9798-35D5A353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CF353F-F62C-4160-A934-96DEE759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AADF-A612-451B-9739-CCD4EA22C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1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C1603E-CCCA-4715-85E3-7404D46F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BFCD6-8A6C-48A2-9826-89098263E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72F94-801B-47EC-AA9A-A6926652E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CE35B-1D34-40EF-BD78-BB6016B1ECF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52899-C8DE-4A79-9D33-70AC3E279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6DEAA-3AF4-43B9-9A8A-3D9C0F1E6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AADF-A612-451B-9739-CCD4EA22C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7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7A815-67EB-44FD-AD02-B64DC1C92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06C10-C52C-4BDD-9720-F4B4FD21F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张君剑</a:t>
            </a:r>
          </a:p>
        </p:txBody>
      </p:sp>
    </p:spTree>
    <p:extLst>
      <p:ext uri="{BB962C8B-B14F-4D97-AF65-F5344CB8AC3E}">
        <p14:creationId xmlns:p14="http://schemas.microsoft.com/office/powerpoint/2010/main" val="262590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B7262-660F-463E-8CBE-E8B5FE7E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</a:t>
            </a:r>
            <a:r>
              <a:rPr lang="zh-CN" altLang="en-US" dirty="0"/>
              <a:t>性能度量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6E53D5-B402-4A02-A7D3-819836A75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857" y="2400955"/>
            <a:ext cx="6302286" cy="3200677"/>
          </a:xfrm>
        </p:spPr>
      </p:pic>
    </p:spTree>
    <p:extLst>
      <p:ext uri="{BB962C8B-B14F-4D97-AF65-F5344CB8AC3E}">
        <p14:creationId xmlns:p14="http://schemas.microsoft.com/office/powerpoint/2010/main" val="389767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2BE96-1D8C-438D-B931-A751A423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820A07-714A-4011-BCBF-E04FB5D9B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879" y="2427651"/>
            <a:ext cx="5845047" cy="1562235"/>
          </a:xfrm>
        </p:spPr>
      </p:pic>
    </p:spTree>
    <p:extLst>
      <p:ext uri="{BB962C8B-B14F-4D97-AF65-F5344CB8AC3E}">
        <p14:creationId xmlns:p14="http://schemas.microsoft.com/office/powerpoint/2010/main" val="222501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79606-419E-41A8-8E43-1808949C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2.32</a:t>
            </a:r>
            <a:r>
              <a:rPr lang="zh-CN" altLang="en-US" dirty="0"/>
              <a:t>查准率与查全率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EAE43C-F1A5-434E-A7AF-357F9E194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334" y="2030412"/>
            <a:ext cx="6477561" cy="306350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5AFAA1-E036-482E-8B89-3FC48D220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498" y="2030412"/>
            <a:ext cx="5829805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0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9C55A-5D84-4ABC-87D8-7490104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7EB3D61-6063-4AF7-8C11-F24A6DF25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666" y="1690688"/>
            <a:ext cx="6142252" cy="178323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3F67A0-22C1-4146-8999-2E5A85B15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666" y="3932080"/>
            <a:ext cx="5441152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7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B0CF3-5BDD-4F5A-BE54-20E8681A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18F9E8-B18E-4E68-AA41-C154FD33D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123" y="1690688"/>
            <a:ext cx="5044877" cy="249957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F1711A-4970-40D6-822F-157487D5F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23" y="4745919"/>
            <a:ext cx="5075360" cy="10592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49788C-867B-4C37-9A15-FB0926A28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501" y="2082706"/>
            <a:ext cx="4244708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57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51A79-1875-4B32-8E9F-13ACBFC3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5FDDA1F-7156-402F-802B-57E9C2676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029" y="2484782"/>
            <a:ext cx="6027942" cy="3033023"/>
          </a:xfrm>
        </p:spPr>
      </p:pic>
    </p:spTree>
    <p:extLst>
      <p:ext uri="{BB962C8B-B14F-4D97-AF65-F5344CB8AC3E}">
        <p14:creationId xmlns:p14="http://schemas.microsoft.com/office/powerpoint/2010/main" val="1609301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03303-EA72-434E-AEF5-CF4C0C78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一种训练集多种算法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7CC8282-45C5-4F41-9DFB-5449A982C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074" y="2673807"/>
            <a:ext cx="6553768" cy="2956816"/>
          </a:xfrm>
        </p:spPr>
      </p:pic>
    </p:spTree>
    <p:extLst>
      <p:ext uri="{BB962C8B-B14F-4D97-AF65-F5344CB8AC3E}">
        <p14:creationId xmlns:p14="http://schemas.microsoft.com/office/powerpoint/2010/main" val="392502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91771-E34C-4047-9A77-EE17349A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P-R</a:t>
            </a:r>
            <a:r>
              <a:rPr lang="zh-CN" altLang="en-US" dirty="0"/>
              <a:t>曲线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B96C91-CA46-4661-88EC-6A4528742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116" y="2522886"/>
            <a:ext cx="6553768" cy="2956816"/>
          </a:xfrm>
        </p:spPr>
      </p:pic>
    </p:spTree>
    <p:extLst>
      <p:ext uri="{BB962C8B-B14F-4D97-AF65-F5344CB8AC3E}">
        <p14:creationId xmlns:p14="http://schemas.microsoft.com/office/powerpoint/2010/main" val="3672199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D4121-BC5D-4CE7-835A-45723199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ROC</a:t>
            </a:r>
            <a:r>
              <a:rPr lang="zh-CN" altLang="en-US" dirty="0"/>
              <a:t>与</a:t>
            </a:r>
            <a:r>
              <a:rPr lang="en-US" altLang="zh-CN" dirty="0"/>
              <a:t>AUC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97E489-B0C7-484B-A383-C413D5282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012" y="1560444"/>
            <a:ext cx="6187976" cy="275105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A9216A-569E-4A1E-BBA2-C966AE2B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765" y="4412102"/>
            <a:ext cx="5235394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9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B7A49-3C51-4A09-95E9-438C6417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绪论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0F01F5D-82E5-435B-8863-C11A706A5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628" y="2911539"/>
            <a:ext cx="3962743" cy="2179509"/>
          </a:xfrm>
        </p:spPr>
      </p:pic>
    </p:spTree>
    <p:extLst>
      <p:ext uri="{BB962C8B-B14F-4D97-AF65-F5344CB8AC3E}">
        <p14:creationId xmlns:p14="http://schemas.microsoft.com/office/powerpoint/2010/main" val="141800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2844E-A90C-44BC-9A0A-1C23791F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5F27F2C1-A7A5-41CF-91B1-9882E1A6A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218" y="2983936"/>
            <a:ext cx="6035563" cy="2034716"/>
          </a:xfrm>
        </p:spPr>
      </p:pic>
    </p:spTree>
    <p:extLst>
      <p:ext uri="{BB962C8B-B14F-4D97-AF65-F5344CB8AC3E}">
        <p14:creationId xmlns:p14="http://schemas.microsoft.com/office/powerpoint/2010/main" val="20879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0387C-63B7-4308-93F4-8A6028F3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45A7B7-7442-449E-B2AD-CBB607C9B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588" y="67024"/>
            <a:ext cx="4961050" cy="2659610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44AF18-3FE6-42B3-86D2-5CAD7483B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9" y="4414749"/>
            <a:ext cx="6180356" cy="22328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312A5E-E58E-47BC-B55E-E3C352797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532" y="1096800"/>
            <a:ext cx="5601185" cy="21490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AB5562-5AA7-4A11-9809-4020B4477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532" y="3520659"/>
            <a:ext cx="5403048" cy="30406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0DD64D-3ECC-4DB2-AF2C-E4ED2CE4B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283197"/>
            <a:ext cx="64674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7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EE057-92E3-462A-A572-6A096D0F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1.3&amp;1.4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07AF12-458E-4668-920D-1D37DF335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425" y="1205636"/>
            <a:ext cx="6447079" cy="138696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E800E2-2BD4-44B2-8D7B-433AE6A3B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493" y="2804328"/>
            <a:ext cx="6248942" cy="15698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87FA656-F1B3-4390-8F15-44273C33A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425" y="4585916"/>
            <a:ext cx="5646909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1F7C7-41A0-414D-852E-7BBC42B9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模型评估与选择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967107-C694-400E-B205-AC61F4C8B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874" y="2473351"/>
            <a:ext cx="6584251" cy="3055885"/>
          </a:xfrm>
        </p:spPr>
      </p:pic>
    </p:spTree>
    <p:extLst>
      <p:ext uri="{BB962C8B-B14F-4D97-AF65-F5344CB8AC3E}">
        <p14:creationId xmlns:p14="http://schemas.microsoft.com/office/powerpoint/2010/main" val="57022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033FA-0C38-4D4F-8AFF-2F6D4722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354DF6B-D977-46D2-994D-F006C905F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216" y="2999177"/>
            <a:ext cx="4709568" cy="2004234"/>
          </a:xfrm>
        </p:spPr>
      </p:pic>
    </p:spTree>
    <p:extLst>
      <p:ext uri="{BB962C8B-B14F-4D97-AF65-F5344CB8AC3E}">
        <p14:creationId xmlns:p14="http://schemas.microsoft.com/office/powerpoint/2010/main" val="341335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F7F46-DBF3-4428-8744-93A930F2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评估方法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AF1494-5DF5-4519-B1C1-83B344C09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322" y="1690688"/>
            <a:ext cx="5060118" cy="116596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423AAF-A340-4D44-A9FC-DECDFD013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047" y="1272353"/>
            <a:ext cx="5707875" cy="21566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19F3D9-0781-489A-B405-2EB8AC77D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299" y="4110012"/>
            <a:ext cx="4879019" cy="22598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2896FE-5CE3-478C-9F07-0BD90E147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047" y="3659372"/>
            <a:ext cx="5455482" cy="28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8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B6ED6-A419-4A5A-B606-E2089CE0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评估方法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459CEE-C7A2-4AF1-B5FA-44445EE1B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210" y="2772403"/>
            <a:ext cx="5486875" cy="1676545"/>
          </a:xfrm>
        </p:spPr>
      </p:pic>
    </p:spTree>
    <p:extLst>
      <p:ext uri="{BB962C8B-B14F-4D97-AF65-F5344CB8AC3E}">
        <p14:creationId xmlns:p14="http://schemas.microsoft.com/office/powerpoint/2010/main" val="54355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41</Words>
  <Application>Microsoft Office PowerPoint</Application>
  <PresentationFormat>宽屏</PresentationFormat>
  <Paragraphs>18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机器学习</vt:lpstr>
      <vt:lpstr>绪论</vt:lpstr>
      <vt:lpstr>1.1</vt:lpstr>
      <vt:lpstr>1.2</vt:lpstr>
      <vt:lpstr>1.3&amp;1.4</vt:lpstr>
      <vt:lpstr>2.模型评估与选择</vt:lpstr>
      <vt:lpstr>2.1</vt:lpstr>
      <vt:lpstr>2.2评估方法</vt:lpstr>
      <vt:lpstr>2.2评估方法</vt:lpstr>
      <vt:lpstr>2.3性能度量</vt:lpstr>
      <vt:lpstr>2.31</vt:lpstr>
      <vt:lpstr>2.32查准率与查全率</vt:lpstr>
      <vt:lpstr>2.32</vt:lpstr>
      <vt:lpstr>2.32</vt:lpstr>
      <vt:lpstr>PowerPoint 演示文稿</vt:lpstr>
      <vt:lpstr>一种训练集多种算法</vt:lpstr>
      <vt:lpstr>P-R曲线</vt:lpstr>
      <vt:lpstr>ROC与AUC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z2340645@yeah.net</dc:creator>
  <cp:lastModifiedBy>z2340645@yeah.net</cp:lastModifiedBy>
  <cp:revision>6</cp:revision>
  <dcterms:created xsi:type="dcterms:W3CDTF">2021-07-19T04:56:33Z</dcterms:created>
  <dcterms:modified xsi:type="dcterms:W3CDTF">2021-07-19T05:52:26Z</dcterms:modified>
</cp:coreProperties>
</file>