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6CFFE-02C1-4CBD-9A8D-1C532D83F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30CF2-E6CF-4F86-829B-1540BE6A8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BE7EE-0C31-44EF-BAD1-9748A1AB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DC4C-235F-4330-81F7-186C172DF57B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43149-CE6F-4F2D-9F2B-2386D9CC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52BFB-C2E4-407E-B4BC-DDBFF6BE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D1B5-9473-43A3-9673-E74ADF0E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19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FC449-F0CB-46C2-985E-75A4B713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3FA51F-1F75-4879-92BC-AAA78F25B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F8805-28BF-4901-8AAC-66A2E869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DC4C-235F-4330-81F7-186C172DF57B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D1F7A-0BCA-42C2-A5C7-98BF1E56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61E77-DD29-4FA4-B06F-994ACA36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D1B5-9473-43A3-9673-E74ADF0E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5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26442A-D230-4E72-A765-772349AE1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F99E80-8183-4EAB-B272-322628FE5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C924C-ED03-4855-84AC-FB222106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DC4C-235F-4330-81F7-186C172DF57B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C49FF-CBAA-4320-A2D8-DCE694AF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C2FAD-6E61-4611-BBFD-012D0DBA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D1B5-9473-43A3-9673-E74ADF0E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628FD-0FE5-41BB-AC1F-FDF4EAB4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90396-96C4-4DCE-950B-745EFC8A7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A82DE-EE14-4383-BC4A-8B31F85E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DC4C-235F-4330-81F7-186C172DF57B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AB179-AA27-40AC-B95C-9A17FBB0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95B1B-D872-4DC7-B3A9-B2FFC58D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D1B5-9473-43A3-9673-E74ADF0E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92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744CC-FB64-48E0-AF6F-C8E35885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ED14E7-8661-4029-9F53-C79C4EE20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7B37F-1BA2-4A6F-9E8D-9F6DA923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DC4C-235F-4330-81F7-186C172DF57B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E4EC7-0FEC-4C92-9A62-4356BD02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EEE24-0F46-44FB-B47F-1437232C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D1B5-9473-43A3-9673-E74ADF0E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0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7BDE3-0957-489B-9252-2BE4E078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6C1C4-405C-48D7-97FF-FDD810FF0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23AA9A-CEC3-496B-AB28-01198AC7D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7EB9B7-72D2-4862-A796-3EBCF23C1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DC4C-235F-4330-81F7-186C172DF57B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6E5AE-BA45-401E-BD89-1B4D4A2E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363D6-A37B-4464-8356-B8DF948C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D1B5-9473-43A3-9673-E74ADF0E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6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2DCDE-3F42-44F6-B92B-CDCE4432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29B9B5-565C-4760-B1B4-4A8A00359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F14A5B-6A90-4DEE-910B-57A16FF3A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B49B73-0669-4EC3-BB0B-BEA2C02DB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7006E7-BF3B-410B-8ED1-4C9A23E66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2C2796-7BF9-4135-A67E-DF27A15D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DC4C-235F-4330-81F7-186C172DF57B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C772A4-97DC-4C72-8AAC-448C701F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724108-244D-41B0-A10E-81F1EF63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D1B5-9473-43A3-9673-E74ADF0E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5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D9B51-18FF-4F85-89E8-09B82A42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381F0-72AE-43E2-94D6-5C14F3B2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DC4C-235F-4330-81F7-186C172DF57B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857532-CB4B-42FF-B4F1-AA5BA0B1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C2A8F8-8904-4485-9FC3-8E0C55EC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D1B5-9473-43A3-9673-E74ADF0E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99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304D96-FA9E-4797-A5B4-9D1C59D5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DC4C-235F-4330-81F7-186C172DF57B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99958D-D3F6-4B9C-8997-364E0503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038F9F-40FD-4392-9AC0-AE3534D4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D1B5-9473-43A3-9673-E74ADF0E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98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79426-E003-41D9-AA0D-5C41A403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274A7D-C805-467B-A0E6-DA0A6F614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8EED5F-AF85-4883-8BEC-6F76F97FD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6C7541-B988-47D7-93E7-25CBD6ED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DC4C-235F-4330-81F7-186C172DF57B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9026E5-22D2-4078-8471-6A538BF1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C5585-B489-4EFB-8638-FB24CCF9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D1B5-9473-43A3-9673-E74ADF0E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7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EB785-C54C-4E0D-8F65-F34A2329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922528-6062-4510-9EB9-A4D4285BC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CDCA78-6E28-4E99-AE4B-4276FB1B9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31B253-5998-4B7E-AC28-7D0CA345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DC4C-235F-4330-81F7-186C172DF57B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71DD5-D16B-4C03-9CC2-41DFF7C4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A161E-C8F6-4ED5-9BE2-A7F9F26F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7D1B5-9473-43A3-9673-E74ADF0E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6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E3C107-35DC-4A0B-9318-56864296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676B56-5CC0-4A17-8047-C2FA2347C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6C51D-45FB-4A3A-9C2D-F43DCBD06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0DC4C-235F-4330-81F7-186C172DF57B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E52DE-5A76-42FF-A9CB-3BBFF0192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8666D-D8E7-4C7F-84A4-CF6E208C1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7D1B5-9473-43A3-9673-E74ADF0EC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27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aike.baidu.com/item/%E5%B1%80%E7%AB%AF/975431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6FEB7-B27A-4A61-914F-BF44AED89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802894-42BF-4313-9CC7-EA02E317A6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基本原理说明</a:t>
            </a:r>
          </a:p>
        </p:txBody>
      </p:sp>
    </p:spTree>
    <p:extLst>
      <p:ext uri="{BB962C8B-B14F-4D97-AF65-F5344CB8AC3E}">
        <p14:creationId xmlns:p14="http://schemas.microsoft.com/office/powerpoint/2010/main" val="403578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C7A19-E24E-49E2-BC14-0AAAFEC1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24710-7EE2-44FE-9AA1-1E7F0215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CDN</a:t>
            </a:r>
            <a:r>
              <a:rPr lang="en-US" altLang="zh-CN" dirty="0" err="1"/>
              <a:t>:Content</a:t>
            </a:r>
            <a:r>
              <a:rPr lang="en-US" altLang="zh-CN" dirty="0"/>
              <a:t> Delivery Network</a:t>
            </a:r>
            <a:r>
              <a:rPr lang="zh-CN" altLang="en-US" dirty="0"/>
              <a:t>，即内容分发网络。由于用户访问源业务地址有性能瓶颈，通过</a:t>
            </a:r>
            <a:r>
              <a:rPr lang="en-US" altLang="zh-CN" dirty="0"/>
              <a:t>CDN</a:t>
            </a:r>
            <a:r>
              <a:rPr lang="zh-CN" altLang="en-US" dirty="0"/>
              <a:t>技术把源站的内容缓存到多个节点，用户向源站域名发起请求时，请求会被调度至最接近用户的服务节点，直接由服务节点快速响应，有效降低用户访问延时，提高可用性</a:t>
            </a:r>
          </a:p>
        </p:txBody>
      </p:sp>
    </p:spTree>
    <p:extLst>
      <p:ext uri="{BB962C8B-B14F-4D97-AF65-F5344CB8AC3E}">
        <p14:creationId xmlns:p14="http://schemas.microsoft.com/office/powerpoint/2010/main" val="166142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946EC21-0297-4458-B937-B119F0CD6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018" y="465743"/>
            <a:ext cx="7681632" cy="576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2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9EC63-E66F-4C0F-B3A4-A2BFAC3A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85311-2B51-4081-BA6C-335EB381D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DNS</a:t>
            </a:r>
          </a:p>
          <a:p>
            <a:r>
              <a:rPr lang="en-US" altLang="zh-CN" dirty="0"/>
              <a:t>CNAME</a:t>
            </a:r>
          </a:p>
          <a:p>
            <a:r>
              <a:rPr lang="zh-CN" altLang="en-US" dirty="0"/>
              <a:t>加速域名</a:t>
            </a:r>
            <a:endParaRPr lang="en-US" altLang="zh-CN" dirty="0"/>
          </a:p>
          <a:p>
            <a:r>
              <a:rPr lang="zh-CN" altLang="en-US" dirty="0"/>
              <a:t>回源地址</a:t>
            </a:r>
            <a:endParaRPr lang="en-US" altLang="zh-CN" dirty="0"/>
          </a:p>
          <a:p>
            <a:r>
              <a:rPr lang="zh-CN" altLang="en-US" dirty="0"/>
              <a:t>源地址</a:t>
            </a:r>
            <a:endParaRPr lang="en-US" altLang="zh-CN" dirty="0"/>
          </a:p>
          <a:p>
            <a:r>
              <a:rPr lang="en-US" altLang="zh-CN" dirty="0"/>
              <a:t>POP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全球数据中心网络</a:t>
            </a:r>
            <a:endParaRPr lang="en-US" altLang="zh-CN" dirty="0"/>
          </a:p>
          <a:p>
            <a:r>
              <a:rPr lang="zh-CN" altLang="en-US" dirty="0"/>
              <a:t>边缘站点</a:t>
            </a:r>
          </a:p>
        </p:txBody>
      </p:sp>
    </p:spTree>
    <p:extLst>
      <p:ext uri="{BB962C8B-B14F-4D97-AF65-F5344CB8AC3E}">
        <p14:creationId xmlns:p14="http://schemas.microsoft.com/office/powerpoint/2010/main" val="68614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FEA5D-70EF-4D5A-B113-6B8A3BE2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42ECC-84E3-451B-BD0F-0D785402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nslookup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是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dns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解析的命令：</a:t>
            </a:r>
            <a:b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server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是内部的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dns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服务器的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ip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 182.61.200.7 / 182.61.200.6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是请求域名的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ip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r>
              <a:rPr lang="en-US" altLang="zh-CN" dirty="0"/>
              <a:t>Dig </a:t>
            </a:r>
            <a:r>
              <a:rPr lang="zh-CN" altLang="en-US" dirty="0"/>
              <a:t>更加详细的解析命令：</a:t>
            </a:r>
            <a:br>
              <a:rPr lang="en-US" altLang="zh-CN" dirty="0"/>
            </a:br>
            <a:r>
              <a:rPr lang="zh-CN" altLang="en-US" dirty="0"/>
              <a:t>首先会查看本地缓存查询是否有对应的域名解析</a:t>
            </a:r>
            <a:r>
              <a:rPr lang="en-US" altLang="zh-CN" dirty="0" err="1"/>
              <a:t>ip</a:t>
            </a:r>
            <a:br>
              <a:rPr lang="en-US" altLang="zh-CN" dirty="0"/>
            </a:br>
            <a:r>
              <a:rPr lang="zh-CN" altLang="en-US" dirty="0"/>
              <a:t>没有的情况下，向配置的</a:t>
            </a:r>
            <a:r>
              <a:rPr lang="en-US" altLang="zh-CN" dirty="0" err="1"/>
              <a:t>dns</a:t>
            </a:r>
            <a:r>
              <a:rPr lang="zh-CN" altLang="en-US" dirty="0"/>
              <a:t>服务器发起请求（</a:t>
            </a:r>
            <a:r>
              <a:rPr lang="en-US" altLang="zh-CN" dirty="0"/>
              <a:t>10.0.0.1</a:t>
            </a:r>
            <a:r>
              <a:rPr lang="zh-CN" altLang="en-US" dirty="0"/>
              <a:t>为内部</a:t>
            </a:r>
            <a:r>
              <a:rPr lang="en-US" altLang="zh-CN" dirty="0" err="1"/>
              <a:t>dns</a:t>
            </a:r>
            <a:r>
              <a:rPr lang="zh-CN" altLang="en-US" dirty="0"/>
              <a:t>服务器</a:t>
            </a:r>
            <a:r>
              <a:rPr lang="en-US" altLang="zh-CN" dirty="0" err="1"/>
              <a:t>ip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en-US" altLang="zh-CN" dirty="0"/>
              <a:t>Received 631 bytes from 10.0.0.1#53(10.0.0.1) in 54 </a:t>
            </a:r>
            <a:r>
              <a:rPr lang="en-US" altLang="zh-CN" dirty="0" err="1"/>
              <a:t>ms</a:t>
            </a:r>
            <a:r>
              <a:rPr lang="en-US" altLang="zh-CN" dirty="0"/>
              <a:t> -- 10.0.0.1</a:t>
            </a:r>
            <a:r>
              <a:rPr lang="zh-CN" altLang="en-US" dirty="0"/>
              <a:t>会返回根域名服务器的地址（根域名服务器有多个，所以返回很多域名）</a:t>
            </a:r>
            <a:br>
              <a:rPr lang="en-US" altLang="zh-CN" dirty="0"/>
            </a:br>
            <a:r>
              <a:rPr lang="en-US" altLang="zh-CN" dirty="0"/>
              <a:t>Received 1174 bytes from 202.12.27.33#53(m.root-servers.net) -- </a:t>
            </a:r>
            <a:r>
              <a:rPr lang="zh-CN" altLang="en-US" dirty="0"/>
              <a:t>本机向根域名发起解析请求，根域名服务器返回</a:t>
            </a:r>
            <a:r>
              <a:rPr lang="en-US" altLang="zh-CN" dirty="0"/>
              <a:t>.com</a:t>
            </a:r>
            <a:r>
              <a:rPr lang="zh-CN" altLang="en-US" dirty="0"/>
              <a:t>顶级域名服务器地址</a:t>
            </a:r>
            <a:br>
              <a:rPr lang="en-US" altLang="zh-CN" dirty="0"/>
            </a:br>
            <a:r>
              <a:rPr lang="en-US" altLang="zh-CN" dirty="0"/>
              <a:t>Received 887 bytes from 192.42.93.30#53(g.gtld-servers.net) -- </a:t>
            </a:r>
            <a:r>
              <a:rPr lang="zh-CN" altLang="en-US" dirty="0"/>
              <a:t>本机向</a:t>
            </a:r>
            <a:r>
              <a:rPr lang="en-US" altLang="zh-CN" dirty="0"/>
              <a:t>com.</a:t>
            </a:r>
            <a:r>
              <a:rPr lang="zh-CN" altLang="en-US" dirty="0"/>
              <a:t>域名服务器发起请求，返回</a:t>
            </a:r>
            <a:r>
              <a:rPr lang="en-US" altLang="zh-CN" dirty="0"/>
              <a:t>moehot.com.</a:t>
            </a:r>
            <a:r>
              <a:rPr lang="zh-CN" altLang="en-US" dirty="0"/>
              <a:t>域名服务器地址</a:t>
            </a:r>
            <a:br>
              <a:rPr lang="en-US" altLang="zh-CN" dirty="0"/>
            </a:br>
            <a:r>
              <a:rPr lang="zh-CN" altLang="en-US" dirty="0"/>
              <a:t>最后向</a:t>
            </a:r>
            <a:r>
              <a:rPr lang="en-US" altLang="zh-CN" dirty="0"/>
              <a:t>moehot.com.</a:t>
            </a:r>
            <a:r>
              <a:rPr lang="zh-CN" altLang="en-US" dirty="0"/>
              <a:t>域名发起请求得到</a:t>
            </a:r>
            <a:r>
              <a:rPr lang="en-US" altLang="zh-CN" dirty="0"/>
              <a:t>www.moehot.com. </a:t>
            </a:r>
            <a:r>
              <a:rPr lang="zh-CN" altLang="en-US" dirty="0"/>
              <a:t>的</a:t>
            </a:r>
            <a:r>
              <a:rPr lang="en-US" altLang="zh-CN" dirty="0" err="1"/>
              <a:t>ip</a:t>
            </a:r>
            <a:r>
              <a:rPr lang="zh-CN" altLang="en-US" dirty="0"/>
              <a:t>地址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15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28033-F4BC-4DC8-A8DF-623F0799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9D1C5-AC40-4169-A818-D3B0145B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CNAME </a:t>
            </a:r>
            <a:r>
              <a:rPr lang="zh-CN" altLang="en-US" dirty="0"/>
              <a:t>即：别名记录。这种记录允许您将多个名字映射到另外一个域名。通常用于同时提供</a:t>
            </a:r>
            <a:r>
              <a:rPr lang="en-US" altLang="zh-CN" dirty="0"/>
              <a:t>WWW</a:t>
            </a:r>
            <a:r>
              <a:rPr lang="zh-CN" altLang="en-US" dirty="0"/>
              <a:t>和</a:t>
            </a:r>
            <a:r>
              <a:rPr lang="en-US" altLang="zh-CN" dirty="0"/>
              <a:t>MAIL</a:t>
            </a:r>
            <a:r>
              <a:rPr lang="zh-CN" altLang="en-US" dirty="0"/>
              <a:t>服务的计算机。例如，有一台计算机名为“</a:t>
            </a:r>
            <a:r>
              <a:rPr lang="en-US" altLang="zh-CN" dirty="0"/>
              <a:t>host.mydomain.com”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记录）。它同时提供</a:t>
            </a:r>
            <a:r>
              <a:rPr lang="en-US" altLang="zh-CN" dirty="0"/>
              <a:t>WWW</a:t>
            </a:r>
            <a:r>
              <a:rPr lang="zh-CN" altLang="en-US" dirty="0"/>
              <a:t>和</a:t>
            </a:r>
            <a:r>
              <a:rPr lang="en-US" altLang="zh-CN" dirty="0"/>
              <a:t>MAIL</a:t>
            </a:r>
            <a:r>
              <a:rPr lang="zh-CN" altLang="en-US" dirty="0"/>
              <a:t>服务，为了便于用户访问服务。可以为该计算机设置两个别名（</a:t>
            </a:r>
            <a:r>
              <a:rPr lang="en-US" altLang="zh-CN" dirty="0"/>
              <a:t>CNAME</a:t>
            </a:r>
            <a:r>
              <a:rPr lang="zh-CN" altLang="en-US" dirty="0"/>
              <a:t>）：</a:t>
            </a:r>
            <a:r>
              <a:rPr lang="en-US" altLang="zh-CN" dirty="0"/>
              <a:t>WWW</a:t>
            </a:r>
            <a:r>
              <a:rPr lang="zh-CN" altLang="en-US" dirty="0"/>
              <a:t>和</a:t>
            </a:r>
            <a:r>
              <a:rPr lang="en-US" altLang="zh-CN" dirty="0"/>
              <a:t>MAIL</a:t>
            </a:r>
            <a:r>
              <a:rPr lang="zh-CN" altLang="en-US" dirty="0"/>
              <a:t>。这两个别名的全称就</a:t>
            </a:r>
            <a:r>
              <a:rPr lang="en-US" altLang="zh-CN" dirty="0"/>
              <a:t>http://www.mydomain.com/</a:t>
            </a:r>
            <a:r>
              <a:rPr lang="zh-CN" altLang="en-US" dirty="0"/>
              <a:t>和“</a:t>
            </a:r>
            <a:r>
              <a:rPr lang="en-US" altLang="zh-CN" dirty="0"/>
              <a:t>mail.mydomain.com”</a:t>
            </a:r>
            <a:r>
              <a:rPr lang="zh-CN" altLang="en-US" dirty="0"/>
              <a:t>。实际上他们都指向“</a:t>
            </a:r>
            <a:r>
              <a:rPr lang="en-US" altLang="zh-CN" dirty="0"/>
              <a:t>host.mydomain.com”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5590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ED2E3-D48D-480E-9C49-3ECE573A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加速地址</a:t>
            </a:r>
            <a:r>
              <a:rPr lang="en-US" altLang="zh-CN" dirty="0"/>
              <a:t>/</a:t>
            </a:r>
            <a:r>
              <a:rPr lang="zh-CN" altLang="en-US" dirty="0"/>
              <a:t>回源地址</a:t>
            </a:r>
            <a:r>
              <a:rPr lang="en-US" altLang="zh-CN" dirty="0"/>
              <a:t>/</a:t>
            </a:r>
            <a:r>
              <a:rPr lang="zh-CN" altLang="en-US" dirty="0"/>
              <a:t>源地址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5981A-1DD5-4622-85D5-AE8FC26E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加速地址：即</a:t>
            </a:r>
            <a:r>
              <a:rPr lang="en-US" altLang="zh-CN" dirty="0"/>
              <a:t>CDN</a:t>
            </a:r>
            <a:r>
              <a:rPr lang="zh-CN" altLang="en-US" dirty="0"/>
              <a:t>公司通过</a:t>
            </a:r>
            <a:r>
              <a:rPr lang="en-US" altLang="zh-CN" dirty="0"/>
              <a:t>DNS</a:t>
            </a:r>
            <a:r>
              <a:rPr lang="zh-CN" altLang="en-US" dirty="0"/>
              <a:t>转发的</a:t>
            </a:r>
            <a:r>
              <a:rPr lang="en-US" altLang="zh-CN" dirty="0"/>
              <a:t>CNAME</a:t>
            </a:r>
            <a:r>
              <a:rPr lang="zh-CN" altLang="en-US" dirty="0"/>
              <a:t>域名</a:t>
            </a:r>
            <a:endParaRPr lang="en-US" altLang="zh-CN" dirty="0"/>
          </a:p>
          <a:p>
            <a:r>
              <a:rPr lang="zh-CN" altLang="en-US" dirty="0"/>
              <a:t>回源地址：</a:t>
            </a:r>
            <a:r>
              <a:rPr lang="en-US" altLang="zh-CN" dirty="0"/>
              <a:t>CDN</a:t>
            </a:r>
            <a:r>
              <a:rPr lang="zh-CN" altLang="en-US" dirty="0"/>
              <a:t>公司的数据中心向源站访问获取数据的地址</a:t>
            </a:r>
            <a:endParaRPr lang="en-US" altLang="zh-CN" dirty="0"/>
          </a:p>
          <a:p>
            <a:r>
              <a:rPr lang="zh-CN" altLang="en-US" dirty="0"/>
              <a:t>源地址：用户访问的地址</a:t>
            </a:r>
            <a:endParaRPr lang="en-US" altLang="zh-CN" dirty="0"/>
          </a:p>
          <a:p>
            <a:r>
              <a:rPr lang="en-US" altLang="zh-CN" dirty="0"/>
              <a:t>POP</a:t>
            </a:r>
            <a:r>
              <a:rPr lang="zh-CN" altLang="en-US" dirty="0"/>
              <a:t>点：即网络服务提供点（或称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局端</a:t>
            </a:r>
            <a:r>
              <a:rPr lang="zh-CN" altLang="en-US" dirty="0"/>
              <a:t>），通常</a:t>
            </a:r>
            <a:r>
              <a:rPr lang="en-US" altLang="zh-CN" dirty="0"/>
              <a:t>POP</a:t>
            </a:r>
            <a:r>
              <a:rPr lang="zh-CN" altLang="en-US" dirty="0"/>
              <a:t>点越近则线路信号损耗越小，可为连接用户提供的带宽保障越高</a:t>
            </a:r>
            <a:endParaRPr lang="en-US" altLang="zh-CN" dirty="0"/>
          </a:p>
          <a:p>
            <a:r>
              <a:rPr lang="zh-CN" altLang="en-US" dirty="0"/>
              <a:t>边缘站点：距离用户最近的</a:t>
            </a:r>
            <a:r>
              <a:rPr lang="en-US" altLang="zh-CN" dirty="0"/>
              <a:t>POP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全球数据中心网络：</a:t>
            </a:r>
            <a:r>
              <a:rPr lang="en-US" altLang="zh-CN" dirty="0"/>
              <a:t>CDN</a:t>
            </a:r>
            <a:r>
              <a:rPr lang="zh-CN" altLang="en-US" dirty="0"/>
              <a:t>公司的中心数据机房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02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E3C09-7469-4976-9CB2-950C272B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F935D37-451F-4497-9BA2-3BF8B65A1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858" y="1825625"/>
            <a:ext cx="68122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4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2667B-39C3-4CCD-A52F-47884BC3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E8A012-6CB2-4818-B6C5-6BC571490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141" y="1534532"/>
            <a:ext cx="7237883" cy="464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5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498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Office 主题​​</vt:lpstr>
      <vt:lpstr>CDN说明</vt:lpstr>
      <vt:lpstr>简介</vt:lpstr>
      <vt:lpstr>PowerPoint 演示文稿</vt:lpstr>
      <vt:lpstr>知识点</vt:lpstr>
      <vt:lpstr>DNS</vt:lpstr>
      <vt:lpstr>CNAME</vt:lpstr>
      <vt:lpstr>加速地址/回源地址/源地址…</vt:lpstr>
      <vt:lpstr>实例</vt:lpstr>
      <vt:lpstr>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CDN说明</dc:title>
  <dc:creator>z2340645@yeah.net</dc:creator>
  <cp:lastModifiedBy>z2340645@yeah.net</cp:lastModifiedBy>
  <cp:revision>12</cp:revision>
  <dcterms:created xsi:type="dcterms:W3CDTF">2020-07-05T14:59:50Z</dcterms:created>
  <dcterms:modified xsi:type="dcterms:W3CDTF">2020-07-05T18:15:35Z</dcterms:modified>
</cp:coreProperties>
</file>