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0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0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6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5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DDB1-F207-4CC9-8C76-5D4F2947AB9F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7413-DB90-4210-BDD9-3DF9FE60E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6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Problem Statement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factors influence a nation's economy?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How significant is each of them?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Assumptions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GDP is commonly used to determine the economic performance or a nation. </a:t>
            </a:r>
          </a:p>
          <a:p>
            <a:endParaRPr lang="en-US" altLang="zh-CN" dirty="0"/>
          </a:p>
          <a:p>
            <a:r>
              <a:rPr lang="en-US" altLang="zh-CN" dirty="0" smtClean="0"/>
              <a:t>Dependent variable – GDP per capital</a:t>
            </a:r>
          </a:p>
          <a:p>
            <a:endParaRPr lang="en-US" altLang="zh-CN" dirty="0"/>
          </a:p>
          <a:p>
            <a:r>
              <a:rPr lang="en-US" altLang="zh-CN" dirty="0" smtClean="0"/>
              <a:t>Independent Variables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4971"/>
              </p:ext>
            </p:extLst>
          </p:nvPr>
        </p:nvGraphicFramePr>
        <p:xfrm>
          <a:off x="1120431" y="4976813"/>
          <a:ext cx="4178300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83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Control of Corruption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Government Effectiveness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Political Stability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Regulatory 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Rule of Law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Voice and </a:t>
                      </a:r>
                      <a:r>
                        <a:rPr lang="en-US" sz="1200" u="none" strike="noStrike" dirty="0">
                          <a:effectLst/>
                        </a:rPr>
                        <a:t>Accountability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5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Problem Statement</vt:lpstr>
      <vt:lpstr>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10</cp:revision>
  <dcterms:created xsi:type="dcterms:W3CDTF">2016-05-01T00:34:41Z</dcterms:created>
  <dcterms:modified xsi:type="dcterms:W3CDTF">2016-05-01T00:43:32Z</dcterms:modified>
</cp:coreProperties>
</file>