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3" r:id="rId2"/>
    <p:sldId id="298" r:id="rId3"/>
    <p:sldId id="364" r:id="rId4"/>
    <p:sldId id="365" r:id="rId5"/>
    <p:sldId id="366" r:id="rId6"/>
    <p:sldId id="368" r:id="rId7"/>
    <p:sldId id="369" r:id="rId8"/>
    <p:sldId id="370" r:id="rId9"/>
    <p:sldId id="374" r:id="rId10"/>
    <p:sldId id="371" r:id="rId11"/>
    <p:sldId id="372" r:id="rId12"/>
    <p:sldId id="373" r:id="rId13"/>
    <p:sldId id="362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carys" initials="D" lastIdx="2" clrIdx="0">
    <p:extLst>
      <p:ext uri="{19B8F6BF-5375-455C-9EA6-DF929625EA0E}">
        <p15:presenceInfo xmlns:p15="http://schemas.microsoft.com/office/powerpoint/2012/main" userId="Dracar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B02"/>
    <a:srgbClr val="F3BE24"/>
    <a:srgbClr val="D95500"/>
    <a:srgbClr val="E88D17"/>
    <a:srgbClr val="000000"/>
    <a:srgbClr val="FFAB08"/>
    <a:srgbClr val="F848AC"/>
    <a:srgbClr val="FF882A"/>
    <a:srgbClr val="FF9300"/>
    <a:srgbClr val="F9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224"/>
      </p:cViewPr>
      <p:guideLst>
        <p:guide orient="horz" pos="2160"/>
        <p:guide pos="3840"/>
        <p:guide pos="7368"/>
        <p:guide pos="312"/>
        <p:guide orient="horz" pos="312"/>
        <p:guide orient="horz" pos="40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2058"/>
    </p:cViewPr>
  </p:sorter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BE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614-544D-9598-27BC4711CAE2}"/>
              </c:ext>
            </c:extLst>
          </c:dPt>
          <c:dPt>
            <c:idx val="1"/>
            <c:invertIfNegative val="0"/>
            <c:bubble3D val="0"/>
            <c:spPr>
              <a:solidFill>
                <a:srgbClr val="F3BE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14-544D-9598-27BC4711CAE2}"/>
              </c:ext>
            </c:extLst>
          </c:dPt>
          <c:cat>
            <c:strRef>
              <c:f>Sheet1!$A$2:$B$2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Sheet1!$A$3:$B$3</c:f>
              <c:numCache>
                <c:formatCode>0%</c:formatCode>
                <c:ptCount val="2"/>
                <c:pt idx="0">
                  <c:v>0.2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4-544D-9598-27BC4711C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95321679"/>
        <c:axId val="1195729503"/>
      </c:barChart>
      <c:catAx>
        <c:axId val="119532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729503"/>
        <c:crosses val="autoZero"/>
        <c:auto val="1"/>
        <c:lblAlgn val="ctr"/>
        <c:lblOffset val="100"/>
        <c:noMultiLvlLbl val="0"/>
      </c:catAx>
      <c:valAx>
        <c:axId val="119572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321679"/>
        <c:crosses val="autoZero"/>
        <c:crossBetween val="between"/>
        <c:minorUnit val="1.0000000000000002E-2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E1B02"/>
            </a:solidFill>
            <a:ln>
              <a:noFill/>
            </a:ln>
            <a:effectLst/>
          </c:spPr>
          <c:invertIfNegative val="0"/>
          <c:cat>
            <c:strRef>
              <c:f>Sheet1!$A$6:$C$6</c:f>
              <c:strCache>
                <c:ptCount val="3"/>
                <c:pt idx="0">
                  <c:v>Married</c:v>
                </c:pt>
                <c:pt idx="1">
                  <c:v>Divorced</c:v>
                </c:pt>
                <c:pt idx="2">
                  <c:v>Single</c:v>
                </c:pt>
              </c:strCache>
            </c:strRef>
          </c:cat>
          <c:val>
            <c:numRef>
              <c:f>Sheet1!$A$7:$C$7</c:f>
              <c:numCache>
                <c:formatCode>0%</c:formatCode>
                <c:ptCount val="3"/>
                <c:pt idx="0">
                  <c:v>0.19</c:v>
                </c:pt>
                <c:pt idx="1">
                  <c:v>0.28999999999999998</c:v>
                </c:pt>
                <c:pt idx="2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A-1042-9417-F14D80C27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95565183"/>
        <c:axId val="1195592799"/>
      </c:barChart>
      <c:catAx>
        <c:axId val="1195565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92799"/>
        <c:crosses val="autoZero"/>
        <c:auto val="1"/>
        <c:lblAlgn val="ctr"/>
        <c:lblOffset val="100"/>
        <c:noMultiLvlLbl val="0"/>
      </c:catAx>
      <c:valAx>
        <c:axId val="119559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6518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Claim and Premium for Different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Claim Amount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Under 18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Above 65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9657.01224489796</c:v>
                </c:pt>
                <c:pt idx="1">
                  <c:v>9973.5529010238915</c:v>
                </c:pt>
                <c:pt idx="2">
                  <c:v>11834.497076023392</c:v>
                </c:pt>
                <c:pt idx="3">
                  <c:v>9932.1582733812957</c:v>
                </c:pt>
                <c:pt idx="4">
                  <c:v>10216.078189300411</c:v>
                </c:pt>
                <c:pt idx="5">
                  <c:v>11483.492753623188</c:v>
                </c:pt>
                <c:pt idx="6">
                  <c:v>7837.7777777777774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E-844A-8739-BCF5A88054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 Premium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Under 18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Above 65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1890.491020175155</c:v>
                </c:pt>
                <c:pt idx="1">
                  <c:v>1978.5058305089919</c:v>
                </c:pt>
                <c:pt idx="2">
                  <c:v>1964.5880122367639</c:v>
                </c:pt>
                <c:pt idx="3">
                  <c:v>1894.5965593632998</c:v>
                </c:pt>
                <c:pt idx="4">
                  <c:v>1822.0411329174008</c:v>
                </c:pt>
                <c:pt idx="5">
                  <c:v>1704.369854885656</c:v>
                </c:pt>
                <c:pt idx="6">
                  <c:v>1687.5241758941286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5E-844A-8739-BCF5A88054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27759151"/>
        <c:axId val="990772879"/>
      </c:barChart>
      <c:catAx>
        <c:axId val="142775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72879"/>
        <c:crosses val="autoZero"/>
        <c:auto val="1"/>
        <c:lblAlgn val="ctr"/>
        <c:lblOffset val="100"/>
        <c:noMultiLvlLbl val="0"/>
      </c:catAx>
      <c:valAx>
        <c:axId val="99077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75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85D-644E-A236-5ECCCBD33E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85D-644E-A236-5ECCCBD33EA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85D-644E-A236-5ECCCBD33E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85D-644E-A236-5ECCCBD33EA9}"/>
              </c:ext>
            </c:extLst>
          </c:dPt>
          <c:dLbls>
            <c:delete val="1"/>
          </c:dLbls>
          <c:cat>
            <c:strRef>
              <c:f>Sheet1!$A$2:$A$21</c:f>
              <c:strCache>
                <c:ptCount val="20"/>
                <c:pt idx="0">
                  <c:v>Lexus</c:v>
                </c:pt>
                <c:pt idx="1">
                  <c:v>BMW</c:v>
                </c:pt>
                <c:pt idx="2">
                  <c:v>Hyundai</c:v>
                </c:pt>
                <c:pt idx="3">
                  <c:v>Mercedes-Benz</c:v>
                </c:pt>
                <c:pt idx="4">
                  <c:v>Jaguar</c:v>
                </c:pt>
                <c:pt idx="5">
                  <c:v>Honda</c:v>
                </c:pt>
                <c:pt idx="6">
                  <c:v>Land Rover</c:v>
                </c:pt>
                <c:pt idx="7">
                  <c:v>Mazda</c:v>
                </c:pt>
                <c:pt idx="8">
                  <c:v>Dodge</c:v>
                </c:pt>
                <c:pt idx="9">
                  <c:v>Infiniti</c:v>
                </c:pt>
                <c:pt idx="10">
                  <c:v>Acura</c:v>
                </c:pt>
                <c:pt idx="11">
                  <c:v>Kia</c:v>
                </c:pt>
                <c:pt idx="12">
                  <c:v>Ford</c:v>
                </c:pt>
                <c:pt idx="13">
                  <c:v>TOYOTA</c:v>
                </c:pt>
                <c:pt idx="14">
                  <c:v>Chevrolet</c:v>
                </c:pt>
                <c:pt idx="15">
                  <c:v>Chrysler</c:v>
                </c:pt>
                <c:pt idx="16">
                  <c:v>Audi</c:v>
                </c:pt>
                <c:pt idx="17">
                  <c:v>Jeep</c:v>
                </c:pt>
                <c:pt idx="18">
                  <c:v>Nissan</c:v>
                </c:pt>
                <c:pt idx="19">
                  <c:v>Mitsubishi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0.32843534770610899</c:v>
                </c:pt>
                <c:pt idx="1">
                  <c:v>0.32833752331644189</c:v>
                </c:pt>
                <c:pt idx="2">
                  <c:v>0.32348063871207178</c:v>
                </c:pt>
                <c:pt idx="3">
                  <c:v>0.30658294319518398</c:v>
                </c:pt>
                <c:pt idx="4">
                  <c:v>0.29090577756407071</c:v>
                </c:pt>
                <c:pt idx="5">
                  <c:v>0.22632612077226669</c:v>
                </c:pt>
                <c:pt idx="6">
                  <c:v>0.20755209192865839</c:v>
                </c:pt>
                <c:pt idx="7">
                  <c:v>0.19056507911615839</c:v>
                </c:pt>
                <c:pt idx="8">
                  <c:v>0.1876936748019977</c:v>
                </c:pt>
                <c:pt idx="9">
                  <c:v>0.17218813899109081</c:v>
                </c:pt>
                <c:pt idx="10">
                  <c:v>0.16957695135330331</c:v>
                </c:pt>
                <c:pt idx="11">
                  <c:v>0.15651616647334149</c:v>
                </c:pt>
                <c:pt idx="12">
                  <c:v>0.15645864276164331</c:v>
                </c:pt>
                <c:pt idx="13">
                  <c:v>0.15224461789061511</c:v>
                </c:pt>
                <c:pt idx="14">
                  <c:v>0.14837297440445221</c:v>
                </c:pt>
                <c:pt idx="15">
                  <c:v>0.1428341223619361</c:v>
                </c:pt>
                <c:pt idx="16">
                  <c:v>0.1368554535927215</c:v>
                </c:pt>
                <c:pt idx="17">
                  <c:v>0.13277846817787731</c:v>
                </c:pt>
                <c:pt idx="18">
                  <c:v>0.11733860106528581</c:v>
                </c:pt>
                <c:pt idx="19">
                  <c:v>0.108166627946467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5D-644E-A236-5ECCCBD33E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79019391"/>
        <c:axId val="1379387055"/>
      </c:barChart>
      <c:valAx>
        <c:axId val="13793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019391"/>
        <c:crosses val="autoZero"/>
        <c:crossBetween val="between"/>
      </c:valAx>
      <c:catAx>
        <c:axId val="1379019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387055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820559589858124E-2"/>
          <c:y val="0.10910756198749803"/>
          <c:w val="0.87615828881296776"/>
          <c:h val="0.781345440932839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Premium</c:v>
                </c:pt>
              </c:strCache>
            </c:strRef>
          </c:tx>
          <c:spPr>
            <a:solidFill>
              <a:srgbClr val="F3BE24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3946292.5441562198</c:v>
                </c:pt>
                <c:pt idx="1">
                  <c:v>3757411.125119227</c:v>
                </c:pt>
                <c:pt idx="2">
                  <c:v>4186656.8608110161</c:v>
                </c:pt>
                <c:pt idx="3">
                  <c:v>3909469.704008271</c:v>
                </c:pt>
                <c:pt idx="4">
                  <c:v>3857762.678774016</c:v>
                </c:pt>
                <c:pt idx="5">
                  <c:v>3439827.584178118</c:v>
                </c:pt>
                <c:pt idx="6">
                  <c:v>3962506.1897589532</c:v>
                </c:pt>
                <c:pt idx="7">
                  <c:v>3672486.0651247161</c:v>
                </c:pt>
                <c:pt idx="8">
                  <c:v>3824106.9580726512</c:v>
                </c:pt>
                <c:pt idx="9">
                  <c:v>3797220.8439370408</c:v>
                </c:pt>
                <c:pt idx="10">
                  <c:v>3740161.1406616871</c:v>
                </c:pt>
                <c:pt idx="11">
                  <c:v>3247470.451569899</c:v>
                </c:pt>
                <c:pt idx="12">
                  <c:v>3735111.8498918242</c:v>
                </c:pt>
                <c:pt idx="13">
                  <c:v>3331103.4301767568</c:v>
                </c:pt>
                <c:pt idx="14">
                  <c:v>3982061.1542959372</c:v>
                </c:pt>
                <c:pt idx="15">
                  <c:v>3431562.900308264</c:v>
                </c:pt>
                <c:pt idx="16">
                  <c:v>3619402.9938945691</c:v>
                </c:pt>
                <c:pt idx="17">
                  <c:v>3666456.1987726502</c:v>
                </c:pt>
                <c:pt idx="18">
                  <c:v>3678115.9292795099</c:v>
                </c:pt>
                <c:pt idx="19">
                  <c:v>3698693.5221863468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7-3443-88B2-B39B130AF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623232016"/>
        <c:axId val="623233584"/>
      </c:barChart>
      <c:catAx>
        <c:axId val="623232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33584"/>
        <c:crosses val="autoZero"/>
        <c:auto val="1"/>
        <c:lblAlgn val="ctr"/>
        <c:lblOffset val="100"/>
        <c:noMultiLvlLbl val="0"/>
      </c:catAx>
      <c:valAx>
        <c:axId val="62323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3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734717693094107"/>
          <c:y val="0"/>
          <c:w val="0.25775181000259972"/>
          <c:h val="0.19298029082156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11365728044326E-2"/>
          <c:y val="0.10867618034583476"/>
          <c:w val="0.96240162128494267"/>
          <c:h val="0.780159813445603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0.1996691809295342</c:v>
                </c:pt>
                <c:pt idx="1">
                  <c:v>0.13767697565530179</c:v>
                </c:pt>
                <c:pt idx="2">
                  <c:v>0.20305389915220329</c:v>
                </c:pt>
                <c:pt idx="3">
                  <c:v>0.26902983770961458</c:v>
                </c:pt>
                <c:pt idx="4">
                  <c:v>0.24949953642712991</c:v>
                </c:pt>
                <c:pt idx="5">
                  <c:v>0.1004541627578585</c:v>
                </c:pt>
                <c:pt idx="6">
                  <c:v>0.14981023916990049</c:v>
                </c:pt>
                <c:pt idx="7">
                  <c:v>0.26120071880175372</c:v>
                </c:pt>
                <c:pt idx="8">
                  <c:v>0.16237045846462009</c:v>
                </c:pt>
                <c:pt idx="9">
                  <c:v>0.20368422901578909</c:v>
                </c:pt>
                <c:pt idx="10">
                  <c:v>0.3911836803216342</c:v>
                </c:pt>
                <c:pt idx="11">
                  <c:v>0.19756607783446989</c:v>
                </c:pt>
                <c:pt idx="12">
                  <c:v>0.16936065783902049</c:v>
                </c:pt>
                <c:pt idx="13">
                  <c:v>0.145575485770572</c:v>
                </c:pt>
                <c:pt idx="14">
                  <c:v>0.22709595984592301</c:v>
                </c:pt>
                <c:pt idx="15">
                  <c:v>0.27521949252778077</c:v>
                </c:pt>
                <c:pt idx="16">
                  <c:v>0.17420524906002399</c:v>
                </c:pt>
                <c:pt idx="17">
                  <c:v>0.1742336374327465</c:v>
                </c:pt>
                <c:pt idx="18">
                  <c:v>0.25470893740522071</c:v>
                </c:pt>
                <c:pt idx="19">
                  <c:v>0.18996221119306919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B-3A48-BFA8-A04E2842B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917864552"/>
        <c:axId val="917864160"/>
      </c:barChart>
      <c:catAx>
        <c:axId val="917864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64160"/>
        <c:crosses val="autoZero"/>
        <c:auto val="1"/>
        <c:lblAlgn val="ctr"/>
        <c:lblOffset val="100"/>
        <c:noMultiLvlLbl val="0"/>
      </c:catAx>
      <c:valAx>
        <c:axId val="91786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6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839107921427174"/>
          <c:y val="7.8653412599751962E-2"/>
          <c:w val="0.19098483808308961"/>
          <c:h val="8.3616272182400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67067917907623E-2"/>
          <c:y val="8.8336339790012181E-2"/>
          <c:w val="0.92216252460629922"/>
          <c:h val="0.68123459422844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Claim</c:v>
                </c:pt>
              </c:strCache>
            </c:strRef>
          </c:tx>
          <c:spPr>
            <a:solidFill>
              <a:srgbClr val="F3BE2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Norwak CA Branch</c:v>
                </c:pt>
                <c:pt idx="1">
                  <c:v>Sylmar CA Branch</c:v>
                </c:pt>
                <c:pt idx="2">
                  <c:v>Watsonville CA Branch</c:v>
                </c:pt>
                <c:pt idx="3">
                  <c:v>San Deigo CA Branch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613</c:v>
                </c:pt>
                <c:pt idx="1">
                  <c:v>257</c:v>
                </c:pt>
                <c:pt idx="2">
                  <c:v>252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6-E44B-B1AC-C9C8AFF93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06392415"/>
        <c:axId val="1006396111"/>
      </c:barChart>
      <c:catAx>
        <c:axId val="1006392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96111"/>
        <c:crosses val="autoZero"/>
        <c:auto val="1"/>
        <c:lblAlgn val="ctr"/>
        <c:lblOffset val="100"/>
        <c:noMultiLvlLbl val="0"/>
      </c:catAx>
      <c:valAx>
        <c:axId val="100639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924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67067917907623E-2"/>
          <c:y val="8.8336339790012181E-2"/>
          <c:w val="0.92216252460629922"/>
          <c:h val="0.67773123275184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Expense ratio</c:v>
                </c:pt>
              </c:strCache>
            </c:strRef>
          </c:tx>
          <c:spPr>
            <a:solidFill>
              <a:srgbClr val="AE1B0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Norwak CA Branch</c:v>
                </c:pt>
                <c:pt idx="1">
                  <c:v>San Deigo CA Branch</c:v>
                </c:pt>
                <c:pt idx="2">
                  <c:v>Sylmar CA Branch</c:v>
                </c:pt>
                <c:pt idx="3">
                  <c:v>Watsonville CA Branch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0.12822613920020051</c:v>
                </c:pt>
                <c:pt idx="1">
                  <c:v>7.5477806577152598E-2</c:v>
                </c:pt>
                <c:pt idx="2">
                  <c:v>7.4949452923116749E-2</c:v>
                </c:pt>
                <c:pt idx="3">
                  <c:v>7.2964373656717568E-2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1-AF41-95A1-566F676EC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06392415"/>
        <c:axId val="1006396111"/>
      </c:barChart>
      <c:catAx>
        <c:axId val="1006392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96111"/>
        <c:crosses val="autoZero"/>
        <c:auto val="1"/>
        <c:lblAlgn val="ctr"/>
        <c:lblOffset val="100"/>
        <c:noMultiLvlLbl val="0"/>
      </c:catAx>
      <c:valAx>
        <c:axId val="100639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924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05B29-7096-4CF3-9F59-1541F07B8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040D-A110-4F9C-8896-750855A3B8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1289-C66E-402C-8145-01F79773F02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EF6F6-C33D-49EA-8D63-6401F0B8E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EB7-C3DD-46AA-B790-C0C4346CD7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9438-84E6-41CB-AAE4-422D9E90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0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8F722-CD76-0142-BDD9-0CB40BD59B6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F91-219A-9549-97D3-0BA114F4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62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26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17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113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272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30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39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06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9789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54060-7415-4951-84FF-7FDAAD8F754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01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0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F2E6EA79-3828-4F05-ADF4-E898AF31ED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2F3A25D2-DD82-436F-BC27-7DAC9284E8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91675" y="1620253"/>
            <a:ext cx="4427621" cy="237423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C60E16B-EBF2-4B22-AFD2-57024692AC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3700" y="1409700"/>
            <a:ext cx="3213100" cy="57023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210CCE7F-3088-4EE4-8E05-D929620A9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99451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592DE7DB-A41B-490B-B3DF-20F6A4103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237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76688739-7929-4D1B-9EA7-B2CA6884A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49BFEF2-2955-4152-8D3D-8B341BB8F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43350" y="2381250"/>
            <a:ext cx="4286250" cy="25527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F7A97D-C082-4ACF-8EC4-A1787D0790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2632" y="2768599"/>
            <a:ext cx="1502835" cy="266276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BA3582C-1328-4F47-B50F-403D58B40E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1812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11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DDA977D-D3BF-4CC2-802E-845110F899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299" y="2261937"/>
            <a:ext cx="5310186" cy="330467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392A24-A318-4A45-AF6C-DC5F4B64FC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495300"/>
            <a:ext cx="3256548" cy="510740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6484FEBC-997B-4A01-ACF0-B5DB2DCE30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3059" y="1568117"/>
            <a:ext cx="2053641" cy="186088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C3F3A58-CB72-41B4-A922-681824213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3059" y="3741822"/>
            <a:ext cx="2053641" cy="186088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F23108-2AF7-4232-867C-4AE6EC0E946A}"/>
              </a:ext>
            </a:extLst>
          </p:cNvPr>
          <p:cNvGrpSpPr/>
          <p:nvPr userDrawn="1"/>
        </p:nvGrpSpPr>
        <p:grpSpPr>
          <a:xfrm>
            <a:off x="10494744" y="495300"/>
            <a:ext cx="1186699" cy="109229"/>
            <a:chOff x="3741738" y="3116263"/>
            <a:chExt cx="3432176" cy="315912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305CF71-316A-44F6-8EDD-454EC975A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116263"/>
              <a:ext cx="304800" cy="315912"/>
            </a:xfrm>
            <a:custGeom>
              <a:avLst/>
              <a:gdLst>
                <a:gd name="T0" fmla="*/ 48 w 192"/>
                <a:gd name="T1" fmla="*/ 150 h 199"/>
                <a:gd name="T2" fmla="*/ 192 w 192"/>
                <a:gd name="T3" fmla="*/ 150 h 199"/>
                <a:gd name="T4" fmla="*/ 192 w 192"/>
                <a:gd name="T5" fmla="*/ 199 h 199"/>
                <a:gd name="T6" fmla="*/ 0 w 192"/>
                <a:gd name="T7" fmla="*/ 199 h 199"/>
                <a:gd name="T8" fmla="*/ 0 w 192"/>
                <a:gd name="T9" fmla="*/ 0 h 199"/>
                <a:gd name="T10" fmla="*/ 192 w 192"/>
                <a:gd name="T11" fmla="*/ 0 h 199"/>
                <a:gd name="T12" fmla="*/ 192 w 192"/>
                <a:gd name="T13" fmla="*/ 51 h 199"/>
                <a:gd name="T14" fmla="*/ 48 w 192"/>
                <a:gd name="T15" fmla="*/ 51 h 199"/>
                <a:gd name="T16" fmla="*/ 48 w 192"/>
                <a:gd name="T17" fmla="*/ 76 h 199"/>
                <a:gd name="T18" fmla="*/ 168 w 192"/>
                <a:gd name="T19" fmla="*/ 76 h 199"/>
                <a:gd name="T20" fmla="*/ 168 w 192"/>
                <a:gd name="T21" fmla="*/ 125 h 199"/>
                <a:gd name="T22" fmla="*/ 48 w 192"/>
                <a:gd name="T23" fmla="*/ 125 h 199"/>
                <a:gd name="T24" fmla="*/ 48 w 192"/>
                <a:gd name="T25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50"/>
                  </a:moveTo>
                  <a:lnTo>
                    <a:pt x="192" y="150"/>
                  </a:lnTo>
                  <a:lnTo>
                    <a:pt x="192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48" y="51"/>
                  </a:lnTo>
                  <a:lnTo>
                    <a:pt x="48" y="76"/>
                  </a:lnTo>
                  <a:lnTo>
                    <a:pt x="168" y="76"/>
                  </a:lnTo>
                  <a:lnTo>
                    <a:pt x="168" y="125"/>
                  </a:lnTo>
                  <a:lnTo>
                    <a:pt x="48" y="125"/>
                  </a:lnTo>
                  <a:lnTo>
                    <a:pt x="4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2944B9C-7390-492D-A3BE-88CD7D8E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3116263"/>
              <a:ext cx="347663" cy="315912"/>
            </a:xfrm>
            <a:custGeom>
              <a:avLst/>
              <a:gdLst>
                <a:gd name="T0" fmla="*/ 78 w 219"/>
                <a:gd name="T1" fmla="*/ 100 h 199"/>
                <a:gd name="T2" fmla="*/ 0 w 219"/>
                <a:gd name="T3" fmla="*/ 0 h 199"/>
                <a:gd name="T4" fmla="*/ 62 w 219"/>
                <a:gd name="T5" fmla="*/ 0 h 199"/>
                <a:gd name="T6" fmla="*/ 109 w 219"/>
                <a:gd name="T7" fmla="*/ 60 h 199"/>
                <a:gd name="T8" fmla="*/ 157 w 219"/>
                <a:gd name="T9" fmla="*/ 0 h 199"/>
                <a:gd name="T10" fmla="*/ 219 w 219"/>
                <a:gd name="T11" fmla="*/ 0 h 199"/>
                <a:gd name="T12" fmla="*/ 140 w 219"/>
                <a:gd name="T13" fmla="*/ 100 h 199"/>
                <a:gd name="T14" fmla="*/ 219 w 219"/>
                <a:gd name="T15" fmla="*/ 199 h 199"/>
                <a:gd name="T16" fmla="*/ 157 w 219"/>
                <a:gd name="T17" fmla="*/ 199 h 199"/>
                <a:gd name="T18" fmla="*/ 109 w 219"/>
                <a:gd name="T19" fmla="*/ 139 h 199"/>
                <a:gd name="T20" fmla="*/ 62 w 219"/>
                <a:gd name="T21" fmla="*/ 199 h 199"/>
                <a:gd name="T22" fmla="*/ 0 w 219"/>
                <a:gd name="T23" fmla="*/ 199 h 199"/>
                <a:gd name="T24" fmla="*/ 78 w 219"/>
                <a:gd name="T2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99">
                  <a:moveTo>
                    <a:pt x="78" y="100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109" y="60"/>
                  </a:lnTo>
                  <a:lnTo>
                    <a:pt x="157" y="0"/>
                  </a:lnTo>
                  <a:lnTo>
                    <a:pt x="219" y="0"/>
                  </a:lnTo>
                  <a:lnTo>
                    <a:pt x="140" y="100"/>
                  </a:lnTo>
                  <a:lnTo>
                    <a:pt x="219" y="199"/>
                  </a:lnTo>
                  <a:lnTo>
                    <a:pt x="157" y="199"/>
                  </a:lnTo>
                  <a:lnTo>
                    <a:pt x="109" y="139"/>
                  </a:lnTo>
                  <a:lnTo>
                    <a:pt x="62" y="199"/>
                  </a:lnTo>
                  <a:lnTo>
                    <a:pt x="0" y="199"/>
                  </a:lnTo>
                  <a:lnTo>
                    <a:pt x="7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B5BC472-975A-4AE4-87DE-F3C41CCF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1" y="3116263"/>
              <a:ext cx="304800" cy="315912"/>
            </a:xfrm>
            <a:custGeom>
              <a:avLst/>
              <a:gdLst>
                <a:gd name="T0" fmla="*/ 48 w 192"/>
                <a:gd name="T1" fmla="*/ 125 h 199"/>
                <a:gd name="T2" fmla="*/ 48 w 192"/>
                <a:gd name="T3" fmla="*/ 199 h 199"/>
                <a:gd name="T4" fmla="*/ 0 w 192"/>
                <a:gd name="T5" fmla="*/ 199 h 199"/>
                <a:gd name="T6" fmla="*/ 0 w 192"/>
                <a:gd name="T7" fmla="*/ 0 h 199"/>
                <a:gd name="T8" fmla="*/ 48 w 192"/>
                <a:gd name="T9" fmla="*/ 0 h 199"/>
                <a:gd name="T10" fmla="*/ 48 w 192"/>
                <a:gd name="T11" fmla="*/ 76 h 199"/>
                <a:gd name="T12" fmla="*/ 144 w 192"/>
                <a:gd name="T13" fmla="*/ 76 h 199"/>
                <a:gd name="T14" fmla="*/ 144 w 192"/>
                <a:gd name="T15" fmla="*/ 0 h 199"/>
                <a:gd name="T16" fmla="*/ 192 w 192"/>
                <a:gd name="T17" fmla="*/ 0 h 199"/>
                <a:gd name="T18" fmla="*/ 192 w 192"/>
                <a:gd name="T19" fmla="*/ 199 h 199"/>
                <a:gd name="T20" fmla="*/ 144 w 192"/>
                <a:gd name="T21" fmla="*/ 199 h 199"/>
                <a:gd name="T22" fmla="*/ 144 w 192"/>
                <a:gd name="T23" fmla="*/ 125 h 199"/>
                <a:gd name="T24" fmla="*/ 48 w 192"/>
                <a:gd name="T25" fmla="*/ 12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2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76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199"/>
                  </a:lnTo>
                  <a:lnTo>
                    <a:pt x="144" y="199"/>
                  </a:lnTo>
                  <a:lnTo>
                    <a:pt x="144" y="125"/>
                  </a:lnTo>
                  <a:lnTo>
                    <a:pt x="4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13BAE201-843A-4DEA-834F-0503CDF1B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A00D0EA-4548-4779-9DA1-0AEBF3CE3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3116263"/>
              <a:ext cx="306388" cy="315912"/>
            </a:xfrm>
            <a:custGeom>
              <a:avLst/>
              <a:gdLst>
                <a:gd name="T0" fmla="*/ 0 w 112"/>
                <a:gd name="T1" fmla="*/ 0 h 113"/>
                <a:gd name="T2" fmla="*/ 77 w 112"/>
                <a:gd name="T3" fmla="*/ 0 h 113"/>
                <a:gd name="T4" fmla="*/ 112 w 112"/>
                <a:gd name="T5" fmla="*/ 36 h 113"/>
                <a:gd name="T6" fmla="*/ 108 w 112"/>
                <a:gd name="T7" fmla="*/ 57 h 113"/>
                <a:gd name="T8" fmla="*/ 112 w 112"/>
                <a:gd name="T9" fmla="*/ 78 h 113"/>
                <a:gd name="T10" fmla="*/ 77 w 112"/>
                <a:gd name="T11" fmla="*/ 113 h 113"/>
                <a:gd name="T12" fmla="*/ 0 w 112"/>
                <a:gd name="T13" fmla="*/ 113 h 113"/>
                <a:gd name="T14" fmla="*/ 0 w 112"/>
                <a:gd name="T15" fmla="*/ 0 h 113"/>
                <a:gd name="T16" fmla="*/ 28 w 112"/>
                <a:gd name="T17" fmla="*/ 43 h 113"/>
                <a:gd name="T18" fmla="*/ 77 w 112"/>
                <a:gd name="T19" fmla="*/ 43 h 113"/>
                <a:gd name="T20" fmla="*/ 84 w 112"/>
                <a:gd name="T21" fmla="*/ 36 h 113"/>
                <a:gd name="T22" fmla="*/ 77 w 112"/>
                <a:gd name="T23" fmla="*/ 29 h 113"/>
                <a:gd name="T24" fmla="*/ 28 w 112"/>
                <a:gd name="T25" fmla="*/ 29 h 113"/>
                <a:gd name="T26" fmla="*/ 28 w 112"/>
                <a:gd name="T27" fmla="*/ 43 h 113"/>
                <a:gd name="T28" fmla="*/ 28 w 112"/>
                <a:gd name="T29" fmla="*/ 71 h 113"/>
                <a:gd name="T30" fmla="*/ 28 w 112"/>
                <a:gd name="T31" fmla="*/ 85 h 113"/>
                <a:gd name="T32" fmla="*/ 77 w 112"/>
                <a:gd name="T33" fmla="*/ 85 h 113"/>
                <a:gd name="T34" fmla="*/ 84 w 112"/>
                <a:gd name="T35" fmla="*/ 78 h 113"/>
                <a:gd name="T36" fmla="*/ 77 w 112"/>
                <a:gd name="T37" fmla="*/ 71 h 113"/>
                <a:gd name="T38" fmla="*/ 28 w 112"/>
                <a:gd name="T3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13">
                  <a:moveTo>
                    <a:pt x="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12" y="12"/>
                    <a:pt x="112" y="36"/>
                  </a:cubicBezTo>
                  <a:cubicBezTo>
                    <a:pt x="112" y="44"/>
                    <a:pt x="111" y="51"/>
                    <a:pt x="108" y="57"/>
                  </a:cubicBezTo>
                  <a:cubicBezTo>
                    <a:pt x="111" y="62"/>
                    <a:pt x="112" y="69"/>
                    <a:pt x="112" y="78"/>
                  </a:cubicBezTo>
                  <a:cubicBezTo>
                    <a:pt x="112" y="101"/>
                    <a:pt x="101" y="113"/>
                    <a:pt x="7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0"/>
                  </a:lnTo>
                  <a:close/>
                  <a:moveTo>
                    <a:pt x="28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4" y="40"/>
                    <a:pt x="84" y="36"/>
                  </a:cubicBezTo>
                  <a:cubicBezTo>
                    <a:pt x="84" y="31"/>
                    <a:pt x="82" y="29"/>
                    <a:pt x="7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28" y="43"/>
                  </a:lnTo>
                  <a:close/>
                  <a:moveTo>
                    <a:pt x="28" y="71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cubicBezTo>
                    <a:pt x="84" y="73"/>
                    <a:pt x="82" y="71"/>
                    <a:pt x="77" y="71"/>
                  </a:cubicBezTo>
                  <a:lnTo>
                    <a:pt x="2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B57AD3CA-AAE8-4215-AB67-6CE7B6F96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B85889B-420D-45FE-8A6C-CFCAF94F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3116263"/>
              <a:ext cx="307975" cy="315912"/>
            </a:xfrm>
            <a:custGeom>
              <a:avLst/>
              <a:gdLst>
                <a:gd name="T0" fmla="*/ 122 w 194"/>
                <a:gd name="T1" fmla="*/ 51 h 199"/>
                <a:gd name="T2" fmla="*/ 122 w 194"/>
                <a:gd name="T3" fmla="*/ 199 h 199"/>
                <a:gd name="T4" fmla="*/ 72 w 194"/>
                <a:gd name="T5" fmla="*/ 199 h 199"/>
                <a:gd name="T6" fmla="*/ 72 w 194"/>
                <a:gd name="T7" fmla="*/ 51 h 199"/>
                <a:gd name="T8" fmla="*/ 0 w 194"/>
                <a:gd name="T9" fmla="*/ 51 h 199"/>
                <a:gd name="T10" fmla="*/ 0 w 194"/>
                <a:gd name="T11" fmla="*/ 0 h 199"/>
                <a:gd name="T12" fmla="*/ 194 w 194"/>
                <a:gd name="T13" fmla="*/ 0 h 199"/>
                <a:gd name="T14" fmla="*/ 194 w 194"/>
                <a:gd name="T15" fmla="*/ 51 h 199"/>
                <a:gd name="T16" fmla="*/ 122 w 194"/>
                <a:gd name="T17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9">
                  <a:moveTo>
                    <a:pt x="122" y="51"/>
                  </a:moveTo>
                  <a:lnTo>
                    <a:pt x="122" y="199"/>
                  </a:lnTo>
                  <a:lnTo>
                    <a:pt x="72" y="199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51"/>
                  </a:lnTo>
                  <a:lnTo>
                    <a:pt x="12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527D81FD-8E00-4A32-BD88-EC4B309B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05D9BBC-BF6B-47B5-AC2C-88C081E5E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116263"/>
              <a:ext cx="306388" cy="315912"/>
            </a:xfrm>
            <a:custGeom>
              <a:avLst/>
              <a:gdLst>
                <a:gd name="T0" fmla="*/ 77 w 112"/>
                <a:gd name="T1" fmla="*/ 0 h 113"/>
                <a:gd name="T2" fmla="*/ 112 w 112"/>
                <a:gd name="T3" fmla="*/ 36 h 113"/>
                <a:gd name="T4" fmla="*/ 112 w 112"/>
                <a:gd name="T5" fmla="*/ 78 h 113"/>
                <a:gd name="T6" fmla="*/ 77 w 112"/>
                <a:gd name="T7" fmla="*/ 113 h 113"/>
                <a:gd name="T8" fmla="*/ 35 w 112"/>
                <a:gd name="T9" fmla="*/ 113 h 113"/>
                <a:gd name="T10" fmla="*/ 0 w 112"/>
                <a:gd name="T11" fmla="*/ 78 h 113"/>
                <a:gd name="T12" fmla="*/ 0 w 112"/>
                <a:gd name="T13" fmla="*/ 36 h 113"/>
                <a:gd name="T14" fmla="*/ 35 w 112"/>
                <a:gd name="T15" fmla="*/ 0 h 113"/>
                <a:gd name="T16" fmla="*/ 77 w 112"/>
                <a:gd name="T17" fmla="*/ 0 h 113"/>
                <a:gd name="T18" fmla="*/ 84 w 112"/>
                <a:gd name="T19" fmla="*/ 36 h 113"/>
                <a:gd name="T20" fmla="*/ 77 w 112"/>
                <a:gd name="T21" fmla="*/ 29 h 113"/>
                <a:gd name="T22" fmla="*/ 35 w 112"/>
                <a:gd name="T23" fmla="*/ 29 h 113"/>
                <a:gd name="T24" fmla="*/ 28 w 112"/>
                <a:gd name="T25" fmla="*/ 36 h 113"/>
                <a:gd name="T26" fmla="*/ 28 w 112"/>
                <a:gd name="T27" fmla="*/ 78 h 113"/>
                <a:gd name="T28" fmla="*/ 35 w 112"/>
                <a:gd name="T29" fmla="*/ 85 h 113"/>
                <a:gd name="T30" fmla="*/ 77 w 112"/>
                <a:gd name="T31" fmla="*/ 85 h 113"/>
                <a:gd name="T32" fmla="*/ 84 w 112"/>
                <a:gd name="T33" fmla="*/ 78 h 113"/>
                <a:gd name="T34" fmla="*/ 84 w 112"/>
                <a:gd name="T35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3">
                  <a:moveTo>
                    <a:pt x="77" y="0"/>
                  </a:moveTo>
                  <a:cubicBezTo>
                    <a:pt x="100" y="0"/>
                    <a:pt x="112" y="12"/>
                    <a:pt x="112" y="36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101"/>
                    <a:pt x="100" y="113"/>
                    <a:pt x="77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11" y="113"/>
                    <a:pt x="0" y="101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5" y="0"/>
                  </a:cubicBezTo>
                  <a:lnTo>
                    <a:pt x="77" y="0"/>
                  </a:lnTo>
                  <a:close/>
                  <a:moveTo>
                    <a:pt x="84" y="36"/>
                  </a:moveTo>
                  <a:cubicBezTo>
                    <a:pt x="84" y="31"/>
                    <a:pt x="82" y="29"/>
                    <a:pt x="7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0" y="29"/>
                    <a:pt x="28" y="31"/>
                    <a:pt x="28" y="3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82"/>
                    <a:pt x="30" y="85"/>
                    <a:pt x="35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lnTo>
                    <a:pt x="8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845ECFA-F633-4576-9E12-8BA608DDC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3116263"/>
              <a:ext cx="306388" cy="315912"/>
            </a:xfrm>
            <a:custGeom>
              <a:avLst/>
              <a:gdLst>
                <a:gd name="T0" fmla="*/ 48 w 193"/>
                <a:gd name="T1" fmla="*/ 85 h 199"/>
                <a:gd name="T2" fmla="*/ 48 w 193"/>
                <a:gd name="T3" fmla="*/ 199 h 199"/>
                <a:gd name="T4" fmla="*/ 0 w 193"/>
                <a:gd name="T5" fmla="*/ 199 h 199"/>
                <a:gd name="T6" fmla="*/ 0 w 193"/>
                <a:gd name="T7" fmla="*/ 0 h 199"/>
                <a:gd name="T8" fmla="*/ 34 w 193"/>
                <a:gd name="T9" fmla="*/ 0 h 199"/>
                <a:gd name="T10" fmla="*/ 144 w 193"/>
                <a:gd name="T11" fmla="*/ 114 h 199"/>
                <a:gd name="T12" fmla="*/ 144 w 193"/>
                <a:gd name="T13" fmla="*/ 0 h 199"/>
                <a:gd name="T14" fmla="*/ 193 w 193"/>
                <a:gd name="T15" fmla="*/ 0 h 199"/>
                <a:gd name="T16" fmla="*/ 193 w 193"/>
                <a:gd name="T17" fmla="*/ 199 h 199"/>
                <a:gd name="T18" fmla="*/ 160 w 193"/>
                <a:gd name="T19" fmla="*/ 199 h 199"/>
                <a:gd name="T20" fmla="*/ 48 w 193"/>
                <a:gd name="T21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99">
                  <a:moveTo>
                    <a:pt x="48" y="8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44" y="114"/>
                  </a:lnTo>
                  <a:lnTo>
                    <a:pt x="144" y="0"/>
                  </a:lnTo>
                  <a:lnTo>
                    <a:pt x="193" y="0"/>
                  </a:lnTo>
                  <a:lnTo>
                    <a:pt x="193" y="199"/>
                  </a:lnTo>
                  <a:lnTo>
                    <a:pt x="160" y="199"/>
                  </a:ln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1B04A00D-BEEA-4B59-B80C-4FCEE65327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16149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807A5B-522A-45B7-9E75-3BD2B811680C}"/>
              </a:ext>
            </a:extLst>
          </p:cNvPr>
          <p:cNvGrpSpPr/>
          <p:nvPr userDrawn="1"/>
        </p:nvGrpSpPr>
        <p:grpSpPr>
          <a:xfrm>
            <a:off x="10494744" y="495300"/>
            <a:ext cx="1186699" cy="109229"/>
            <a:chOff x="3741738" y="3116263"/>
            <a:chExt cx="3432176" cy="315912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DA32706-264F-4E84-9B39-DDD2C7F6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116263"/>
              <a:ext cx="304800" cy="315912"/>
            </a:xfrm>
            <a:custGeom>
              <a:avLst/>
              <a:gdLst>
                <a:gd name="T0" fmla="*/ 48 w 192"/>
                <a:gd name="T1" fmla="*/ 150 h 199"/>
                <a:gd name="T2" fmla="*/ 192 w 192"/>
                <a:gd name="T3" fmla="*/ 150 h 199"/>
                <a:gd name="T4" fmla="*/ 192 w 192"/>
                <a:gd name="T5" fmla="*/ 199 h 199"/>
                <a:gd name="T6" fmla="*/ 0 w 192"/>
                <a:gd name="T7" fmla="*/ 199 h 199"/>
                <a:gd name="T8" fmla="*/ 0 w 192"/>
                <a:gd name="T9" fmla="*/ 0 h 199"/>
                <a:gd name="T10" fmla="*/ 192 w 192"/>
                <a:gd name="T11" fmla="*/ 0 h 199"/>
                <a:gd name="T12" fmla="*/ 192 w 192"/>
                <a:gd name="T13" fmla="*/ 51 h 199"/>
                <a:gd name="T14" fmla="*/ 48 w 192"/>
                <a:gd name="T15" fmla="*/ 51 h 199"/>
                <a:gd name="T16" fmla="*/ 48 w 192"/>
                <a:gd name="T17" fmla="*/ 76 h 199"/>
                <a:gd name="T18" fmla="*/ 168 w 192"/>
                <a:gd name="T19" fmla="*/ 76 h 199"/>
                <a:gd name="T20" fmla="*/ 168 w 192"/>
                <a:gd name="T21" fmla="*/ 125 h 199"/>
                <a:gd name="T22" fmla="*/ 48 w 192"/>
                <a:gd name="T23" fmla="*/ 125 h 199"/>
                <a:gd name="T24" fmla="*/ 48 w 192"/>
                <a:gd name="T25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50"/>
                  </a:moveTo>
                  <a:lnTo>
                    <a:pt x="192" y="150"/>
                  </a:lnTo>
                  <a:lnTo>
                    <a:pt x="192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48" y="51"/>
                  </a:lnTo>
                  <a:lnTo>
                    <a:pt x="48" y="76"/>
                  </a:lnTo>
                  <a:lnTo>
                    <a:pt x="168" y="76"/>
                  </a:lnTo>
                  <a:lnTo>
                    <a:pt x="168" y="125"/>
                  </a:lnTo>
                  <a:lnTo>
                    <a:pt x="48" y="125"/>
                  </a:lnTo>
                  <a:lnTo>
                    <a:pt x="4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9B908E6-C68A-48DA-BAA3-C8AAF8DE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3116263"/>
              <a:ext cx="347663" cy="315912"/>
            </a:xfrm>
            <a:custGeom>
              <a:avLst/>
              <a:gdLst>
                <a:gd name="T0" fmla="*/ 78 w 219"/>
                <a:gd name="T1" fmla="*/ 100 h 199"/>
                <a:gd name="T2" fmla="*/ 0 w 219"/>
                <a:gd name="T3" fmla="*/ 0 h 199"/>
                <a:gd name="T4" fmla="*/ 62 w 219"/>
                <a:gd name="T5" fmla="*/ 0 h 199"/>
                <a:gd name="T6" fmla="*/ 109 w 219"/>
                <a:gd name="T7" fmla="*/ 60 h 199"/>
                <a:gd name="T8" fmla="*/ 157 w 219"/>
                <a:gd name="T9" fmla="*/ 0 h 199"/>
                <a:gd name="T10" fmla="*/ 219 w 219"/>
                <a:gd name="T11" fmla="*/ 0 h 199"/>
                <a:gd name="T12" fmla="*/ 140 w 219"/>
                <a:gd name="T13" fmla="*/ 100 h 199"/>
                <a:gd name="T14" fmla="*/ 219 w 219"/>
                <a:gd name="T15" fmla="*/ 199 h 199"/>
                <a:gd name="T16" fmla="*/ 157 w 219"/>
                <a:gd name="T17" fmla="*/ 199 h 199"/>
                <a:gd name="T18" fmla="*/ 109 w 219"/>
                <a:gd name="T19" fmla="*/ 139 h 199"/>
                <a:gd name="T20" fmla="*/ 62 w 219"/>
                <a:gd name="T21" fmla="*/ 199 h 199"/>
                <a:gd name="T22" fmla="*/ 0 w 219"/>
                <a:gd name="T23" fmla="*/ 199 h 199"/>
                <a:gd name="T24" fmla="*/ 78 w 219"/>
                <a:gd name="T2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99">
                  <a:moveTo>
                    <a:pt x="78" y="100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109" y="60"/>
                  </a:lnTo>
                  <a:lnTo>
                    <a:pt x="157" y="0"/>
                  </a:lnTo>
                  <a:lnTo>
                    <a:pt x="219" y="0"/>
                  </a:lnTo>
                  <a:lnTo>
                    <a:pt x="140" y="100"/>
                  </a:lnTo>
                  <a:lnTo>
                    <a:pt x="219" y="199"/>
                  </a:lnTo>
                  <a:lnTo>
                    <a:pt x="157" y="199"/>
                  </a:lnTo>
                  <a:lnTo>
                    <a:pt x="109" y="139"/>
                  </a:lnTo>
                  <a:lnTo>
                    <a:pt x="62" y="199"/>
                  </a:lnTo>
                  <a:lnTo>
                    <a:pt x="0" y="199"/>
                  </a:lnTo>
                  <a:lnTo>
                    <a:pt x="7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2C2EECE-2A69-4C3E-8564-BF307A38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1" y="3116263"/>
              <a:ext cx="304800" cy="315912"/>
            </a:xfrm>
            <a:custGeom>
              <a:avLst/>
              <a:gdLst>
                <a:gd name="T0" fmla="*/ 48 w 192"/>
                <a:gd name="T1" fmla="*/ 125 h 199"/>
                <a:gd name="T2" fmla="*/ 48 w 192"/>
                <a:gd name="T3" fmla="*/ 199 h 199"/>
                <a:gd name="T4" fmla="*/ 0 w 192"/>
                <a:gd name="T5" fmla="*/ 199 h 199"/>
                <a:gd name="T6" fmla="*/ 0 w 192"/>
                <a:gd name="T7" fmla="*/ 0 h 199"/>
                <a:gd name="T8" fmla="*/ 48 w 192"/>
                <a:gd name="T9" fmla="*/ 0 h 199"/>
                <a:gd name="T10" fmla="*/ 48 w 192"/>
                <a:gd name="T11" fmla="*/ 76 h 199"/>
                <a:gd name="T12" fmla="*/ 144 w 192"/>
                <a:gd name="T13" fmla="*/ 76 h 199"/>
                <a:gd name="T14" fmla="*/ 144 w 192"/>
                <a:gd name="T15" fmla="*/ 0 h 199"/>
                <a:gd name="T16" fmla="*/ 192 w 192"/>
                <a:gd name="T17" fmla="*/ 0 h 199"/>
                <a:gd name="T18" fmla="*/ 192 w 192"/>
                <a:gd name="T19" fmla="*/ 199 h 199"/>
                <a:gd name="T20" fmla="*/ 144 w 192"/>
                <a:gd name="T21" fmla="*/ 199 h 199"/>
                <a:gd name="T22" fmla="*/ 144 w 192"/>
                <a:gd name="T23" fmla="*/ 125 h 199"/>
                <a:gd name="T24" fmla="*/ 48 w 192"/>
                <a:gd name="T25" fmla="*/ 12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2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76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199"/>
                  </a:lnTo>
                  <a:lnTo>
                    <a:pt x="144" y="199"/>
                  </a:lnTo>
                  <a:lnTo>
                    <a:pt x="144" y="125"/>
                  </a:lnTo>
                  <a:lnTo>
                    <a:pt x="4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454BFD91-F28D-423A-B869-5D648B4C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1F30ABE-85FA-4E3D-9632-F7EF91B6DA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3116263"/>
              <a:ext cx="306388" cy="315912"/>
            </a:xfrm>
            <a:custGeom>
              <a:avLst/>
              <a:gdLst>
                <a:gd name="T0" fmla="*/ 0 w 112"/>
                <a:gd name="T1" fmla="*/ 0 h 113"/>
                <a:gd name="T2" fmla="*/ 77 w 112"/>
                <a:gd name="T3" fmla="*/ 0 h 113"/>
                <a:gd name="T4" fmla="*/ 112 w 112"/>
                <a:gd name="T5" fmla="*/ 36 h 113"/>
                <a:gd name="T6" fmla="*/ 108 w 112"/>
                <a:gd name="T7" fmla="*/ 57 h 113"/>
                <a:gd name="T8" fmla="*/ 112 w 112"/>
                <a:gd name="T9" fmla="*/ 78 h 113"/>
                <a:gd name="T10" fmla="*/ 77 w 112"/>
                <a:gd name="T11" fmla="*/ 113 h 113"/>
                <a:gd name="T12" fmla="*/ 0 w 112"/>
                <a:gd name="T13" fmla="*/ 113 h 113"/>
                <a:gd name="T14" fmla="*/ 0 w 112"/>
                <a:gd name="T15" fmla="*/ 0 h 113"/>
                <a:gd name="T16" fmla="*/ 28 w 112"/>
                <a:gd name="T17" fmla="*/ 43 h 113"/>
                <a:gd name="T18" fmla="*/ 77 w 112"/>
                <a:gd name="T19" fmla="*/ 43 h 113"/>
                <a:gd name="T20" fmla="*/ 84 w 112"/>
                <a:gd name="T21" fmla="*/ 36 h 113"/>
                <a:gd name="T22" fmla="*/ 77 w 112"/>
                <a:gd name="T23" fmla="*/ 29 h 113"/>
                <a:gd name="T24" fmla="*/ 28 w 112"/>
                <a:gd name="T25" fmla="*/ 29 h 113"/>
                <a:gd name="T26" fmla="*/ 28 w 112"/>
                <a:gd name="T27" fmla="*/ 43 h 113"/>
                <a:gd name="T28" fmla="*/ 28 w 112"/>
                <a:gd name="T29" fmla="*/ 71 h 113"/>
                <a:gd name="T30" fmla="*/ 28 w 112"/>
                <a:gd name="T31" fmla="*/ 85 h 113"/>
                <a:gd name="T32" fmla="*/ 77 w 112"/>
                <a:gd name="T33" fmla="*/ 85 h 113"/>
                <a:gd name="T34" fmla="*/ 84 w 112"/>
                <a:gd name="T35" fmla="*/ 78 h 113"/>
                <a:gd name="T36" fmla="*/ 77 w 112"/>
                <a:gd name="T37" fmla="*/ 71 h 113"/>
                <a:gd name="T38" fmla="*/ 28 w 112"/>
                <a:gd name="T3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13">
                  <a:moveTo>
                    <a:pt x="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12" y="12"/>
                    <a:pt x="112" y="36"/>
                  </a:cubicBezTo>
                  <a:cubicBezTo>
                    <a:pt x="112" y="44"/>
                    <a:pt x="111" y="51"/>
                    <a:pt x="108" y="57"/>
                  </a:cubicBezTo>
                  <a:cubicBezTo>
                    <a:pt x="111" y="62"/>
                    <a:pt x="112" y="69"/>
                    <a:pt x="112" y="78"/>
                  </a:cubicBezTo>
                  <a:cubicBezTo>
                    <a:pt x="112" y="101"/>
                    <a:pt x="101" y="113"/>
                    <a:pt x="7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0"/>
                  </a:lnTo>
                  <a:close/>
                  <a:moveTo>
                    <a:pt x="28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4" y="40"/>
                    <a:pt x="84" y="36"/>
                  </a:cubicBezTo>
                  <a:cubicBezTo>
                    <a:pt x="84" y="31"/>
                    <a:pt x="82" y="29"/>
                    <a:pt x="7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28" y="43"/>
                  </a:lnTo>
                  <a:close/>
                  <a:moveTo>
                    <a:pt x="28" y="71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cubicBezTo>
                    <a:pt x="84" y="73"/>
                    <a:pt x="82" y="71"/>
                    <a:pt x="77" y="71"/>
                  </a:cubicBezTo>
                  <a:lnTo>
                    <a:pt x="2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CF86D4D7-6C8D-4E26-ADFC-9D21626F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734283E9-7620-4459-AEE5-5D874A286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3116263"/>
              <a:ext cx="307975" cy="315912"/>
            </a:xfrm>
            <a:custGeom>
              <a:avLst/>
              <a:gdLst>
                <a:gd name="T0" fmla="*/ 122 w 194"/>
                <a:gd name="T1" fmla="*/ 51 h 199"/>
                <a:gd name="T2" fmla="*/ 122 w 194"/>
                <a:gd name="T3" fmla="*/ 199 h 199"/>
                <a:gd name="T4" fmla="*/ 72 w 194"/>
                <a:gd name="T5" fmla="*/ 199 h 199"/>
                <a:gd name="T6" fmla="*/ 72 w 194"/>
                <a:gd name="T7" fmla="*/ 51 h 199"/>
                <a:gd name="T8" fmla="*/ 0 w 194"/>
                <a:gd name="T9" fmla="*/ 51 h 199"/>
                <a:gd name="T10" fmla="*/ 0 w 194"/>
                <a:gd name="T11" fmla="*/ 0 h 199"/>
                <a:gd name="T12" fmla="*/ 194 w 194"/>
                <a:gd name="T13" fmla="*/ 0 h 199"/>
                <a:gd name="T14" fmla="*/ 194 w 194"/>
                <a:gd name="T15" fmla="*/ 51 h 199"/>
                <a:gd name="T16" fmla="*/ 122 w 194"/>
                <a:gd name="T17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9">
                  <a:moveTo>
                    <a:pt x="122" y="51"/>
                  </a:moveTo>
                  <a:lnTo>
                    <a:pt x="122" y="199"/>
                  </a:lnTo>
                  <a:lnTo>
                    <a:pt x="72" y="199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51"/>
                  </a:lnTo>
                  <a:lnTo>
                    <a:pt x="12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051BF23B-6754-4595-8589-70F22EA98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5824CDD7-0B03-4DE3-9B74-5B6D6A2EF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116263"/>
              <a:ext cx="306388" cy="315912"/>
            </a:xfrm>
            <a:custGeom>
              <a:avLst/>
              <a:gdLst>
                <a:gd name="T0" fmla="*/ 77 w 112"/>
                <a:gd name="T1" fmla="*/ 0 h 113"/>
                <a:gd name="T2" fmla="*/ 112 w 112"/>
                <a:gd name="T3" fmla="*/ 36 h 113"/>
                <a:gd name="T4" fmla="*/ 112 w 112"/>
                <a:gd name="T5" fmla="*/ 78 h 113"/>
                <a:gd name="T6" fmla="*/ 77 w 112"/>
                <a:gd name="T7" fmla="*/ 113 h 113"/>
                <a:gd name="T8" fmla="*/ 35 w 112"/>
                <a:gd name="T9" fmla="*/ 113 h 113"/>
                <a:gd name="T10" fmla="*/ 0 w 112"/>
                <a:gd name="T11" fmla="*/ 78 h 113"/>
                <a:gd name="T12" fmla="*/ 0 w 112"/>
                <a:gd name="T13" fmla="*/ 36 h 113"/>
                <a:gd name="T14" fmla="*/ 35 w 112"/>
                <a:gd name="T15" fmla="*/ 0 h 113"/>
                <a:gd name="T16" fmla="*/ 77 w 112"/>
                <a:gd name="T17" fmla="*/ 0 h 113"/>
                <a:gd name="T18" fmla="*/ 84 w 112"/>
                <a:gd name="T19" fmla="*/ 36 h 113"/>
                <a:gd name="T20" fmla="*/ 77 w 112"/>
                <a:gd name="T21" fmla="*/ 29 h 113"/>
                <a:gd name="T22" fmla="*/ 35 w 112"/>
                <a:gd name="T23" fmla="*/ 29 h 113"/>
                <a:gd name="T24" fmla="*/ 28 w 112"/>
                <a:gd name="T25" fmla="*/ 36 h 113"/>
                <a:gd name="T26" fmla="*/ 28 w 112"/>
                <a:gd name="T27" fmla="*/ 78 h 113"/>
                <a:gd name="T28" fmla="*/ 35 w 112"/>
                <a:gd name="T29" fmla="*/ 85 h 113"/>
                <a:gd name="T30" fmla="*/ 77 w 112"/>
                <a:gd name="T31" fmla="*/ 85 h 113"/>
                <a:gd name="T32" fmla="*/ 84 w 112"/>
                <a:gd name="T33" fmla="*/ 78 h 113"/>
                <a:gd name="T34" fmla="*/ 84 w 112"/>
                <a:gd name="T35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3">
                  <a:moveTo>
                    <a:pt x="77" y="0"/>
                  </a:moveTo>
                  <a:cubicBezTo>
                    <a:pt x="100" y="0"/>
                    <a:pt x="112" y="12"/>
                    <a:pt x="112" y="36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101"/>
                    <a:pt x="100" y="113"/>
                    <a:pt x="77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11" y="113"/>
                    <a:pt x="0" y="101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5" y="0"/>
                  </a:cubicBezTo>
                  <a:lnTo>
                    <a:pt x="77" y="0"/>
                  </a:lnTo>
                  <a:close/>
                  <a:moveTo>
                    <a:pt x="84" y="36"/>
                  </a:moveTo>
                  <a:cubicBezTo>
                    <a:pt x="84" y="31"/>
                    <a:pt x="82" y="29"/>
                    <a:pt x="7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0" y="29"/>
                    <a:pt x="28" y="31"/>
                    <a:pt x="28" y="3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82"/>
                    <a:pt x="30" y="85"/>
                    <a:pt x="35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lnTo>
                    <a:pt x="8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B139442-A021-47BB-8F89-14281E41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3116263"/>
              <a:ext cx="306388" cy="315912"/>
            </a:xfrm>
            <a:custGeom>
              <a:avLst/>
              <a:gdLst>
                <a:gd name="T0" fmla="*/ 48 w 193"/>
                <a:gd name="T1" fmla="*/ 85 h 199"/>
                <a:gd name="T2" fmla="*/ 48 w 193"/>
                <a:gd name="T3" fmla="*/ 199 h 199"/>
                <a:gd name="T4" fmla="*/ 0 w 193"/>
                <a:gd name="T5" fmla="*/ 199 h 199"/>
                <a:gd name="T6" fmla="*/ 0 w 193"/>
                <a:gd name="T7" fmla="*/ 0 h 199"/>
                <a:gd name="T8" fmla="*/ 34 w 193"/>
                <a:gd name="T9" fmla="*/ 0 h 199"/>
                <a:gd name="T10" fmla="*/ 144 w 193"/>
                <a:gd name="T11" fmla="*/ 114 h 199"/>
                <a:gd name="T12" fmla="*/ 144 w 193"/>
                <a:gd name="T13" fmla="*/ 0 h 199"/>
                <a:gd name="T14" fmla="*/ 193 w 193"/>
                <a:gd name="T15" fmla="*/ 0 h 199"/>
                <a:gd name="T16" fmla="*/ 193 w 193"/>
                <a:gd name="T17" fmla="*/ 199 h 199"/>
                <a:gd name="T18" fmla="*/ 160 w 193"/>
                <a:gd name="T19" fmla="*/ 199 h 199"/>
                <a:gd name="T20" fmla="*/ 48 w 193"/>
                <a:gd name="T21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99">
                  <a:moveTo>
                    <a:pt x="48" y="8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44" y="114"/>
                  </a:lnTo>
                  <a:lnTo>
                    <a:pt x="144" y="0"/>
                  </a:lnTo>
                  <a:lnTo>
                    <a:pt x="193" y="0"/>
                  </a:lnTo>
                  <a:lnTo>
                    <a:pt x="193" y="199"/>
                  </a:lnTo>
                  <a:lnTo>
                    <a:pt x="160" y="199"/>
                  </a:ln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B8856503-4F4E-4ED4-8708-DC32A75399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5789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E6B6A0-C225-4979-80D1-28ED70624042}"/>
              </a:ext>
            </a:extLst>
          </p:cNvPr>
          <p:cNvGrpSpPr/>
          <p:nvPr userDrawn="1"/>
        </p:nvGrpSpPr>
        <p:grpSpPr>
          <a:xfrm>
            <a:off x="10494744" y="495300"/>
            <a:ext cx="1186699" cy="109229"/>
            <a:chOff x="3741738" y="3116263"/>
            <a:chExt cx="3432176" cy="315912"/>
          </a:xfrm>
          <a:solidFill>
            <a:schemeClr val="accent1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4F4AE7F-B266-4A84-B7A3-069935330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116263"/>
              <a:ext cx="304800" cy="315912"/>
            </a:xfrm>
            <a:custGeom>
              <a:avLst/>
              <a:gdLst>
                <a:gd name="T0" fmla="*/ 48 w 192"/>
                <a:gd name="T1" fmla="*/ 150 h 199"/>
                <a:gd name="T2" fmla="*/ 192 w 192"/>
                <a:gd name="T3" fmla="*/ 150 h 199"/>
                <a:gd name="T4" fmla="*/ 192 w 192"/>
                <a:gd name="T5" fmla="*/ 199 h 199"/>
                <a:gd name="T6" fmla="*/ 0 w 192"/>
                <a:gd name="T7" fmla="*/ 199 h 199"/>
                <a:gd name="T8" fmla="*/ 0 w 192"/>
                <a:gd name="T9" fmla="*/ 0 h 199"/>
                <a:gd name="T10" fmla="*/ 192 w 192"/>
                <a:gd name="T11" fmla="*/ 0 h 199"/>
                <a:gd name="T12" fmla="*/ 192 w 192"/>
                <a:gd name="T13" fmla="*/ 51 h 199"/>
                <a:gd name="T14" fmla="*/ 48 w 192"/>
                <a:gd name="T15" fmla="*/ 51 h 199"/>
                <a:gd name="T16" fmla="*/ 48 w 192"/>
                <a:gd name="T17" fmla="*/ 76 h 199"/>
                <a:gd name="T18" fmla="*/ 168 w 192"/>
                <a:gd name="T19" fmla="*/ 76 h 199"/>
                <a:gd name="T20" fmla="*/ 168 w 192"/>
                <a:gd name="T21" fmla="*/ 125 h 199"/>
                <a:gd name="T22" fmla="*/ 48 w 192"/>
                <a:gd name="T23" fmla="*/ 125 h 199"/>
                <a:gd name="T24" fmla="*/ 48 w 192"/>
                <a:gd name="T25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50"/>
                  </a:moveTo>
                  <a:lnTo>
                    <a:pt x="192" y="150"/>
                  </a:lnTo>
                  <a:lnTo>
                    <a:pt x="192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48" y="51"/>
                  </a:lnTo>
                  <a:lnTo>
                    <a:pt x="48" y="76"/>
                  </a:lnTo>
                  <a:lnTo>
                    <a:pt x="168" y="76"/>
                  </a:lnTo>
                  <a:lnTo>
                    <a:pt x="168" y="125"/>
                  </a:lnTo>
                  <a:lnTo>
                    <a:pt x="48" y="125"/>
                  </a:lnTo>
                  <a:lnTo>
                    <a:pt x="4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A8D74-B473-4DC3-9C53-0995FA7B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3116263"/>
              <a:ext cx="347663" cy="315912"/>
            </a:xfrm>
            <a:custGeom>
              <a:avLst/>
              <a:gdLst>
                <a:gd name="T0" fmla="*/ 78 w 219"/>
                <a:gd name="T1" fmla="*/ 100 h 199"/>
                <a:gd name="T2" fmla="*/ 0 w 219"/>
                <a:gd name="T3" fmla="*/ 0 h 199"/>
                <a:gd name="T4" fmla="*/ 62 w 219"/>
                <a:gd name="T5" fmla="*/ 0 h 199"/>
                <a:gd name="T6" fmla="*/ 109 w 219"/>
                <a:gd name="T7" fmla="*/ 60 h 199"/>
                <a:gd name="T8" fmla="*/ 157 w 219"/>
                <a:gd name="T9" fmla="*/ 0 h 199"/>
                <a:gd name="T10" fmla="*/ 219 w 219"/>
                <a:gd name="T11" fmla="*/ 0 h 199"/>
                <a:gd name="T12" fmla="*/ 140 w 219"/>
                <a:gd name="T13" fmla="*/ 100 h 199"/>
                <a:gd name="T14" fmla="*/ 219 w 219"/>
                <a:gd name="T15" fmla="*/ 199 h 199"/>
                <a:gd name="T16" fmla="*/ 157 w 219"/>
                <a:gd name="T17" fmla="*/ 199 h 199"/>
                <a:gd name="T18" fmla="*/ 109 w 219"/>
                <a:gd name="T19" fmla="*/ 139 h 199"/>
                <a:gd name="T20" fmla="*/ 62 w 219"/>
                <a:gd name="T21" fmla="*/ 199 h 199"/>
                <a:gd name="T22" fmla="*/ 0 w 219"/>
                <a:gd name="T23" fmla="*/ 199 h 199"/>
                <a:gd name="T24" fmla="*/ 78 w 219"/>
                <a:gd name="T2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99">
                  <a:moveTo>
                    <a:pt x="78" y="100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109" y="60"/>
                  </a:lnTo>
                  <a:lnTo>
                    <a:pt x="157" y="0"/>
                  </a:lnTo>
                  <a:lnTo>
                    <a:pt x="219" y="0"/>
                  </a:lnTo>
                  <a:lnTo>
                    <a:pt x="140" y="100"/>
                  </a:lnTo>
                  <a:lnTo>
                    <a:pt x="219" y="199"/>
                  </a:lnTo>
                  <a:lnTo>
                    <a:pt x="157" y="199"/>
                  </a:lnTo>
                  <a:lnTo>
                    <a:pt x="109" y="139"/>
                  </a:lnTo>
                  <a:lnTo>
                    <a:pt x="62" y="199"/>
                  </a:lnTo>
                  <a:lnTo>
                    <a:pt x="0" y="199"/>
                  </a:lnTo>
                  <a:lnTo>
                    <a:pt x="7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C2CDBC3-2C46-474D-9BBC-726A85A09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1" y="3116263"/>
              <a:ext cx="304800" cy="315912"/>
            </a:xfrm>
            <a:custGeom>
              <a:avLst/>
              <a:gdLst>
                <a:gd name="T0" fmla="*/ 48 w 192"/>
                <a:gd name="T1" fmla="*/ 125 h 199"/>
                <a:gd name="T2" fmla="*/ 48 w 192"/>
                <a:gd name="T3" fmla="*/ 199 h 199"/>
                <a:gd name="T4" fmla="*/ 0 w 192"/>
                <a:gd name="T5" fmla="*/ 199 h 199"/>
                <a:gd name="T6" fmla="*/ 0 w 192"/>
                <a:gd name="T7" fmla="*/ 0 h 199"/>
                <a:gd name="T8" fmla="*/ 48 w 192"/>
                <a:gd name="T9" fmla="*/ 0 h 199"/>
                <a:gd name="T10" fmla="*/ 48 w 192"/>
                <a:gd name="T11" fmla="*/ 76 h 199"/>
                <a:gd name="T12" fmla="*/ 144 w 192"/>
                <a:gd name="T13" fmla="*/ 76 h 199"/>
                <a:gd name="T14" fmla="*/ 144 w 192"/>
                <a:gd name="T15" fmla="*/ 0 h 199"/>
                <a:gd name="T16" fmla="*/ 192 w 192"/>
                <a:gd name="T17" fmla="*/ 0 h 199"/>
                <a:gd name="T18" fmla="*/ 192 w 192"/>
                <a:gd name="T19" fmla="*/ 199 h 199"/>
                <a:gd name="T20" fmla="*/ 144 w 192"/>
                <a:gd name="T21" fmla="*/ 199 h 199"/>
                <a:gd name="T22" fmla="*/ 144 w 192"/>
                <a:gd name="T23" fmla="*/ 125 h 199"/>
                <a:gd name="T24" fmla="*/ 48 w 192"/>
                <a:gd name="T25" fmla="*/ 12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2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76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199"/>
                  </a:lnTo>
                  <a:lnTo>
                    <a:pt x="144" y="199"/>
                  </a:lnTo>
                  <a:lnTo>
                    <a:pt x="144" y="125"/>
                  </a:lnTo>
                  <a:lnTo>
                    <a:pt x="4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F707F08-F99C-4F7F-A934-9099F751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E0FAD48-D06E-40CA-84E2-932B20CBA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3116263"/>
              <a:ext cx="306388" cy="315912"/>
            </a:xfrm>
            <a:custGeom>
              <a:avLst/>
              <a:gdLst>
                <a:gd name="T0" fmla="*/ 0 w 112"/>
                <a:gd name="T1" fmla="*/ 0 h 113"/>
                <a:gd name="T2" fmla="*/ 77 w 112"/>
                <a:gd name="T3" fmla="*/ 0 h 113"/>
                <a:gd name="T4" fmla="*/ 112 w 112"/>
                <a:gd name="T5" fmla="*/ 36 h 113"/>
                <a:gd name="T6" fmla="*/ 108 w 112"/>
                <a:gd name="T7" fmla="*/ 57 h 113"/>
                <a:gd name="T8" fmla="*/ 112 w 112"/>
                <a:gd name="T9" fmla="*/ 78 h 113"/>
                <a:gd name="T10" fmla="*/ 77 w 112"/>
                <a:gd name="T11" fmla="*/ 113 h 113"/>
                <a:gd name="T12" fmla="*/ 0 w 112"/>
                <a:gd name="T13" fmla="*/ 113 h 113"/>
                <a:gd name="T14" fmla="*/ 0 w 112"/>
                <a:gd name="T15" fmla="*/ 0 h 113"/>
                <a:gd name="T16" fmla="*/ 28 w 112"/>
                <a:gd name="T17" fmla="*/ 43 h 113"/>
                <a:gd name="T18" fmla="*/ 77 w 112"/>
                <a:gd name="T19" fmla="*/ 43 h 113"/>
                <a:gd name="T20" fmla="*/ 84 w 112"/>
                <a:gd name="T21" fmla="*/ 36 h 113"/>
                <a:gd name="T22" fmla="*/ 77 w 112"/>
                <a:gd name="T23" fmla="*/ 29 h 113"/>
                <a:gd name="T24" fmla="*/ 28 w 112"/>
                <a:gd name="T25" fmla="*/ 29 h 113"/>
                <a:gd name="T26" fmla="*/ 28 w 112"/>
                <a:gd name="T27" fmla="*/ 43 h 113"/>
                <a:gd name="T28" fmla="*/ 28 w 112"/>
                <a:gd name="T29" fmla="*/ 71 h 113"/>
                <a:gd name="T30" fmla="*/ 28 w 112"/>
                <a:gd name="T31" fmla="*/ 85 h 113"/>
                <a:gd name="T32" fmla="*/ 77 w 112"/>
                <a:gd name="T33" fmla="*/ 85 h 113"/>
                <a:gd name="T34" fmla="*/ 84 w 112"/>
                <a:gd name="T35" fmla="*/ 78 h 113"/>
                <a:gd name="T36" fmla="*/ 77 w 112"/>
                <a:gd name="T37" fmla="*/ 71 h 113"/>
                <a:gd name="T38" fmla="*/ 28 w 112"/>
                <a:gd name="T3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13">
                  <a:moveTo>
                    <a:pt x="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12" y="12"/>
                    <a:pt x="112" y="36"/>
                  </a:cubicBezTo>
                  <a:cubicBezTo>
                    <a:pt x="112" y="44"/>
                    <a:pt x="111" y="51"/>
                    <a:pt x="108" y="57"/>
                  </a:cubicBezTo>
                  <a:cubicBezTo>
                    <a:pt x="111" y="62"/>
                    <a:pt x="112" y="69"/>
                    <a:pt x="112" y="78"/>
                  </a:cubicBezTo>
                  <a:cubicBezTo>
                    <a:pt x="112" y="101"/>
                    <a:pt x="101" y="113"/>
                    <a:pt x="7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0"/>
                  </a:lnTo>
                  <a:close/>
                  <a:moveTo>
                    <a:pt x="28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4" y="40"/>
                    <a:pt x="84" y="36"/>
                  </a:cubicBezTo>
                  <a:cubicBezTo>
                    <a:pt x="84" y="31"/>
                    <a:pt x="82" y="29"/>
                    <a:pt x="7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28" y="43"/>
                  </a:lnTo>
                  <a:close/>
                  <a:moveTo>
                    <a:pt x="28" y="71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cubicBezTo>
                    <a:pt x="84" y="73"/>
                    <a:pt x="82" y="71"/>
                    <a:pt x="77" y="71"/>
                  </a:cubicBezTo>
                  <a:lnTo>
                    <a:pt x="2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BD82561-0808-47F8-BF34-2B7848B71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317EC03-E804-4CA4-8EF7-75CD9AC4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3116263"/>
              <a:ext cx="307975" cy="315912"/>
            </a:xfrm>
            <a:custGeom>
              <a:avLst/>
              <a:gdLst>
                <a:gd name="T0" fmla="*/ 122 w 194"/>
                <a:gd name="T1" fmla="*/ 51 h 199"/>
                <a:gd name="T2" fmla="*/ 122 w 194"/>
                <a:gd name="T3" fmla="*/ 199 h 199"/>
                <a:gd name="T4" fmla="*/ 72 w 194"/>
                <a:gd name="T5" fmla="*/ 199 h 199"/>
                <a:gd name="T6" fmla="*/ 72 w 194"/>
                <a:gd name="T7" fmla="*/ 51 h 199"/>
                <a:gd name="T8" fmla="*/ 0 w 194"/>
                <a:gd name="T9" fmla="*/ 51 h 199"/>
                <a:gd name="T10" fmla="*/ 0 w 194"/>
                <a:gd name="T11" fmla="*/ 0 h 199"/>
                <a:gd name="T12" fmla="*/ 194 w 194"/>
                <a:gd name="T13" fmla="*/ 0 h 199"/>
                <a:gd name="T14" fmla="*/ 194 w 194"/>
                <a:gd name="T15" fmla="*/ 51 h 199"/>
                <a:gd name="T16" fmla="*/ 122 w 194"/>
                <a:gd name="T17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9">
                  <a:moveTo>
                    <a:pt x="122" y="51"/>
                  </a:moveTo>
                  <a:lnTo>
                    <a:pt x="122" y="199"/>
                  </a:lnTo>
                  <a:lnTo>
                    <a:pt x="72" y="199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51"/>
                  </a:lnTo>
                  <a:lnTo>
                    <a:pt x="12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831306CC-E486-4C61-B6C4-E19DC7B4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F6A9D9E-8C94-49B0-9294-14501D814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116263"/>
              <a:ext cx="306388" cy="315912"/>
            </a:xfrm>
            <a:custGeom>
              <a:avLst/>
              <a:gdLst>
                <a:gd name="T0" fmla="*/ 77 w 112"/>
                <a:gd name="T1" fmla="*/ 0 h 113"/>
                <a:gd name="T2" fmla="*/ 112 w 112"/>
                <a:gd name="T3" fmla="*/ 36 h 113"/>
                <a:gd name="T4" fmla="*/ 112 w 112"/>
                <a:gd name="T5" fmla="*/ 78 h 113"/>
                <a:gd name="T6" fmla="*/ 77 w 112"/>
                <a:gd name="T7" fmla="*/ 113 h 113"/>
                <a:gd name="T8" fmla="*/ 35 w 112"/>
                <a:gd name="T9" fmla="*/ 113 h 113"/>
                <a:gd name="T10" fmla="*/ 0 w 112"/>
                <a:gd name="T11" fmla="*/ 78 h 113"/>
                <a:gd name="T12" fmla="*/ 0 w 112"/>
                <a:gd name="T13" fmla="*/ 36 h 113"/>
                <a:gd name="T14" fmla="*/ 35 w 112"/>
                <a:gd name="T15" fmla="*/ 0 h 113"/>
                <a:gd name="T16" fmla="*/ 77 w 112"/>
                <a:gd name="T17" fmla="*/ 0 h 113"/>
                <a:gd name="T18" fmla="*/ 84 w 112"/>
                <a:gd name="T19" fmla="*/ 36 h 113"/>
                <a:gd name="T20" fmla="*/ 77 w 112"/>
                <a:gd name="T21" fmla="*/ 29 h 113"/>
                <a:gd name="T22" fmla="*/ 35 w 112"/>
                <a:gd name="T23" fmla="*/ 29 h 113"/>
                <a:gd name="T24" fmla="*/ 28 w 112"/>
                <a:gd name="T25" fmla="*/ 36 h 113"/>
                <a:gd name="T26" fmla="*/ 28 w 112"/>
                <a:gd name="T27" fmla="*/ 78 h 113"/>
                <a:gd name="T28" fmla="*/ 35 w 112"/>
                <a:gd name="T29" fmla="*/ 85 h 113"/>
                <a:gd name="T30" fmla="*/ 77 w 112"/>
                <a:gd name="T31" fmla="*/ 85 h 113"/>
                <a:gd name="T32" fmla="*/ 84 w 112"/>
                <a:gd name="T33" fmla="*/ 78 h 113"/>
                <a:gd name="T34" fmla="*/ 84 w 112"/>
                <a:gd name="T35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3">
                  <a:moveTo>
                    <a:pt x="77" y="0"/>
                  </a:moveTo>
                  <a:cubicBezTo>
                    <a:pt x="100" y="0"/>
                    <a:pt x="112" y="12"/>
                    <a:pt x="112" y="36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101"/>
                    <a:pt x="100" y="113"/>
                    <a:pt x="77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11" y="113"/>
                    <a:pt x="0" y="101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5" y="0"/>
                  </a:cubicBezTo>
                  <a:lnTo>
                    <a:pt x="77" y="0"/>
                  </a:lnTo>
                  <a:close/>
                  <a:moveTo>
                    <a:pt x="84" y="36"/>
                  </a:moveTo>
                  <a:cubicBezTo>
                    <a:pt x="84" y="31"/>
                    <a:pt x="82" y="29"/>
                    <a:pt x="7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0" y="29"/>
                    <a:pt x="28" y="31"/>
                    <a:pt x="28" y="3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82"/>
                    <a:pt x="30" y="85"/>
                    <a:pt x="35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lnTo>
                    <a:pt x="8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56A73ED-12F6-47A5-A50E-7799B908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3116263"/>
              <a:ext cx="306388" cy="315912"/>
            </a:xfrm>
            <a:custGeom>
              <a:avLst/>
              <a:gdLst>
                <a:gd name="T0" fmla="*/ 48 w 193"/>
                <a:gd name="T1" fmla="*/ 85 h 199"/>
                <a:gd name="T2" fmla="*/ 48 w 193"/>
                <a:gd name="T3" fmla="*/ 199 h 199"/>
                <a:gd name="T4" fmla="*/ 0 w 193"/>
                <a:gd name="T5" fmla="*/ 199 h 199"/>
                <a:gd name="T6" fmla="*/ 0 w 193"/>
                <a:gd name="T7" fmla="*/ 0 h 199"/>
                <a:gd name="T8" fmla="*/ 34 w 193"/>
                <a:gd name="T9" fmla="*/ 0 h 199"/>
                <a:gd name="T10" fmla="*/ 144 w 193"/>
                <a:gd name="T11" fmla="*/ 114 h 199"/>
                <a:gd name="T12" fmla="*/ 144 w 193"/>
                <a:gd name="T13" fmla="*/ 0 h 199"/>
                <a:gd name="T14" fmla="*/ 193 w 193"/>
                <a:gd name="T15" fmla="*/ 0 h 199"/>
                <a:gd name="T16" fmla="*/ 193 w 193"/>
                <a:gd name="T17" fmla="*/ 199 h 199"/>
                <a:gd name="T18" fmla="*/ 160 w 193"/>
                <a:gd name="T19" fmla="*/ 199 h 199"/>
                <a:gd name="T20" fmla="*/ 48 w 193"/>
                <a:gd name="T21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99">
                  <a:moveTo>
                    <a:pt x="48" y="8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44" y="114"/>
                  </a:lnTo>
                  <a:lnTo>
                    <a:pt x="144" y="0"/>
                  </a:lnTo>
                  <a:lnTo>
                    <a:pt x="193" y="0"/>
                  </a:lnTo>
                  <a:lnTo>
                    <a:pt x="193" y="199"/>
                  </a:lnTo>
                  <a:lnTo>
                    <a:pt x="160" y="199"/>
                  </a:ln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2F9EF3A-D1BC-47B4-87D6-86884FA91C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38BBE263-A755-41D0-B697-2F887CB9C3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1401" y="2053652"/>
            <a:ext cx="6175947" cy="38674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CFD298-7D1B-46DE-B393-82C39920E2C1}"/>
              </a:ext>
            </a:extLst>
          </p:cNvPr>
          <p:cNvGrpSpPr/>
          <p:nvPr userDrawn="1"/>
        </p:nvGrpSpPr>
        <p:grpSpPr>
          <a:xfrm>
            <a:off x="10494744" y="495300"/>
            <a:ext cx="1186699" cy="109229"/>
            <a:chOff x="3741738" y="3116263"/>
            <a:chExt cx="3432176" cy="315912"/>
          </a:xfrm>
          <a:solidFill>
            <a:schemeClr val="accent1"/>
          </a:solidFill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D7C1C15-3F93-48E9-916F-666663D26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116263"/>
              <a:ext cx="304800" cy="315912"/>
            </a:xfrm>
            <a:custGeom>
              <a:avLst/>
              <a:gdLst>
                <a:gd name="T0" fmla="*/ 48 w 192"/>
                <a:gd name="T1" fmla="*/ 150 h 199"/>
                <a:gd name="T2" fmla="*/ 192 w 192"/>
                <a:gd name="T3" fmla="*/ 150 h 199"/>
                <a:gd name="T4" fmla="*/ 192 w 192"/>
                <a:gd name="T5" fmla="*/ 199 h 199"/>
                <a:gd name="T6" fmla="*/ 0 w 192"/>
                <a:gd name="T7" fmla="*/ 199 h 199"/>
                <a:gd name="T8" fmla="*/ 0 w 192"/>
                <a:gd name="T9" fmla="*/ 0 h 199"/>
                <a:gd name="T10" fmla="*/ 192 w 192"/>
                <a:gd name="T11" fmla="*/ 0 h 199"/>
                <a:gd name="T12" fmla="*/ 192 w 192"/>
                <a:gd name="T13" fmla="*/ 51 h 199"/>
                <a:gd name="T14" fmla="*/ 48 w 192"/>
                <a:gd name="T15" fmla="*/ 51 h 199"/>
                <a:gd name="T16" fmla="*/ 48 w 192"/>
                <a:gd name="T17" fmla="*/ 76 h 199"/>
                <a:gd name="T18" fmla="*/ 168 w 192"/>
                <a:gd name="T19" fmla="*/ 76 h 199"/>
                <a:gd name="T20" fmla="*/ 168 w 192"/>
                <a:gd name="T21" fmla="*/ 125 h 199"/>
                <a:gd name="T22" fmla="*/ 48 w 192"/>
                <a:gd name="T23" fmla="*/ 125 h 199"/>
                <a:gd name="T24" fmla="*/ 48 w 192"/>
                <a:gd name="T25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50"/>
                  </a:moveTo>
                  <a:lnTo>
                    <a:pt x="192" y="150"/>
                  </a:lnTo>
                  <a:lnTo>
                    <a:pt x="192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48" y="51"/>
                  </a:lnTo>
                  <a:lnTo>
                    <a:pt x="48" y="76"/>
                  </a:lnTo>
                  <a:lnTo>
                    <a:pt x="168" y="76"/>
                  </a:lnTo>
                  <a:lnTo>
                    <a:pt x="168" y="125"/>
                  </a:lnTo>
                  <a:lnTo>
                    <a:pt x="48" y="125"/>
                  </a:lnTo>
                  <a:lnTo>
                    <a:pt x="4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A5E35652-0607-45C3-85D4-8FE7F7E74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3116263"/>
              <a:ext cx="347663" cy="315912"/>
            </a:xfrm>
            <a:custGeom>
              <a:avLst/>
              <a:gdLst>
                <a:gd name="T0" fmla="*/ 78 w 219"/>
                <a:gd name="T1" fmla="*/ 100 h 199"/>
                <a:gd name="T2" fmla="*/ 0 w 219"/>
                <a:gd name="T3" fmla="*/ 0 h 199"/>
                <a:gd name="T4" fmla="*/ 62 w 219"/>
                <a:gd name="T5" fmla="*/ 0 h 199"/>
                <a:gd name="T6" fmla="*/ 109 w 219"/>
                <a:gd name="T7" fmla="*/ 60 h 199"/>
                <a:gd name="T8" fmla="*/ 157 w 219"/>
                <a:gd name="T9" fmla="*/ 0 h 199"/>
                <a:gd name="T10" fmla="*/ 219 w 219"/>
                <a:gd name="T11" fmla="*/ 0 h 199"/>
                <a:gd name="T12" fmla="*/ 140 w 219"/>
                <a:gd name="T13" fmla="*/ 100 h 199"/>
                <a:gd name="T14" fmla="*/ 219 w 219"/>
                <a:gd name="T15" fmla="*/ 199 h 199"/>
                <a:gd name="T16" fmla="*/ 157 w 219"/>
                <a:gd name="T17" fmla="*/ 199 h 199"/>
                <a:gd name="T18" fmla="*/ 109 w 219"/>
                <a:gd name="T19" fmla="*/ 139 h 199"/>
                <a:gd name="T20" fmla="*/ 62 w 219"/>
                <a:gd name="T21" fmla="*/ 199 h 199"/>
                <a:gd name="T22" fmla="*/ 0 w 219"/>
                <a:gd name="T23" fmla="*/ 199 h 199"/>
                <a:gd name="T24" fmla="*/ 78 w 219"/>
                <a:gd name="T2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99">
                  <a:moveTo>
                    <a:pt x="78" y="100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109" y="60"/>
                  </a:lnTo>
                  <a:lnTo>
                    <a:pt x="157" y="0"/>
                  </a:lnTo>
                  <a:lnTo>
                    <a:pt x="219" y="0"/>
                  </a:lnTo>
                  <a:lnTo>
                    <a:pt x="140" y="100"/>
                  </a:lnTo>
                  <a:lnTo>
                    <a:pt x="219" y="199"/>
                  </a:lnTo>
                  <a:lnTo>
                    <a:pt x="157" y="199"/>
                  </a:lnTo>
                  <a:lnTo>
                    <a:pt x="109" y="139"/>
                  </a:lnTo>
                  <a:lnTo>
                    <a:pt x="62" y="199"/>
                  </a:lnTo>
                  <a:lnTo>
                    <a:pt x="0" y="199"/>
                  </a:lnTo>
                  <a:lnTo>
                    <a:pt x="7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5B99831-CEE2-41DB-BF3D-9F4E295DA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1" y="3116263"/>
              <a:ext cx="304800" cy="315912"/>
            </a:xfrm>
            <a:custGeom>
              <a:avLst/>
              <a:gdLst>
                <a:gd name="T0" fmla="*/ 48 w 192"/>
                <a:gd name="T1" fmla="*/ 125 h 199"/>
                <a:gd name="T2" fmla="*/ 48 w 192"/>
                <a:gd name="T3" fmla="*/ 199 h 199"/>
                <a:gd name="T4" fmla="*/ 0 w 192"/>
                <a:gd name="T5" fmla="*/ 199 h 199"/>
                <a:gd name="T6" fmla="*/ 0 w 192"/>
                <a:gd name="T7" fmla="*/ 0 h 199"/>
                <a:gd name="T8" fmla="*/ 48 w 192"/>
                <a:gd name="T9" fmla="*/ 0 h 199"/>
                <a:gd name="T10" fmla="*/ 48 w 192"/>
                <a:gd name="T11" fmla="*/ 76 h 199"/>
                <a:gd name="T12" fmla="*/ 144 w 192"/>
                <a:gd name="T13" fmla="*/ 76 h 199"/>
                <a:gd name="T14" fmla="*/ 144 w 192"/>
                <a:gd name="T15" fmla="*/ 0 h 199"/>
                <a:gd name="T16" fmla="*/ 192 w 192"/>
                <a:gd name="T17" fmla="*/ 0 h 199"/>
                <a:gd name="T18" fmla="*/ 192 w 192"/>
                <a:gd name="T19" fmla="*/ 199 h 199"/>
                <a:gd name="T20" fmla="*/ 144 w 192"/>
                <a:gd name="T21" fmla="*/ 199 h 199"/>
                <a:gd name="T22" fmla="*/ 144 w 192"/>
                <a:gd name="T23" fmla="*/ 125 h 199"/>
                <a:gd name="T24" fmla="*/ 48 w 192"/>
                <a:gd name="T25" fmla="*/ 12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2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76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199"/>
                  </a:lnTo>
                  <a:lnTo>
                    <a:pt x="144" y="199"/>
                  </a:lnTo>
                  <a:lnTo>
                    <a:pt x="144" y="125"/>
                  </a:lnTo>
                  <a:lnTo>
                    <a:pt x="4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61BEE4D-37E1-473B-BD0A-E846F4BB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9C088EB-4A4F-4EBE-8919-537D39391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3116263"/>
              <a:ext cx="306388" cy="315912"/>
            </a:xfrm>
            <a:custGeom>
              <a:avLst/>
              <a:gdLst>
                <a:gd name="T0" fmla="*/ 0 w 112"/>
                <a:gd name="T1" fmla="*/ 0 h 113"/>
                <a:gd name="T2" fmla="*/ 77 w 112"/>
                <a:gd name="T3" fmla="*/ 0 h 113"/>
                <a:gd name="T4" fmla="*/ 112 w 112"/>
                <a:gd name="T5" fmla="*/ 36 h 113"/>
                <a:gd name="T6" fmla="*/ 108 w 112"/>
                <a:gd name="T7" fmla="*/ 57 h 113"/>
                <a:gd name="T8" fmla="*/ 112 w 112"/>
                <a:gd name="T9" fmla="*/ 78 h 113"/>
                <a:gd name="T10" fmla="*/ 77 w 112"/>
                <a:gd name="T11" fmla="*/ 113 h 113"/>
                <a:gd name="T12" fmla="*/ 0 w 112"/>
                <a:gd name="T13" fmla="*/ 113 h 113"/>
                <a:gd name="T14" fmla="*/ 0 w 112"/>
                <a:gd name="T15" fmla="*/ 0 h 113"/>
                <a:gd name="T16" fmla="*/ 28 w 112"/>
                <a:gd name="T17" fmla="*/ 43 h 113"/>
                <a:gd name="T18" fmla="*/ 77 w 112"/>
                <a:gd name="T19" fmla="*/ 43 h 113"/>
                <a:gd name="T20" fmla="*/ 84 w 112"/>
                <a:gd name="T21" fmla="*/ 36 h 113"/>
                <a:gd name="T22" fmla="*/ 77 w 112"/>
                <a:gd name="T23" fmla="*/ 29 h 113"/>
                <a:gd name="T24" fmla="*/ 28 w 112"/>
                <a:gd name="T25" fmla="*/ 29 h 113"/>
                <a:gd name="T26" fmla="*/ 28 w 112"/>
                <a:gd name="T27" fmla="*/ 43 h 113"/>
                <a:gd name="T28" fmla="*/ 28 w 112"/>
                <a:gd name="T29" fmla="*/ 71 h 113"/>
                <a:gd name="T30" fmla="*/ 28 w 112"/>
                <a:gd name="T31" fmla="*/ 85 h 113"/>
                <a:gd name="T32" fmla="*/ 77 w 112"/>
                <a:gd name="T33" fmla="*/ 85 h 113"/>
                <a:gd name="T34" fmla="*/ 84 w 112"/>
                <a:gd name="T35" fmla="*/ 78 h 113"/>
                <a:gd name="T36" fmla="*/ 77 w 112"/>
                <a:gd name="T37" fmla="*/ 71 h 113"/>
                <a:gd name="T38" fmla="*/ 28 w 112"/>
                <a:gd name="T3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13">
                  <a:moveTo>
                    <a:pt x="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12" y="12"/>
                    <a:pt x="112" y="36"/>
                  </a:cubicBezTo>
                  <a:cubicBezTo>
                    <a:pt x="112" y="44"/>
                    <a:pt x="111" y="51"/>
                    <a:pt x="108" y="57"/>
                  </a:cubicBezTo>
                  <a:cubicBezTo>
                    <a:pt x="111" y="62"/>
                    <a:pt x="112" y="69"/>
                    <a:pt x="112" y="78"/>
                  </a:cubicBezTo>
                  <a:cubicBezTo>
                    <a:pt x="112" y="101"/>
                    <a:pt x="101" y="113"/>
                    <a:pt x="7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0"/>
                  </a:lnTo>
                  <a:close/>
                  <a:moveTo>
                    <a:pt x="28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4" y="40"/>
                    <a:pt x="84" y="36"/>
                  </a:cubicBezTo>
                  <a:cubicBezTo>
                    <a:pt x="84" y="31"/>
                    <a:pt x="82" y="29"/>
                    <a:pt x="7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28" y="43"/>
                  </a:lnTo>
                  <a:close/>
                  <a:moveTo>
                    <a:pt x="28" y="71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cubicBezTo>
                    <a:pt x="84" y="73"/>
                    <a:pt x="82" y="71"/>
                    <a:pt x="77" y="71"/>
                  </a:cubicBezTo>
                  <a:lnTo>
                    <a:pt x="2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F903B222-F6AC-456D-8735-1488BB40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25F640F-E9D3-4E52-9A49-16852DDB5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3116263"/>
              <a:ext cx="307975" cy="315912"/>
            </a:xfrm>
            <a:custGeom>
              <a:avLst/>
              <a:gdLst>
                <a:gd name="T0" fmla="*/ 122 w 194"/>
                <a:gd name="T1" fmla="*/ 51 h 199"/>
                <a:gd name="T2" fmla="*/ 122 w 194"/>
                <a:gd name="T3" fmla="*/ 199 h 199"/>
                <a:gd name="T4" fmla="*/ 72 w 194"/>
                <a:gd name="T5" fmla="*/ 199 h 199"/>
                <a:gd name="T6" fmla="*/ 72 w 194"/>
                <a:gd name="T7" fmla="*/ 51 h 199"/>
                <a:gd name="T8" fmla="*/ 0 w 194"/>
                <a:gd name="T9" fmla="*/ 51 h 199"/>
                <a:gd name="T10" fmla="*/ 0 w 194"/>
                <a:gd name="T11" fmla="*/ 0 h 199"/>
                <a:gd name="T12" fmla="*/ 194 w 194"/>
                <a:gd name="T13" fmla="*/ 0 h 199"/>
                <a:gd name="T14" fmla="*/ 194 w 194"/>
                <a:gd name="T15" fmla="*/ 51 h 199"/>
                <a:gd name="T16" fmla="*/ 122 w 194"/>
                <a:gd name="T17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9">
                  <a:moveTo>
                    <a:pt x="122" y="51"/>
                  </a:moveTo>
                  <a:lnTo>
                    <a:pt x="122" y="199"/>
                  </a:lnTo>
                  <a:lnTo>
                    <a:pt x="72" y="199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51"/>
                  </a:lnTo>
                  <a:lnTo>
                    <a:pt x="12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BDD5E6ED-20CD-4588-ADD4-0F705788B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B99CB27-90C2-4424-A1DB-7C5A1888D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116263"/>
              <a:ext cx="306388" cy="315912"/>
            </a:xfrm>
            <a:custGeom>
              <a:avLst/>
              <a:gdLst>
                <a:gd name="T0" fmla="*/ 77 w 112"/>
                <a:gd name="T1" fmla="*/ 0 h 113"/>
                <a:gd name="T2" fmla="*/ 112 w 112"/>
                <a:gd name="T3" fmla="*/ 36 h 113"/>
                <a:gd name="T4" fmla="*/ 112 w 112"/>
                <a:gd name="T5" fmla="*/ 78 h 113"/>
                <a:gd name="T6" fmla="*/ 77 w 112"/>
                <a:gd name="T7" fmla="*/ 113 h 113"/>
                <a:gd name="T8" fmla="*/ 35 w 112"/>
                <a:gd name="T9" fmla="*/ 113 h 113"/>
                <a:gd name="T10" fmla="*/ 0 w 112"/>
                <a:gd name="T11" fmla="*/ 78 h 113"/>
                <a:gd name="T12" fmla="*/ 0 w 112"/>
                <a:gd name="T13" fmla="*/ 36 h 113"/>
                <a:gd name="T14" fmla="*/ 35 w 112"/>
                <a:gd name="T15" fmla="*/ 0 h 113"/>
                <a:gd name="T16" fmla="*/ 77 w 112"/>
                <a:gd name="T17" fmla="*/ 0 h 113"/>
                <a:gd name="T18" fmla="*/ 84 w 112"/>
                <a:gd name="T19" fmla="*/ 36 h 113"/>
                <a:gd name="T20" fmla="*/ 77 w 112"/>
                <a:gd name="T21" fmla="*/ 29 h 113"/>
                <a:gd name="T22" fmla="*/ 35 w 112"/>
                <a:gd name="T23" fmla="*/ 29 h 113"/>
                <a:gd name="T24" fmla="*/ 28 w 112"/>
                <a:gd name="T25" fmla="*/ 36 h 113"/>
                <a:gd name="T26" fmla="*/ 28 w 112"/>
                <a:gd name="T27" fmla="*/ 78 h 113"/>
                <a:gd name="T28" fmla="*/ 35 w 112"/>
                <a:gd name="T29" fmla="*/ 85 h 113"/>
                <a:gd name="T30" fmla="*/ 77 w 112"/>
                <a:gd name="T31" fmla="*/ 85 h 113"/>
                <a:gd name="T32" fmla="*/ 84 w 112"/>
                <a:gd name="T33" fmla="*/ 78 h 113"/>
                <a:gd name="T34" fmla="*/ 84 w 112"/>
                <a:gd name="T35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3">
                  <a:moveTo>
                    <a:pt x="77" y="0"/>
                  </a:moveTo>
                  <a:cubicBezTo>
                    <a:pt x="100" y="0"/>
                    <a:pt x="112" y="12"/>
                    <a:pt x="112" y="36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101"/>
                    <a:pt x="100" y="113"/>
                    <a:pt x="77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11" y="113"/>
                    <a:pt x="0" y="101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5" y="0"/>
                  </a:cubicBezTo>
                  <a:lnTo>
                    <a:pt x="77" y="0"/>
                  </a:lnTo>
                  <a:close/>
                  <a:moveTo>
                    <a:pt x="84" y="36"/>
                  </a:moveTo>
                  <a:cubicBezTo>
                    <a:pt x="84" y="31"/>
                    <a:pt x="82" y="29"/>
                    <a:pt x="7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0" y="29"/>
                    <a:pt x="28" y="31"/>
                    <a:pt x="28" y="3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82"/>
                    <a:pt x="30" y="85"/>
                    <a:pt x="35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lnTo>
                    <a:pt x="8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88B27D0-33B2-4662-92BE-731E0FFA3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3116263"/>
              <a:ext cx="306388" cy="315912"/>
            </a:xfrm>
            <a:custGeom>
              <a:avLst/>
              <a:gdLst>
                <a:gd name="T0" fmla="*/ 48 w 193"/>
                <a:gd name="T1" fmla="*/ 85 h 199"/>
                <a:gd name="T2" fmla="*/ 48 w 193"/>
                <a:gd name="T3" fmla="*/ 199 h 199"/>
                <a:gd name="T4" fmla="*/ 0 w 193"/>
                <a:gd name="T5" fmla="*/ 199 h 199"/>
                <a:gd name="T6" fmla="*/ 0 w 193"/>
                <a:gd name="T7" fmla="*/ 0 h 199"/>
                <a:gd name="T8" fmla="*/ 34 w 193"/>
                <a:gd name="T9" fmla="*/ 0 h 199"/>
                <a:gd name="T10" fmla="*/ 144 w 193"/>
                <a:gd name="T11" fmla="*/ 114 h 199"/>
                <a:gd name="T12" fmla="*/ 144 w 193"/>
                <a:gd name="T13" fmla="*/ 0 h 199"/>
                <a:gd name="T14" fmla="*/ 193 w 193"/>
                <a:gd name="T15" fmla="*/ 0 h 199"/>
                <a:gd name="T16" fmla="*/ 193 w 193"/>
                <a:gd name="T17" fmla="*/ 199 h 199"/>
                <a:gd name="T18" fmla="*/ 160 w 193"/>
                <a:gd name="T19" fmla="*/ 199 h 199"/>
                <a:gd name="T20" fmla="*/ 48 w 193"/>
                <a:gd name="T21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99">
                  <a:moveTo>
                    <a:pt x="48" y="8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44" y="114"/>
                  </a:lnTo>
                  <a:lnTo>
                    <a:pt x="144" y="0"/>
                  </a:lnTo>
                  <a:lnTo>
                    <a:pt x="193" y="0"/>
                  </a:lnTo>
                  <a:lnTo>
                    <a:pt x="193" y="199"/>
                  </a:lnTo>
                  <a:lnTo>
                    <a:pt x="160" y="199"/>
                  </a:ln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1F7E4ACC-53EC-416B-A122-259FFDE0F7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6F4A3B28-C15B-40AF-B321-E525EFE5C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39C8C3-E5FB-4953-BB4B-ADA1A99CBE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28E9557-3FFA-41C9-98E6-C81F1EF14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48676F-A9DA-4DEB-A7C0-8AEBA8FAF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8A1C6-E8B8-4A5C-ABC0-B601F824080D}"/>
              </a:ext>
            </a:extLst>
          </p:cNvPr>
          <p:cNvGrpSpPr/>
          <p:nvPr userDrawn="1"/>
        </p:nvGrpSpPr>
        <p:grpSpPr>
          <a:xfrm>
            <a:off x="10494744" y="495300"/>
            <a:ext cx="1186699" cy="109229"/>
            <a:chOff x="3741738" y="3116263"/>
            <a:chExt cx="3432176" cy="315912"/>
          </a:xfrm>
          <a:solidFill>
            <a:schemeClr val="accent1"/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7D30EDA-EF5C-4382-A179-86307CD9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116263"/>
              <a:ext cx="304800" cy="315912"/>
            </a:xfrm>
            <a:custGeom>
              <a:avLst/>
              <a:gdLst>
                <a:gd name="T0" fmla="*/ 48 w 192"/>
                <a:gd name="T1" fmla="*/ 150 h 199"/>
                <a:gd name="T2" fmla="*/ 192 w 192"/>
                <a:gd name="T3" fmla="*/ 150 h 199"/>
                <a:gd name="T4" fmla="*/ 192 w 192"/>
                <a:gd name="T5" fmla="*/ 199 h 199"/>
                <a:gd name="T6" fmla="*/ 0 w 192"/>
                <a:gd name="T7" fmla="*/ 199 h 199"/>
                <a:gd name="T8" fmla="*/ 0 w 192"/>
                <a:gd name="T9" fmla="*/ 0 h 199"/>
                <a:gd name="T10" fmla="*/ 192 w 192"/>
                <a:gd name="T11" fmla="*/ 0 h 199"/>
                <a:gd name="T12" fmla="*/ 192 w 192"/>
                <a:gd name="T13" fmla="*/ 51 h 199"/>
                <a:gd name="T14" fmla="*/ 48 w 192"/>
                <a:gd name="T15" fmla="*/ 51 h 199"/>
                <a:gd name="T16" fmla="*/ 48 w 192"/>
                <a:gd name="T17" fmla="*/ 76 h 199"/>
                <a:gd name="T18" fmla="*/ 168 w 192"/>
                <a:gd name="T19" fmla="*/ 76 h 199"/>
                <a:gd name="T20" fmla="*/ 168 w 192"/>
                <a:gd name="T21" fmla="*/ 125 h 199"/>
                <a:gd name="T22" fmla="*/ 48 w 192"/>
                <a:gd name="T23" fmla="*/ 125 h 199"/>
                <a:gd name="T24" fmla="*/ 48 w 192"/>
                <a:gd name="T25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50"/>
                  </a:moveTo>
                  <a:lnTo>
                    <a:pt x="192" y="150"/>
                  </a:lnTo>
                  <a:lnTo>
                    <a:pt x="192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48" y="51"/>
                  </a:lnTo>
                  <a:lnTo>
                    <a:pt x="48" y="76"/>
                  </a:lnTo>
                  <a:lnTo>
                    <a:pt x="168" y="76"/>
                  </a:lnTo>
                  <a:lnTo>
                    <a:pt x="168" y="125"/>
                  </a:lnTo>
                  <a:lnTo>
                    <a:pt x="48" y="125"/>
                  </a:lnTo>
                  <a:lnTo>
                    <a:pt x="48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F5CE940-45BE-48C0-AA5C-BC1732E28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3116263"/>
              <a:ext cx="347663" cy="315912"/>
            </a:xfrm>
            <a:custGeom>
              <a:avLst/>
              <a:gdLst>
                <a:gd name="T0" fmla="*/ 78 w 219"/>
                <a:gd name="T1" fmla="*/ 100 h 199"/>
                <a:gd name="T2" fmla="*/ 0 w 219"/>
                <a:gd name="T3" fmla="*/ 0 h 199"/>
                <a:gd name="T4" fmla="*/ 62 w 219"/>
                <a:gd name="T5" fmla="*/ 0 h 199"/>
                <a:gd name="T6" fmla="*/ 109 w 219"/>
                <a:gd name="T7" fmla="*/ 60 h 199"/>
                <a:gd name="T8" fmla="*/ 157 w 219"/>
                <a:gd name="T9" fmla="*/ 0 h 199"/>
                <a:gd name="T10" fmla="*/ 219 w 219"/>
                <a:gd name="T11" fmla="*/ 0 h 199"/>
                <a:gd name="T12" fmla="*/ 140 w 219"/>
                <a:gd name="T13" fmla="*/ 100 h 199"/>
                <a:gd name="T14" fmla="*/ 219 w 219"/>
                <a:gd name="T15" fmla="*/ 199 h 199"/>
                <a:gd name="T16" fmla="*/ 157 w 219"/>
                <a:gd name="T17" fmla="*/ 199 h 199"/>
                <a:gd name="T18" fmla="*/ 109 w 219"/>
                <a:gd name="T19" fmla="*/ 139 h 199"/>
                <a:gd name="T20" fmla="*/ 62 w 219"/>
                <a:gd name="T21" fmla="*/ 199 h 199"/>
                <a:gd name="T22" fmla="*/ 0 w 219"/>
                <a:gd name="T23" fmla="*/ 199 h 199"/>
                <a:gd name="T24" fmla="*/ 78 w 219"/>
                <a:gd name="T2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99">
                  <a:moveTo>
                    <a:pt x="78" y="100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109" y="60"/>
                  </a:lnTo>
                  <a:lnTo>
                    <a:pt x="157" y="0"/>
                  </a:lnTo>
                  <a:lnTo>
                    <a:pt x="219" y="0"/>
                  </a:lnTo>
                  <a:lnTo>
                    <a:pt x="140" y="100"/>
                  </a:lnTo>
                  <a:lnTo>
                    <a:pt x="219" y="199"/>
                  </a:lnTo>
                  <a:lnTo>
                    <a:pt x="157" y="199"/>
                  </a:lnTo>
                  <a:lnTo>
                    <a:pt x="109" y="139"/>
                  </a:lnTo>
                  <a:lnTo>
                    <a:pt x="62" y="199"/>
                  </a:lnTo>
                  <a:lnTo>
                    <a:pt x="0" y="199"/>
                  </a:lnTo>
                  <a:lnTo>
                    <a:pt x="7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EA7823C-25D6-4E6A-AE84-ED301E9A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1" y="3116263"/>
              <a:ext cx="304800" cy="315912"/>
            </a:xfrm>
            <a:custGeom>
              <a:avLst/>
              <a:gdLst>
                <a:gd name="T0" fmla="*/ 48 w 192"/>
                <a:gd name="T1" fmla="*/ 125 h 199"/>
                <a:gd name="T2" fmla="*/ 48 w 192"/>
                <a:gd name="T3" fmla="*/ 199 h 199"/>
                <a:gd name="T4" fmla="*/ 0 w 192"/>
                <a:gd name="T5" fmla="*/ 199 h 199"/>
                <a:gd name="T6" fmla="*/ 0 w 192"/>
                <a:gd name="T7" fmla="*/ 0 h 199"/>
                <a:gd name="T8" fmla="*/ 48 w 192"/>
                <a:gd name="T9" fmla="*/ 0 h 199"/>
                <a:gd name="T10" fmla="*/ 48 w 192"/>
                <a:gd name="T11" fmla="*/ 76 h 199"/>
                <a:gd name="T12" fmla="*/ 144 w 192"/>
                <a:gd name="T13" fmla="*/ 76 h 199"/>
                <a:gd name="T14" fmla="*/ 144 w 192"/>
                <a:gd name="T15" fmla="*/ 0 h 199"/>
                <a:gd name="T16" fmla="*/ 192 w 192"/>
                <a:gd name="T17" fmla="*/ 0 h 199"/>
                <a:gd name="T18" fmla="*/ 192 w 192"/>
                <a:gd name="T19" fmla="*/ 199 h 199"/>
                <a:gd name="T20" fmla="*/ 144 w 192"/>
                <a:gd name="T21" fmla="*/ 199 h 199"/>
                <a:gd name="T22" fmla="*/ 144 w 192"/>
                <a:gd name="T23" fmla="*/ 125 h 199"/>
                <a:gd name="T24" fmla="*/ 48 w 192"/>
                <a:gd name="T25" fmla="*/ 12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99">
                  <a:moveTo>
                    <a:pt x="48" y="12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76"/>
                  </a:lnTo>
                  <a:lnTo>
                    <a:pt x="144" y="76"/>
                  </a:lnTo>
                  <a:lnTo>
                    <a:pt x="144" y="0"/>
                  </a:lnTo>
                  <a:lnTo>
                    <a:pt x="192" y="0"/>
                  </a:lnTo>
                  <a:lnTo>
                    <a:pt x="192" y="199"/>
                  </a:lnTo>
                  <a:lnTo>
                    <a:pt x="144" y="199"/>
                  </a:lnTo>
                  <a:lnTo>
                    <a:pt x="144" y="125"/>
                  </a:lnTo>
                  <a:lnTo>
                    <a:pt x="4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D3ECE862-8A4D-40BB-AF5F-4ABA5AAD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F0BFD6-F665-454C-A6C0-ADA8EE296B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7001" y="3116263"/>
              <a:ext cx="306388" cy="315912"/>
            </a:xfrm>
            <a:custGeom>
              <a:avLst/>
              <a:gdLst>
                <a:gd name="T0" fmla="*/ 0 w 112"/>
                <a:gd name="T1" fmla="*/ 0 h 113"/>
                <a:gd name="T2" fmla="*/ 77 w 112"/>
                <a:gd name="T3" fmla="*/ 0 h 113"/>
                <a:gd name="T4" fmla="*/ 112 w 112"/>
                <a:gd name="T5" fmla="*/ 36 h 113"/>
                <a:gd name="T6" fmla="*/ 108 w 112"/>
                <a:gd name="T7" fmla="*/ 57 h 113"/>
                <a:gd name="T8" fmla="*/ 112 w 112"/>
                <a:gd name="T9" fmla="*/ 78 h 113"/>
                <a:gd name="T10" fmla="*/ 77 w 112"/>
                <a:gd name="T11" fmla="*/ 113 h 113"/>
                <a:gd name="T12" fmla="*/ 0 w 112"/>
                <a:gd name="T13" fmla="*/ 113 h 113"/>
                <a:gd name="T14" fmla="*/ 0 w 112"/>
                <a:gd name="T15" fmla="*/ 0 h 113"/>
                <a:gd name="T16" fmla="*/ 28 w 112"/>
                <a:gd name="T17" fmla="*/ 43 h 113"/>
                <a:gd name="T18" fmla="*/ 77 w 112"/>
                <a:gd name="T19" fmla="*/ 43 h 113"/>
                <a:gd name="T20" fmla="*/ 84 w 112"/>
                <a:gd name="T21" fmla="*/ 36 h 113"/>
                <a:gd name="T22" fmla="*/ 77 w 112"/>
                <a:gd name="T23" fmla="*/ 29 h 113"/>
                <a:gd name="T24" fmla="*/ 28 w 112"/>
                <a:gd name="T25" fmla="*/ 29 h 113"/>
                <a:gd name="T26" fmla="*/ 28 w 112"/>
                <a:gd name="T27" fmla="*/ 43 h 113"/>
                <a:gd name="T28" fmla="*/ 28 w 112"/>
                <a:gd name="T29" fmla="*/ 71 h 113"/>
                <a:gd name="T30" fmla="*/ 28 w 112"/>
                <a:gd name="T31" fmla="*/ 85 h 113"/>
                <a:gd name="T32" fmla="*/ 77 w 112"/>
                <a:gd name="T33" fmla="*/ 85 h 113"/>
                <a:gd name="T34" fmla="*/ 84 w 112"/>
                <a:gd name="T35" fmla="*/ 78 h 113"/>
                <a:gd name="T36" fmla="*/ 77 w 112"/>
                <a:gd name="T37" fmla="*/ 71 h 113"/>
                <a:gd name="T38" fmla="*/ 28 w 112"/>
                <a:gd name="T3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13">
                  <a:moveTo>
                    <a:pt x="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12" y="12"/>
                    <a:pt x="112" y="36"/>
                  </a:cubicBezTo>
                  <a:cubicBezTo>
                    <a:pt x="112" y="44"/>
                    <a:pt x="111" y="51"/>
                    <a:pt x="108" y="57"/>
                  </a:cubicBezTo>
                  <a:cubicBezTo>
                    <a:pt x="111" y="62"/>
                    <a:pt x="112" y="69"/>
                    <a:pt x="112" y="78"/>
                  </a:cubicBezTo>
                  <a:cubicBezTo>
                    <a:pt x="112" y="101"/>
                    <a:pt x="101" y="113"/>
                    <a:pt x="7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0"/>
                  </a:lnTo>
                  <a:close/>
                  <a:moveTo>
                    <a:pt x="28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4" y="40"/>
                    <a:pt x="84" y="36"/>
                  </a:cubicBezTo>
                  <a:cubicBezTo>
                    <a:pt x="84" y="31"/>
                    <a:pt x="82" y="29"/>
                    <a:pt x="7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28" y="43"/>
                  </a:lnTo>
                  <a:close/>
                  <a:moveTo>
                    <a:pt x="28" y="71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cubicBezTo>
                    <a:pt x="84" y="73"/>
                    <a:pt x="82" y="71"/>
                    <a:pt x="77" y="71"/>
                  </a:cubicBezTo>
                  <a:lnTo>
                    <a:pt x="28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923E684F-7811-49EE-B706-C5DA3C2B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B6455EF-F1C2-49C8-AF92-6B627720B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3116263"/>
              <a:ext cx="307975" cy="315912"/>
            </a:xfrm>
            <a:custGeom>
              <a:avLst/>
              <a:gdLst>
                <a:gd name="T0" fmla="*/ 122 w 194"/>
                <a:gd name="T1" fmla="*/ 51 h 199"/>
                <a:gd name="T2" fmla="*/ 122 w 194"/>
                <a:gd name="T3" fmla="*/ 199 h 199"/>
                <a:gd name="T4" fmla="*/ 72 w 194"/>
                <a:gd name="T5" fmla="*/ 199 h 199"/>
                <a:gd name="T6" fmla="*/ 72 w 194"/>
                <a:gd name="T7" fmla="*/ 51 h 199"/>
                <a:gd name="T8" fmla="*/ 0 w 194"/>
                <a:gd name="T9" fmla="*/ 51 h 199"/>
                <a:gd name="T10" fmla="*/ 0 w 194"/>
                <a:gd name="T11" fmla="*/ 0 h 199"/>
                <a:gd name="T12" fmla="*/ 194 w 194"/>
                <a:gd name="T13" fmla="*/ 0 h 199"/>
                <a:gd name="T14" fmla="*/ 194 w 194"/>
                <a:gd name="T15" fmla="*/ 51 h 199"/>
                <a:gd name="T16" fmla="*/ 122 w 194"/>
                <a:gd name="T17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99">
                  <a:moveTo>
                    <a:pt x="122" y="51"/>
                  </a:moveTo>
                  <a:lnTo>
                    <a:pt x="122" y="199"/>
                  </a:lnTo>
                  <a:lnTo>
                    <a:pt x="72" y="199"/>
                  </a:lnTo>
                  <a:lnTo>
                    <a:pt x="72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51"/>
                  </a:lnTo>
                  <a:lnTo>
                    <a:pt x="12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1A05141C-1660-4365-BD12-5A36F75D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3116263"/>
              <a:ext cx="76200" cy="3159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671C432-5F9B-4D74-95D7-7A2187FFDE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3663" y="3116263"/>
              <a:ext cx="306388" cy="315912"/>
            </a:xfrm>
            <a:custGeom>
              <a:avLst/>
              <a:gdLst>
                <a:gd name="T0" fmla="*/ 77 w 112"/>
                <a:gd name="T1" fmla="*/ 0 h 113"/>
                <a:gd name="T2" fmla="*/ 112 w 112"/>
                <a:gd name="T3" fmla="*/ 36 h 113"/>
                <a:gd name="T4" fmla="*/ 112 w 112"/>
                <a:gd name="T5" fmla="*/ 78 h 113"/>
                <a:gd name="T6" fmla="*/ 77 w 112"/>
                <a:gd name="T7" fmla="*/ 113 h 113"/>
                <a:gd name="T8" fmla="*/ 35 w 112"/>
                <a:gd name="T9" fmla="*/ 113 h 113"/>
                <a:gd name="T10" fmla="*/ 0 w 112"/>
                <a:gd name="T11" fmla="*/ 78 h 113"/>
                <a:gd name="T12" fmla="*/ 0 w 112"/>
                <a:gd name="T13" fmla="*/ 36 h 113"/>
                <a:gd name="T14" fmla="*/ 35 w 112"/>
                <a:gd name="T15" fmla="*/ 0 h 113"/>
                <a:gd name="T16" fmla="*/ 77 w 112"/>
                <a:gd name="T17" fmla="*/ 0 h 113"/>
                <a:gd name="T18" fmla="*/ 84 w 112"/>
                <a:gd name="T19" fmla="*/ 36 h 113"/>
                <a:gd name="T20" fmla="*/ 77 w 112"/>
                <a:gd name="T21" fmla="*/ 29 h 113"/>
                <a:gd name="T22" fmla="*/ 35 w 112"/>
                <a:gd name="T23" fmla="*/ 29 h 113"/>
                <a:gd name="T24" fmla="*/ 28 w 112"/>
                <a:gd name="T25" fmla="*/ 36 h 113"/>
                <a:gd name="T26" fmla="*/ 28 w 112"/>
                <a:gd name="T27" fmla="*/ 78 h 113"/>
                <a:gd name="T28" fmla="*/ 35 w 112"/>
                <a:gd name="T29" fmla="*/ 85 h 113"/>
                <a:gd name="T30" fmla="*/ 77 w 112"/>
                <a:gd name="T31" fmla="*/ 85 h 113"/>
                <a:gd name="T32" fmla="*/ 84 w 112"/>
                <a:gd name="T33" fmla="*/ 78 h 113"/>
                <a:gd name="T34" fmla="*/ 84 w 112"/>
                <a:gd name="T35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3">
                  <a:moveTo>
                    <a:pt x="77" y="0"/>
                  </a:moveTo>
                  <a:cubicBezTo>
                    <a:pt x="100" y="0"/>
                    <a:pt x="112" y="12"/>
                    <a:pt x="112" y="36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101"/>
                    <a:pt x="100" y="113"/>
                    <a:pt x="77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11" y="113"/>
                    <a:pt x="0" y="101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1" y="0"/>
                    <a:pt x="35" y="0"/>
                  </a:cubicBezTo>
                  <a:lnTo>
                    <a:pt x="77" y="0"/>
                  </a:lnTo>
                  <a:close/>
                  <a:moveTo>
                    <a:pt x="84" y="36"/>
                  </a:moveTo>
                  <a:cubicBezTo>
                    <a:pt x="84" y="31"/>
                    <a:pt x="82" y="29"/>
                    <a:pt x="7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0" y="29"/>
                    <a:pt x="28" y="31"/>
                    <a:pt x="28" y="3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82"/>
                    <a:pt x="30" y="85"/>
                    <a:pt x="35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82" y="85"/>
                    <a:pt x="84" y="82"/>
                    <a:pt x="84" y="78"/>
                  </a:cubicBezTo>
                  <a:lnTo>
                    <a:pt x="8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639D6AB2-A54A-4917-979B-55A0DB43F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3116263"/>
              <a:ext cx="306388" cy="315912"/>
            </a:xfrm>
            <a:custGeom>
              <a:avLst/>
              <a:gdLst>
                <a:gd name="T0" fmla="*/ 48 w 193"/>
                <a:gd name="T1" fmla="*/ 85 h 199"/>
                <a:gd name="T2" fmla="*/ 48 w 193"/>
                <a:gd name="T3" fmla="*/ 199 h 199"/>
                <a:gd name="T4" fmla="*/ 0 w 193"/>
                <a:gd name="T5" fmla="*/ 199 h 199"/>
                <a:gd name="T6" fmla="*/ 0 w 193"/>
                <a:gd name="T7" fmla="*/ 0 h 199"/>
                <a:gd name="T8" fmla="*/ 34 w 193"/>
                <a:gd name="T9" fmla="*/ 0 h 199"/>
                <a:gd name="T10" fmla="*/ 144 w 193"/>
                <a:gd name="T11" fmla="*/ 114 h 199"/>
                <a:gd name="T12" fmla="*/ 144 w 193"/>
                <a:gd name="T13" fmla="*/ 0 h 199"/>
                <a:gd name="T14" fmla="*/ 193 w 193"/>
                <a:gd name="T15" fmla="*/ 0 h 199"/>
                <a:gd name="T16" fmla="*/ 193 w 193"/>
                <a:gd name="T17" fmla="*/ 199 h 199"/>
                <a:gd name="T18" fmla="*/ 160 w 193"/>
                <a:gd name="T19" fmla="*/ 199 h 199"/>
                <a:gd name="T20" fmla="*/ 48 w 193"/>
                <a:gd name="T21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99">
                  <a:moveTo>
                    <a:pt x="48" y="85"/>
                  </a:moveTo>
                  <a:lnTo>
                    <a:pt x="48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44" y="114"/>
                  </a:lnTo>
                  <a:lnTo>
                    <a:pt x="144" y="0"/>
                  </a:lnTo>
                  <a:lnTo>
                    <a:pt x="193" y="0"/>
                  </a:lnTo>
                  <a:lnTo>
                    <a:pt x="193" y="199"/>
                  </a:lnTo>
                  <a:lnTo>
                    <a:pt x="160" y="199"/>
                  </a:ln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1A7FA6A-A1E6-4683-86D6-5FD34E34C2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31506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0EF56E-7DE9-4127-A0A0-95167D6A8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0" y="2005331"/>
            <a:ext cx="7924800" cy="754380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88851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66648" y="555638"/>
            <a:ext cx="5658705" cy="9772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266648" y="1322116"/>
            <a:ext cx="5658705" cy="4045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27262DF2-A376-483A-827D-62A35FF6E1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13EABB1-C0BD-4F82-9DD3-2FD894B987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97145" y="1218575"/>
            <a:ext cx="3931807" cy="500513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9B4F70D-8ADD-4B81-8B93-1057CC376C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B9AB993E-E15D-4672-AE61-E6BA3C4062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518611"/>
            <a:ext cx="2258688" cy="216568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BC12F305-2660-4811-8745-164F4A8E39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58689" y="2518611"/>
            <a:ext cx="2258688" cy="216568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071E69AF-2688-42B2-8EF7-3641EE4201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377" y="2518611"/>
            <a:ext cx="2258688" cy="216568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E054C6FD-D5DB-4840-89D9-3508D16FC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77F6937-5B4E-48C2-BDF1-1E615637B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0202" y="1730834"/>
            <a:ext cx="1891595" cy="189159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24C89AF1-38CA-42A6-867E-5B25108831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26751" y="3294401"/>
            <a:ext cx="1891595" cy="189159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004269EC-893B-4FEC-99AD-2DD844DD1E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73652" y="2960939"/>
            <a:ext cx="1891595" cy="189159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F2A6CB1-B86D-48E0-9D1E-D5F89F912E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407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589D4B05-83E0-4C05-9D3E-224A0F3ACC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BA15AD79-343C-4488-BE9B-2C0C877DBA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670" y="1941850"/>
            <a:ext cx="10898220" cy="2229097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2C159E2-E2F0-4C42-BADB-64C81CBA3B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87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47F22581-0AA4-4B3D-BE94-8AE73C647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495300"/>
            <a:ext cx="5310187" cy="1446550"/>
          </a:xfrm>
        </p:spPr>
        <p:txBody>
          <a:bodyPr anchor="ctr">
            <a:normAutofit/>
          </a:bodyPr>
          <a:lstStyle>
            <a:lvl1pPr marL="0" indent="0">
              <a:buNone/>
              <a:defRPr sz="4400" b="0"/>
            </a:lvl1pPr>
          </a:lstStyle>
          <a:p>
            <a:pPr lvl="0"/>
            <a:r>
              <a:rPr lang="en-US" dirty="0"/>
              <a:t>CREATE TITLE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89D5905-B366-4EB5-8F02-9F2198CDC4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5486" y="0"/>
            <a:ext cx="3193257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7E0C59A-892D-432F-882D-9DC1E8D355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98743" y="0"/>
            <a:ext cx="3193257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7B5FD-F380-4497-B6CD-DF28029E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0465-E725-4B51-89EE-94A4D993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3A8D-F346-47EA-8012-0D6BFDC6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F411-B242-47F7-8BD4-C50652E0C2E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5BFD-CF05-4F0B-8775-F5BFC629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5252-5FC7-4FBC-9631-9FCC595BB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6527-BC1F-4D4D-AA2E-9196CB409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2" r:id="rId15"/>
    <p:sldLayoutId id="2147483663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28C5A-E825-B546-A5BA-1C9F572F9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3" b="57358"/>
          <a:stretch/>
        </p:blipFill>
        <p:spPr>
          <a:xfrm>
            <a:off x="-103239" y="0"/>
            <a:ext cx="7662880" cy="685800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FB9C6E-D395-4C43-9E21-A1688E85F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 b="20506"/>
          <a:stretch/>
        </p:blipFill>
        <p:spPr>
          <a:xfrm>
            <a:off x="7559641" y="0"/>
            <a:ext cx="3668662" cy="1672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11286-23A1-6D46-B4E8-BAA025B2FCF3}"/>
              </a:ext>
            </a:extLst>
          </p:cNvPr>
          <p:cNvSpPr txBox="1"/>
          <p:nvPr/>
        </p:nvSpPr>
        <p:spPr>
          <a:xfrm>
            <a:off x="8304582" y="2169177"/>
            <a:ext cx="2893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PwC Case</a:t>
            </a:r>
            <a:endParaRPr lang="en-US" sz="4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AE44-7933-8C4C-8DFD-EFB576B73346}"/>
              </a:ext>
            </a:extLst>
          </p:cNvPr>
          <p:cNvSpPr txBox="1"/>
          <p:nvPr/>
        </p:nvSpPr>
        <p:spPr>
          <a:xfrm>
            <a:off x="8304582" y="4424516"/>
            <a:ext cx="3092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nterman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Ruitong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Shengda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Tina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31132-F2C3-FD4B-8EAE-CEC8083716E6}"/>
              </a:ext>
            </a:extLst>
          </p:cNvPr>
          <p:cNvSpPr txBox="1"/>
          <p:nvPr/>
        </p:nvSpPr>
        <p:spPr>
          <a:xfrm>
            <a:off x="8304582" y="3803410"/>
            <a:ext cx="26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WonderFour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insurance company should implement more strict rules when processing the applications from those areas or increase the premium to cover the potential losses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A06276-4FA4-FD49-B0FE-8E2D17E28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7" t="23233" r="14448" b="12963"/>
          <a:stretch/>
        </p:blipFill>
        <p:spPr>
          <a:xfrm>
            <a:off x="536302" y="1678328"/>
            <a:ext cx="5737176" cy="412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8867A-DD97-6E4E-B495-D3861AFB7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23" y="1678328"/>
            <a:ext cx="2089726" cy="2021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96A9C-61B5-D644-AA41-C32DD485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61" y="3780845"/>
            <a:ext cx="2089727" cy="191683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805B422-466F-8349-A48A-72A462DB7920}"/>
              </a:ext>
            </a:extLst>
          </p:cNvPr>
          <p:cNvSpPr/>
          <p:nvPr/>
        </p:nvSpPr>
        <p:spPr>
          <a:xfrm>
            <a:off x="1689904" y="2812123"/>
            <a:ext cx="471405" cy="47140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D431C4-1D5F-7343-8ED6-D121BC7B0CAE}"/>
              </a:ext>
            </a:extLst>
          </p:cNvPr>
          <p:cNvSpPr/>
          <p:nvPr/>
        </p:nvSpPr>
        <p:spPr>
          <a:xfrm>
            <a:off x="3269074" y="4823613"/>
            <a:ext cx="499360" cy="499360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E164A-6D75-4F4B-A1C3-6702222B6E63}"/>
              </a:ext>
            </a:extLst>
          </p:cNvPr>
          <p:cNvCxnSpPr>
            <a:cxnSpLocks/>
          </p:cNvCxnSpPr>
          <p:nvPr/>
        </p:nvCxnSpPr>
        <p:spPr>
          <a:xfrm flipV="1">
            <a:off x="2272145" y="2604655"/>
            <a:ext cx="4255742" cy="33987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11C14-FD71-FD4D-B044-B4CE95F1264A}"/>
              </a:ext>
            </a:extLst>
          </p:cNvPr>
          <p:cNvCxnSpPr>
            <a:cxnSpLocks/>
          </p:cNvCxnSpPr>
          <p:nvPr/>
        </p:nvCxnSpPr>
        <p:spPr>
          <a:xfrm flipV="1">
            <a:off x="3768434" y="5073293"/>
            <a:ext cx="2759453" cy="1109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31085-BA71-934E-8417-2FB64ED15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94" y="1678328"/>
            <a:ext cx="18923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C4FE5F-7518-C043-A53E-D997ED1AA5AF}"/>
              </a:ext>
            </a:extLst>
          </p:cNvPr>
          <p:cNvSpPr txBox="1"/>
          <p:nvPr/>
        </p:nvSpPr>
        <p:spPr>
          <a:xfrm>
            <a:off x="8884828" y="2812123"/>
            <a:ext cx="2615032" cy="2432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Loss ratio around Contra Costa, Yolo and Sacramento is higher than one, which means losses exist in these areas. </a:t>
            </a:r>
          </a:p>
          <a:p>
            <a:pPr>
              <a:lnSpc>
                <a:spcPct val="150000"/>
              </a:lnSpc>
            </a:pPr>
            <a:endParaRPr lang="en-US" altLang="zh-CN" sz="1470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17C7C6B-3653-FE4E-875C-D52E50F306DB}"/>
              </a:ext>
            </a:extLst>
          </p:cNvPr>
          <p:cNvSpPr/>
          <p:nvPr/>
        </p:nvSpPr>
        <p:spPr>
          <a:xfrm rot="5400000">
            <a:off x="8901098" y="2962291"/>
            <a:ext cx="290628" cy="185649"/>
          </a:xfrm>
          <a:prstGeom prst="triangle">
            <a:avLst/>
          </a:prstGeom>
          <a:solidFill>
            <a:srgbClr val="AE1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A377C53-F0F0-C04E-9BF0-96374A28A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710381"/>
              </p:ext>
            </p:extLst>
          </p:nvPr>
        </p:nvGraphicFramePr>
        <p:xfrm>
          <a:off x="536302" y="1801158"/>
          <a:ext cx="4785076" cy="3272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38F15EA-78D7-F544-A956-D5C809A66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867979"/>
              </p:ext>
            </p:extLst>
          </p:nvPr>
        </p:nvGraphicFramePr>
        <p:xfrm>
          <a:off x="6492603" y="1722245"/>
          <a:ext cx="5012266" cy="3351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 Placeholder 114">
            <a:extLst>
              <a:ext uri="{FF2B5EF4-FFF2-40B4-BE49-F238E27FC236}">
                <a16:creationId xmlns:a16="http://schemas.microsoft.com/office/drawing/2014/main" id="{823C3EE0-AA7F-6E48-840B-C530F2610762}"/>
              </a:ext>
            </a:extLst>
          </p:cNvPr>
          <p:cNvSpPr>
            <a:spLocks noGrp="1"/>
          </p:cNvSpPr>
          <p:nvPr/>
        </p:nvSpPr>
        <p:spPr>
          <a:xfrm>
            <a:off x="536303" y="1613148"/>
            <a:ext cx="478507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Total Premium  of  Each Agency</a:t>
            </a: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</p:txBody>
      </p:sp>
      <p:sp>
        <p:nvSpPr>
          <p:cNvPr id="19" name="Text Placeholder 114">
            <a:extLst>
              <a:ext uri="{FF2B5EF4-FFF2-40B4-BE49-F238E27FC236}">
                <a16:creationId xmlns:a16="http://schemas.microsoft.com/office/drawing/2014/main" id="{7565CCEC-B9D1-6640-9CE2-AA215A06C9D1}"/>
              </a:ext>
            </a:extLst>
          </p:cNvPr>
          <p:cNvSpPr>
            <a:spLocks noGrp="1"/>
          </p:cNvSpPr>
          <p:nvPr/>
        </p:nvSpPr>
        <p:spPr>
          <a:xfrm>
            <a:off x="6719794" y="1613148"/>
            <a:ext cx="478507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Loss Ratio of Each Agency</a:t>
            </a: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BBA9CF2-0D08-9C4A-BF59-CCED86F80CD4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companies need to pay more attention 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agencies 11,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ensure that they do not reduce risk assessment criteria when selling policies.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F9613-32D9-3445-AA0F-A9E3536C2955}"/>
              </a:ext>
            </a:extLst>
          </p:cNvPr>
          <p:cNvSpPr/>
          <p:nvPr/>
        </p:nvSpPr>
        <p:spPr>
          <a:xfrm>
            <a:off x="536300" y="5074150"/>
            <a:ext cx="4785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E24848"/>
              </a:buClr>
              <a:defRPr/>
            </a:pP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three agen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with the highest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three agen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with the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16,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B38DCB-8F25-AA48-9FBA-776D4F48DBDA}"/>
              </a:ext>
            </a:extLst>
          </p:cNvPr>
          <p:cNvSpPr/>
          <p:nvPr/>
        </p:nvSpPr>
        <p:spPr>
          <a:xfrm>
            <a:off x="6492599" y="5074150"/>
            <a:ext cx="5012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E24848"/>
              </a:buClr>
              <a:defRPr/>
            </a:pP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three agen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with the highest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noProof="1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6886BC-6C3E-5549-A373-F8C9EA96DC5A}"/>
              </a:ext>
            </a:extLst>
          </p:cNvPr>
          <p:cNvCxnSpPr>
            <a:cxnSpLocks/>
          </p:cNvCxnSpPr>
          <p:nvPr/>
        </p:nvCxnSpPr>
        <p:spPr>
          <a:xfrm>
            <a:off x="5919537" y="1722245"/>
            <a:ext cx="0" cy="38264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44063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14">
            <a:extLst>
              <a:ext uri="{FF2B5EF4-FFF2-40B4-BE49-F238E27FC236}">
                <a16:creationId xmlns:a16="http://schemas.microsoft.com/office/drawing/2014/main" id="{823C3EE0-AA7F-6E48-840B-C530F2610762}"/>
              </a:ext>
            </a:extLst>
          </p:cNvPr>
          <p:cNvSpPr>
            <a:spLocks noGrp="1"/>
          </p:cNvSpPr>
          <p:nvPr/>
        </p:nvSpPr>
        <p:spPr>
          <a:xfrm>
            <a:off x="536303" y="1613148"/>
            <a:ext cx="478507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of Claim</a:t>
            </a: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</p:txBody>
      </p:sp>
      <p:sp>
        <p:nvSpPr>
          <p:cNvPr id="19" name="Text Placeholder 114">
            <a:extLst>
              <a:ext uri="{FF2B5EF4-FFF2-40B4-BE49-F238E27FC236}">
                <a16:creationId xmlns:a16="http://schemas.microsoft.com/office/drawing/2014/main" id="{7565CCEC-B9D1-6640-9CE2-AA215A06C9D1}"/>
              </a:ext>
            </a:extLst>
          </p:cNvPr>
          <p:cNvSpPr>
            <a:spLocks noGrp="1"/>
          </p:cNvSpPr>
          <p:nvPr/>
        </p:nvSpPr>
        <p:spPr>
          <a:xfrm>
            <a:off x="6719794" y="1613148"/>
            <a:ext cx="478507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Expense ratio</a:t>
            </a:r>
            <a:endParaRPr lang="en-US" sz="1470" dirty="0">
              <a:solidFill>
                <a:srgbClr val="000000"/>
              </a:solidFill>
            </a:endParaRPr>
          </a:p>
          <a:p>
            <a:endParaRPr lang="en-US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  <a:p>
            <a:endParaRPr lang="id-ID" sz="1470" dirty="0">
              <a:solidFill>
                <a:srgbClr val="000000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BBA9CF2-0D08-9C4A-BF59-CCED86F80CD4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Norwak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Branch has the highest expense ratio,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should pay more attention to this branch and try to decline the expense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profitability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6886BC-6C3E-5549-A373-F8C9EA96DC5A}"/>
              </a:ext>
            </a:extLst>
          </p:cNvPr>
          <p:cNvCxnSpPr>
            <a:cxnSpLocks/>
          </p:cNvCxnSpPr>
          <p:nvPr/>
        </p:nvCxnSpPr>
        <p:spPr>
          <a:xfrm>
            <a:off x="5990735" y="1885249"/>
            <a:ext cx="0" cy="38264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2B5B0D1-1FF0-F043-AB10-459A8E1B2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782525"/>
              </p:ext>
            </p:extLst>
          </p:nvPr>
        </p:nvGraphicFramePr>
        <p:xfrm>
          <a:off x="536303" y="2017743"/>
          <a:ext cx="5206770" cy="367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6D04AEA-F06F-E64C-87B1-8B0F6BDB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284611"/>
              </p:ext>
            </p:extLst>
          </p:nvPr>
        </p:nvGraphicFramePr>
        <p:xfrm>
          <a:off x="6238398" y="2017743"/>
          <a:ext cx="5135663" cy="367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410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DD2DC1B0-D5A5-2B41-BA2D-97EAE137B41A}"/>
              </a:ext>
            </a:extLst>
          </p:cNvPr>
          <p:cNvSpPr/>
          <p:nvPr/>
        </p:nvSpPr>
        <p:spPr>
          <a:xfrm rot="5400000">
            <a:off x="3546761" y="-3528104"/>
            <a:ext cx="5098474" cy="12192002"/>
          </a:xfrm>
          <a:prstGeom prst="homePlate">
            <a:avLst>
              <a:gd name="adj" fmla="val 23171"/>
            </a:avLst>
          </a:prstGeom>
          <a:solidFill>
            <a:srgbClr val="AE1B0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02FDA-4DE9-0A46-ACA8-0214AC88BC31}"/>
              </a:ext>
            </a:extLst>
          </p:cNvPr>
          <p:cNvSpPr/>
          <p:nvPr/>
        </p:nvSpPr>
        <p:spPr>
          <a:xfrm>
            <a:off x="4132352" y="3136612"/>
            <a:ext cx="43084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000" b="1" spc="-150" noProof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6000" b="1" spc="-150" noProof="1">
                <a:solidFill>
                  <a:srgbClr val="AE1B0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b="1" spc="-150" noProof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6000" b="1" spc="-150" noProof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b="1" spc="-150" noProof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endParaRPr lang="en-US" sz="6000" spc="-150" noProof="1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54892B-DDA2-CE44-9B74-E21738FFC633}"/>
              </a:ext>
            </a:extLst>
          </p:cNvPr>
          <p:cNvGrpSpPr/>
          <p:nvPr/>
        </p:nvGrpSpPr>
        <p:grpSpPr>
          <a:xfrm>
            <a:off x="5993904" y="2059644"/>
            <a:ext cx="585321" cy="743905"/>
            <a:chOff x="3582988" y="3510757"/>
            <a:chExt cx="319088" cy="465138"/>
          </a:xfrm>
          <a:solidFill>
            <a:srgbClr val="F3BE24"/>
          </a:solidFill>
        </p:grpSpPr>
        <p:sp>
          <p:nvSpPr>
            <p:cNvPr id="10" name="AutoShape 113">
              <a:extLst>
                <a:ext uri="{FF2B5EF4-FFF2-40B4-BE49-F238E27FC236}">
                  <a16:creationId xmlns:a16="http://schemas.microsoft.com/office/drawing/2014/main" id="{88255559-D4E3-E346-BFE8-34DB196D2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45" tIns="19045" rIns="19045" bIns="19045" anchor="ctr"/>
            <a:lstStyle/>
            <a:p>
              <a:pPr algn="ctr" defTabSz="228543" eaLnBrk="1">
                <a:defRPr/>
              </a:pPr>
              <a:endParaRPr lang="en-US" sz="15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114">
              <a:extLst>
                <a:ext uri="{FF2B5EF4-FFF2-40B4-BE49-F238E27FC236}">
                  <a16:creationId xmlns:a16="http://schemas.microsoft.com/office/drawing/2014/main" id="{3EA29361-B578-E741-878E-601CB136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45" tIns="19045" rIns="19045" bIns="19045" anchor="ctr"/>
            <a:lstStyle/>
            <a:p>
              <a:pPr algn="ctr" defTabSz="228543" eaLnBrk="1">
                <a:defRPr/>
              </a:pPr>
              <a:endParaRPr lang="en-US" sz="15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13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0C82717-96F4-412E-BD6F-7C30B4D5B588}"/>
              </a:ext>
            </a:extLst>
          </p:cNvPr>
          <p:cNvSpPr/>
          <p:nvPr/>
        </p:nvSpPr>
        <p:spPr>
          <a:xfrm rot="5400000">
            <a:off x="3546761" y="-3528104"/>
            <a:ext cx="5098474" cy="12192002"/>
          </a:xfrm>
          <a:prstGeom prst="homePlate">
            <a:avLst>
              <a:gd name="adj" fmla="val 23171"/>
            </a:avLst>
          </a:prstGeom>
          <a:solidFill>
            <a:srgbClr val="AE1B0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8FD8D6-F179-457F-A29B-B48692EA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98" y="1832064"/>
            <a:ext cx="7924800" cy="7543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Thanks For </a:t>
            </a:r>
            <a:r>
              <a:rPr lang="en-US" dirty="0">
                <a:solidFill>
                  <a:schemeClr val="bg2"/>
                </a:solidFill>
              </a:rPr>
              <a:t>Watching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B2F4D-4F13-8648-AE29-96CB7AA0F541}"/>
              </a:ext>
            </a:extLst>
          </p:cNvPr>
          <p:cNvSpPr txBox="1"/>
          <p:nvPr/>
        </p:nvSpPr>
        <p:spPr>
          <a:xfrm>
            <a:off x="4545106" y="3080124"/>
            <a:ext cx="380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Have</a:t>
            </a:r>
            <a:r>
              <a:rPr lang="zh-CN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A</a:t>
            </a:r>
            <a:r>
              <a:rPr lang="zh-CN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Wonderful</a:t>
            </a:r>
            <a:r>
              <a:rPr lang="zh-CN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Day!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2" name="Freeform 253">
            <a:extLst>
              <a:ext uri="{FF2B5EF4-FFF2-40B4-BE49-F238E27FC236}">
                <a16:creationId xmlns:a16="http://schemas.microsoft.com/office/drawing/2014/main" id="{2CE896C4-3F70-5A4B-A834-4B0172114676}"/>
              </a:ext>
            </a:extLst>
          </p:cNvPr>
          <p:cNvSpPr>
            <a:spLocks noEditPoints="1"/>
          </p:cNvSpPr>
          <p:nvPr/>
        </p:nvSpPr>
        <p:spPr bwMode="auto">
          <a:xfrm>
            <a:off x="5669256" y="715831"/>
            <a:ext cx="853488" cy="754380"/>
          </a:xfrm>
          <a:custGeom>
            <a:avLst/>
            <a:gdLst>
              <a:gd name="T0" fmla="*/ 145 w 145"/>
              <a:gd name="T1" fmla="*/ 73 h 146"/>
              <a:gd name="T2" fmla="*/ 109 w 145"/>
              <a:gd name="T3" fmla="*/ 136 h 146"/>
              <a:gd name="T4" fmla="*/ 36 w 145"/>
              <a:gd name="T5" fmla="*/ 136 h 146"/>
              <a:gd name="T6" fmla="*/ 0 w 145"/>
              <a:gd name="T7" fmla="*/ 73 h 146"/>
              <a:gd name="T8" fmla="*/ 36 w 145"/>
              <a:gd name="T9" fmla="*/ 10 h 146"/>
              <a:gd name="T10" fmla="*/ 109 w 145"/>
              <a:gd name="T11" fmla="*/ 10 h 146"/>
              <a:gd name="T12" fmla="*/ 128 w 145"/>
              <a:gd name="T13" fmla="*/ 96 h 146"/>
              <a:gd name="T14" fmla="*/ 128 w 145"/>
              <a:gd name="T15" fmla="*/ 49 h 146"/>
              <a:gd name="T16" fmla="*/ 96 w 145"/>
              <a:gd name="T17" fmla="*/ 17 h 146"/>
              <a:gd name="T18" fmla="*/ 49 w 145"/>
              <a:gd name="T19" fmla="*/ 17 h 146"/>
              <a:gd name="T20" fmla="*/ 17 w 145"/>
              <a:gd name="T21" fmla="*/ 49 h 146"/>
              <a:gd name="T22" fmla="*/ 17 w 145"/>
              <a:gd name="T23" fmla="*/ 96 h 146"/>
              <a:gd name="T24" fmla="*/ 49 w 145"/>
              <a:gd name="T25" fmla="*/ 129 h 146"/>
              <a:gd name="T26" fmla="*/ 96 w 145"/>
              <a:gd name="T27" fmla="*/ 129 h 146"/>
              <a:gd name="T28" fmla="*/ 128 w 145"/>
              <a:gd name="T29" fmla="*/ 96 h 146"/>
              <a:gd name="T30" fmla="*/ 61 w 145"/>
              <a:gd name="T31" fmla="*/ 49 h 146"/>
              <a:gd name="T32" fmla="*/ 49 w 145"/>
              <a:gd name="T33" fmla="*/ 61 h 146"/>
              <a:gd name="T34" fmla="*/ 36 w 145"/>
              <a:gd name="T35" fmla="*/ 49 h 146"/>
              <a:gd name="T36" fmla="*/ 49 w 145"/>
              <a:gd name="T37" fmla="*/ 37 h 146"/>
              <a:gd name="T38" fmla="*/ 107 w 145"/>
              <a:gd name="T39" fmla="*/ 90 h 146"/>
              <a:gd name="T40" fmla="*/ 73 w 145"/>
              <a:gd name="T41" fmla="*/ 115 h 146"/>
              <a:gd name="T42" fmla="*/ 38 w 145"/>
              <a:gd name="T43" fmla="*/ 90 h 146"/>
              <a:gd name="T44" fmla="*/ 42 w 145"/>
              <a:gd name="T45" fmla="*/ 82 h 146"/>
              <a:gd name="T46" fmla="*/ 50 w 145"/>
              <a:gd name="T47" fmla="*/ 86 h 146"/>
              <a:gd name="T48" fmla="*/ 73 w 145"/>
              <a:gd name="T49" fmla="*/ 103 h 146"/>
              <a:gd name="T50" fmla="*/ 96 w 145"/>
              <a:gd name="T51" fmla="*/ 86 h 146"/>
              <a:gd name="T52" fmla="*/ 103 w 145"/>
              <a:gd name="T53" fmla="*/ 82 h 146"/>
              <a:gd name="T54" fmla="*/ 107 w 145"/>
              <a:gd name="T55" fmla="*/ 90 h 146"/>
              <a:gd name="T56" fmla="*/ 109 w 145"/>
              <a:gd name="T57" fmla="*/ 49 h 146"/>
              <a:gd name="T58" fmla="*/ 97 w 145"/>
              <a:gd name="T59" fmla="*/ 61 h 146"/>
              <a:gd name="T60" fmla="*/ 85 w 145"/>
              <a:gd name="T61" fmla="*/ 49 h 146"/>
              <a:gd name="T62" fmla="*/ 97 w 145"/>
              <a:gd name="T63" fmla="*/ 3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5" h="146">
                <a:moveTo>
                  <a:pt x="136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6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60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60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6" y="36"/>
                </a:cubicBezTo>
                <a:close/>
                <a:moveTo>
                  <a:pt x="128" y="96"/>
                </a:moveTo>
                <a:cubicBezTo>
                  <a:pt x="132" y="89"/>
                  <a:pt x="133" y="81"/>
                  <a:pt x="133" y="73"/>
                </a:cubicBezTo>
                <a:cubicBezTo>
                  <a:pt x="133" y="65"/>
                  <a:pt x="132" y="57"/>
                  <a:pt x="128" y="49"/>
                </a:cubicBezTo>
                <a:cubicBezTo>
                  <a:pt x="125" y="42"/>
                  <a:pt x="121" y="36"/>
                  <a:pt x="116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5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5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5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5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6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57" y="40"/>
                </a:moveTo>
                <a:cubicBezTo>
                  <a:pt x="59" y="43"/>
                  <a:pt x="61" y="45"/>
                  <a:pt x="61" y="49"/>
                </a:cubicBezTo>
                <a:cubicBezTo>
                  <a:pt x="61" y="52"/>
                  <a:pt x="59" y="55"/>
                  <a:pt x="57" y="57"/>
                </a:cubicBezTo>
                <a:cubicBezTo>
                  <a:pt x="55" y="60"/>
                  <a:pt x="52" y="61"/>
                  <a:pt x="49" y="61"/>
                </a:cubicBezTo>
                <a:cubicBezTo>
                  <a:pt x="45" y="61"/>
                  <a:pt x="42" y="60"/>
                  <a:pt x="40" y="57"/>
                </a:cubicBezTo>
                <a:cubicBezTo>
                  <a:pt x="38" y="55"/>
                  <a:pt x="36" y="52"/>
                  <a:pt x="36" y="49"/>
                </a:cubicBezTo>
                <a:cubicBezTo>
                  <a:pt x="36" y="45"/>
                  <a:pt x="38" y="43"/>
                  <a:pt x="40" y="40"/>
                </a:cubicBezTo>
                <a:cubicBezTo>
                  <a:pt x="42" y="38"/>
                  <a:pt x="45" y="37"/>
                  <a:pt x="49" y="37"/>
                </a:cubicBezTo>
                <a:cubicBezTo>
                  <a:pt x="52" y="37"/>
                  <a:pt x="55" y="38"/>
                  <a:pt x="57" y="40"/>
                </a:cubicBezTo>
                <a:close/>
                <a:moveTo>
                  <a:pt x="107" y="90"/>
                </a:moveTo>
                <a:cubicBezTo>
                  <a:pt x="105" y="97"/>
                  <a:pt x="101" y="104"/>
                  <a:pt x="94" y="108"/>
                </a:cubicBezTo>
                <a:cubicBezTo>
                  <a:pt x="88" y="113"/>
                  <a:pt x="81" y="115"/>
                  <a:pt x="73" y="115"/>
                </a:cubicBezTo>
                <a:cubicBezTo>
                  <a:pt x="65" y="115"/>
                  <a:pt x="58" y="113"/>
                  <a:pt x="51" y="108"/>
                </a:cubicBezTo>
                <a:cubicBezTo>
                  <a:pt x="45" y="104"/>
                  <a:pt x="40" y="97"/>
                  <a:pt x="38" y="90"/>
                </a:cubicBezTo>
                <a:cubicBezTo>
                  <a:pt x="38" y="88"/>
                  <a:pt x="38" y="87"/>
                  <a:pt x="39" y="85"/>
                </a:cubicBezTo>
                <a:cubicBezTo>
                  <a:pt x="39" y="84"/>
                  <a:pt x="40" y="83"/>
                  <a:pt x="42" y="82"/>
                </a:cubicBezTo>
                <a:cubicBezTo>
                  <a:pt x="44" y="82"/>
                  <a:pt x="45" y="82"/>
                  <a:pt x="47" y="83"/>
                </a:cubicBezTo>
                <a:cubicBezTo>
                  <a:pt x="48" y="83"/>
                  <a:pt x="49" y="85"/>
                  <a:pt x="50" y="86"/>
                </a:cubicBezTo>
                <a:cubicBezTo>
                  <a:pt x="51" y="91"/>
                  <a:pt x="54" y="95"/>
                  <a:pt x="58" y="99"/>
                </a:cubicBezTo>
                <a:cubicBezTo>
                  <a:pt x="63" y="102"/>
                  <a:pt x="67" y="103"/>
                  <a:pt x="73" y="103"/>
                </a:cubicBezTo>
                <a:cubicBezTo>
                  <a:pt x="78" y="103"/>
                  <a:pt x="83" y="102"/>
                  <a:pt x="87" y="99"/>
                </a:cubicBezTo>
                <a:cubicBezTo>
                  <a:pt x="91" y="95"/>
                  <a:pt x="94" y="91"/>
                  <a:pt x="96" y="86"/>
                </a:cubicBezTo>
                <a:cubicBezTo>
                  <a:pt x="96" y="85"/>
                  <a:pt x="97" y="83"/>
                  <a:pt x="99" y="83"/>
                </a:cubicBezTo>
                <a:cubicBezTo>
                  <a:pt x="100" y="82"/>
                  <a:pt x="102" y="82"/>
                  <a:pt x="103" y="82"/>
                </a:cubicBezTo>
                <a:cubicBezTo>
                  <a:pt x="105" y="83"/>
                  <a:pt x="106" y="84"/>
                  <a:pt x="107" y="85"/>
                </a:cubicBezTo>
                <a:cubicBezTo>
                  <a:pt x="108" y="87"/>
                  <a:pt x="108" y="88"/>
                  <a:pt x="107" y="90"/>
                </a:cubicBezTo>
                <a:close/>
                <a:moveTo>
                  <a:pt x="105" y="40"/>
                </a:moveTo>
                <a:cubicBezTo>
                  <a:pt x="108" y="43"/>
                  <a:pt x="109" y="45"/>
                  <a:pt x="109" y="49"/>
                </a:cubicBezTo>
                <a:cubicBezTo>
                  <a:pt x="109" y="52"/>
                  <a:pt x="108" y="55"/>
                  <a:pt x="105" y="57"/>
                </a:cubicBezTo>
                <a:cubicBezTo>
                  <a:pt x="103" y="60"/>
                  <a:pt x="100" y="61"/>
                  <a:pt x="97" y="61"/>
                </a:cubicBezTo>
                <a:cubicBezTo>
                  <a:pt x="94" y="61"/>
                  <a:pt x="91" y="60"/>
                  <a:pt x="88" y="57"/>
                </a:cubicBezTo>
                <a:cubicBezTo>
                  <a:pt x="86" y="55"/>
                  <a:pt x="85" y="52"/>
                  <a:pt x="85" y="49"/>
                </a:cubicBezTo>
                <a:cubicBezTo>
                  <a:pt x="85" y="45"/>
                  <a:pt x="86" y="43"/>
                  <a:pt x="88" y="40"/>
                </a:cubicBezTo>
                <a:cubicBezTo>
                  <a:pt x="91" y="38"/>
                  <a:pt x="94" y="37"/>
                  <a:pt x="97" y="37"/>
                </a:cubicBezTo>
                <a:cubicBezTo>
                  <a:pt x="100" y="37"/>
                  <a:pt x="103" y="38"/>
                  <a:pt x="10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3266648" y="555638"/>
            <a:ext cx="5658705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A345D3-AB80-4446-9CAB-A0FFAF597DFD}"/>
              </a:ext>
            </a:extLst>
          </p:cNvPr>
          <p:cNvGrpSpPr/>
          <p:nvPr/>
        </p:nvGrpSpPr>
        <p:grpSpPr>
          <a:xfrm>
            <a:off x="4479927" y="2179086"/>
            <a:ext cx="3232147" cy="3227801"/>
            <a:chOff x="4261782" y="2192338"/>
            <a:chExt cx="3607454" cy="36026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6C53EF-7685-ED4B-B1BF-71A0D248CAE1}"/>
                </a:ext>
              </a:extLst>
            </p:cNvPr>
            <p:cNvGrpSpPr/>
            <p:nvPr/>
          </p:nvGrpSpPr>
          <p:grpSpPr>
            <a:xfrm>
              <a:off x="5187950" y="2192338"/>
              <a:ext cx="1785937" cy="1712913"/>
              <a:chOff x="5187950" y="2192338"/>
              <a:chExt cx="1785937" cy="1712913"/>
            </a:xfrm>
          </p:grpSpPr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5187950" y="2192338"/>
                <a:ext cx="1785937" cy="1712913"/>
              </a:xfrm>
              <a:custGeom>
                <a:avLst/>
                <a:gdLst>
                  <a:gd name="T0" fmla="*/ 0 w 1294"/>
                  <a:gd name="T1" fmla="*/ 621 h 1242"/>
                  <a:gd name="T2" fmla="*/ 590 w 1294"/>
                  <a:gd name="T3" fmla="*/ 31 h 1242"/>
                  <a:gd name="T4" fmla="*/ 704 w 1294"/>
                  <a:gd name="T5" fmla="*/ 31 h 1242"/>
                  <a:gd name="T6" fmla="*/ 1294 w 1294"/>
                  <a:gd name="T7" fmla="*/ 621 h 1242"/>
                  <a:gd name="T8" fmla="*/ 704 w 1294"/>
                  <a:gd name="T9" fmla="*/ 1211 h 1242"/>
                  <a:gd name="T10" fmla="*/ 590 w 1294"/>
                  <a:gd name="T11" fmla="*/ 1211 h 1242"/>
                  <a:gd name="T12" fmla="*/ 0 w 1294"/>
                  <a:gd name="T13" fmla="*/ 621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4" h="1242">
                    <a:moveTo>
                      <a:pt x="0" y="621"/>
                    </a:moveTo>
                    <a:cubicBezTo>
                      <a:pt x="590" y="31"/>
                      <a:pt x="590" y="31"/>
                      <a:pt x="590" y="31"/>
                    </a:cubicBezTo>
                    <a:cubicBezTo>
                      <a:pt x="622" y="0"/>
                      <a:pt x="673" y="0"/>
                      <a:pt x="704" y="31"/>
                    </a:cubicBezTo>
                    <a:cubicBezTo>
                      <a:pt x="1294" y="621"/>
                      <a:pt x="1294" y="621"/>
                      <a:pt x="1294" y="621"/>
                    </a:cubicBezTo>
                    <a:cubicBezTo>
                      <a:pt x="704" y="1211"/>
                      <a:pt x="704" y="1211"/>
                      <a:pt x="704" y="1211"/>
                    </a:cubicBezTo>
                    <a:cubicBezTo>
                      <a:pt x="673" y="1242"/>
                      <a:pt x="622" y="1242"/>
                      <a:pt x="590" y="1211"/>
                    </a:cubicBezTo>
                    <a:cubicBezTo>
                      <a:pt x="0" y="621"/>
                      <a:pt x="0" y="621"/>
                      <a:pt x="0" y="621"/>
                    </a:cubicBezTo>
                    <a:close/>
                  </a:path>
                </a:pathLst>
              </a:custGeom>
              <a:solidFill>
                <a:srgbClr val="F3BE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5937250" y="3295650"/>
                <a:ext cx="304800" cy="306388"/>
                <a:chOff x="5937250" y="3295650"/>
                <a:chExt cx="304800" cy="306388"/>
              </a:xfrm>
              <a:solidFill>
                <a:schemeClr val="bg1"/>
              </a:solidFill>
            </p:grpSpPr>
            <p:sp>
              <p:nvSpPr>
                <p:cNvPr id="26" name="Freeform 17"/>
                <p:cNvSpPr>
                  <a:spLocks noEditPoints="1"/>
                </p:cNvSpPr>
                <p:nvPr/>
              </p:nvSpPr>
              <p:spPr bwMode="auto">
                <a:xfrm>
                  <a:off x="5937250" y="3295650"/>
                  <a:ext cx="304800" cy="306388"/>
                </a:xfrm>
                <a:custGeom>
                  <a:avLst/>
                  <a:gdLst>
                    <a:gd name="T0" fmla="*/ 110 w 221"/>
                    <a:gd name="T1" fmla="*/ 205 h 222"/>
                    <a:gd name="T2" fmla="*/ 16 w 221"/>
                    <a:gd name="T3" fmla="*/ 111 h 222"/>
                    <a:gd name="T4" fmla="*/ 110 w 221"/>
                    <a:gd name="T5" fmla="*/ 17 h 222"/>
                    <a:gd name="T6" fmla="*/ 205 w 221"/>
                    <a:gd name="T7" fmla="*/ 111 h 222"/>
                    <a:gd name="T8" fmla="*/ 110 w 221"/>
                    <a:gd name="T9" fmla="*/ 205 h 222"/>
                    <a:gd name="T10" fmla="*/ 110 w 221"/>
                    <a:gd name="T11" fmla="*/ 0 h 222"/>
                    <a:gd name="T12" fmla="*/ 0 w 221"/>
                    <a:gd name="T13" fmla="*/ 111 h 222"/>
                    <a:gd name="T14" fmla="*/ 110 w 221"/>
                    <a:gd name="T15" fmla="*/ 222 h 222"/>
                    <a:gd name="T16" fmla="*/ 221 w 221"/>
                    <a:gd name="T17" fmla="*/ 111 h 222"/>
                    <a:gd name="T18" fmla="*/ 110 w 221"/>
                    <a:gd name="T19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1" h="222">
                      <a:moveTo>
                        <a:pt x="110" y="205"/>
                      </a:moveTo>
                      <a:cubicBezTo>
                        <a:pt x="58" y="205"/>
                        <a:pt x="16" y="163"/>
                        <a:pt x="16" y="111"/>
                      </a:cubicBezTo>
                      <a:cubicBezTo>
                        <a:pt x="16" y="59"/>
                        <a:pt x="58" y="17"/>
                        <a:pt x="110" y="17"/>
                      </a:cubicBezTo>
                      <a:cubicBezTo>
                        <a:pt x="162" y="17"/>
                        <a:pt x="205" y="59"/>
                        <a:pt x="205" y="111"/>
                      </a:cubicBezTo>
                      <a:cubicBezTo>
                        <a:pt x="205" y="163"/>
                        <a:pt x="162" y="205"/>
                        <a:pt x="110" y="205"/>
                      </a:cubicBezTo>
                      <a:close/>
                      <a:moveTo>
                        <a:pt x="110" y="0"/>
                      </a:move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0" y="172"/>
                        <a:pt x="49" y="222"/>
                        <a:pt x="110" y="222"/>
                      </a:cubicBezTo>
                      <a:cubicBezTo>
                        <a:pt x="171" y="222"/>
                        <a:pt x="221" y="172"/>
                        <a:pt x="221" y="111"/>
                      </a:cubicBezTo>
                      <a:cubicBezTo>
                        <a:pt x="221" y="50"/>
                        <a:pt x="171" y="0"/>
                        <a:pt x="110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6081713" y="3325813"/>
                  <a:ext cx="15875" cy="30163"/>
                </a:xfrm>
                <a:custGeom>
                  <a:avLst/>
                  <a:gdLst>
                    <a:gd name="T0" fmla="*/ 5 w 11"/>
                    <a:gd name="T1" fmla="*/ 22 h 22"/>
                    <a:gd name="T2" fmla="*/ 11 w 11"/>
                    <a:gd name="T3" fmla="*/ 17 h 22"/>
                    <a:gd name="T4" fmla="*/ 11 w 11"/>
                    <a:gd name="T5" fmla="*/ 6 h 22"/>
                    <a:gd name="T6" fmla="*/ 5 w 11"/>
                    <a:gd name="T7" fmla="*/ 0 h 22"/>
                    <a:gd name="T8" fmla="*/ 0 w 11"/>
                    <a:gd name="T9" fmla="*/ 6 h 22"/>
                    <a:gd name="T10" fmla="*/ 0 w 11"/>
                    <a:gd name="T11" fmla="*/ 17 h 22"/>
                    <a:gd name="T12" fmla="*/ 5 w 11"/>
                    <a:gd name="T1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22">
                      <a:moveTo>
                        <a:pt x="5" y="22"/>
                      </a:moveTo>
                      <a:cubicBezTo>
                        <a:pt x="8" y="22"/>
                        <a:pt x="11" y="20"/>
                        <a:pt x="11" y="17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20"/>
                        <a:pt x="2" y="22"/>
                        <a:pt x="5" y="2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19"/>
                <p:cNvSpPr>
                  <a:spLocks/>
                </p:cNvSpPr>
                <p:nvPr/>
              </p:nvSpPr>
              <p:spPr bwMode="auto">
                <a:xfrm>
                  <a:off x="6081713" y="3538538"/>
                  <a:ext cx="15875" cy="31750"/>
                </a:xfrm>
                <a:custGeom>
                  <a:avLst/>
                  <a:gdLst>
                    <a:gd name="T0" fmla="*/ 5 w 11"/>
                    <a:gd name="T1" fmla="*/ 0 h 22"/>
                    <a:gd name="T2" fmla="*/ 0 w 11"/>
                    <a:gd name="T3" fmla="*/ 5 h 22"/>
                    <a:gd name="T4" fmla="*/ 0 w 11"/>
                    <a:gd name="T5" fmla="*/ 16 h 22"/>
                    <a:gd name="T6" fmla="*/ 5 w 11"/>
                    <a:gd name="T7" fmla="*/ 22 h 22"/>
                    <a:gd name="T8" fmla="*/ 11 w 11"/>
                    <a:gd name="T9" fmla="*/ 16 h 22"/>
                    <a:gd name="T10" fmla="*/ 11 w 11"/>
                    <a:gd name="T11" fmla="*/ 5 h 22"/>
                    <a:gd name="T12" fmla="*/ 5 w 11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22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2" y="22"/>
                        <a:pt x="5" y="22"/>
                      </a:cubicBezTo>
                      <a:cubicBezTo>
                        <a:pt x="8" y="22"/>
                        <a:pt x="11" y="19"/>
                        <a:pt x="11" y="1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0"/>
                <p:cNvSpPr>
                  <a:spLocks/>
                </p:cNvSpPr>
                <p:nvPr/>
              </p:nvSpPr>
              <p:spPr bwMode="auto">
                <a:xfrm>
                  <a:off x="5967413" y="3440113"/>
                  <a:ext cx="30162" cy="15875"/>
                </a:xfrm>
                <a:custGeom>
                  <a:avLst/>
                  <a:gdLst>
                    <a:gd name="T0" fmla="*/ 16 w 22"/>
                    <a:gd name="T1" fmla="*/ 0 h 11"/>
                    <a:gd name="T2" fmla="*/ 6 w 22"/>
                    <a:gd name="T3" fmla="*/ 0 h 11"/>
                    <a:gd name="T4" fmla="*/ 0 w 22"/>
                    <a:gd name="T5" fmla="*/ 5 h 11"/>
                    <a:gd name="T6" fmla="*/ 6 w 22"/>
                    <a:gd name="T7" fmla="*/ 11 h 11"/>
                    <a:gd name="T8" fmla="*/ 16 w 22"/>
                    <a:gd name="T9" fmla="*/ 11 h 11"/>
                    <a:gd name="T10" fmla="*/ 22 w 22"/>
                    <a:gd name="T11" fmla="*/ 5 h 11"/>
                    <a:gd name="T12" fmla="*/ 16 w 22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11">
                      <a:moveTo>
                        <a:pt x="1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9" y="11"/>
                        <a:pt x="22" y="8"/>
                        <a:pt x="22" y="5"/>
                      </a:cubicBezTo>
                      <a:cubicBezTo>
                        <a:pt x="22" y="2"/>
                        <a:pt x="19" y="0"/>
                        <a:pt x="16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21"/>
                <p:cNvSpPr>
                  <a:spLocks/>
                </p:cNvSpPr>
                <p:nvPr/>
              </p:nvSpPr>
              <p:spPr bwMode="auto">
                <a:xfrm>
                  <a:off x="6181725" y="3440113"/>
                  <a:ext cx="30162" cy="15875"/>
                </a:xfrm>
                <a:custGeom>
                  <a:avLst/>
                  <a:gdLst>
                    <a:gd name="T0" fmla="*/ 16 w 22"/>
                    <a:gd name="T1" fmla="*/ 0 h 11"/>
                    <a:gd name="T2" fmla="*/ 5 w 22"/>
                    <a:gd name="T3" fmla="*/ 0 h 11"/>
                    <a:gd name="T4" fmla="*/ 0 w 22"/>
                    <a:gd name="T5" fmla="*/ 5 h 11"/>
                    <a:gd name="T6" fmla="*/ 5 w 22"/>
                    <a:gd name="T7" fmla="*/ 11 h 11"/>
                    <a:gd name="T8" fmla="*/ 16 w 22"/>
                    <a:gd name="T9" fmla="*/ 11 h 11"/>
                    <a:gd name="T10" fmla="*/ 22 w 22"/>
                    <a:gd name="T11" fmla="*/ 5 h 11"/>
                    <a:gd name="T12" fmla="*/ 16 w 22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11">
                      <a:moveTo>
                        <a:pt x="16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1"/>
                        <a:pt x="5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9" y="11"/>
                        <a:pt x="22" y="8"/>
                        <a:pt x="22" y="5"/>
                      </a:cubicBezTo>
                      <a:cubicBezTo>
                        <a:pt x="22" y="2"/>
                        <a:pt x="19" y="0"/>
                        <a:pt x="16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Freeform 22"/>
                <p:cNvSpPr>
                  <a:spLocks/>
                </p:cNvSpPr>
                <p:nvPr/>
              </p:nvSpPr>
              <p:spPr bwMode="auto">
                <a:xfrm>
                  <a:off x="6007100" y="3376613"/>
                  <a:ext cx="107950" cy="141288"/>
                </a:xfrm>
                <a:custGeom>
                  <a:avLst/>
                  <a:gdLst>
                    <a:gd name="T0" fmla="*/ 66 w 79"/>
                    <a:gd name="T1" fmla="*/ 40 h 102"/>
                    <a:gd name="T2" fmla="*/ 66 w 79"/>
                    <a:gd name="T3" fmla="*/ 5 h 102"/>
                    <a:gd name="T4" fmla="*/ 60 w 79"/>
                    <a:gd name="T5" fmla="*/ 0 h 102"/>
                    <a:gd name="T6" fmla="*/ 55 w 79"/>
                    <a:gd name="T7" fmla="*/ 5 h 102"/>
                    <a:gd name="T8" fmla="*/ 55 w 79"/>
                    <a:gd name="T9" fmla="*/ 40 h 102"/>
                    <a:gd name="T10" fmla="*/ 49 w 79"/>
                    <a:gd name="T11" fmla="*/ 56 h 102"/>
                    <a:gd name="T12" fmla="*/ 3 w 79"/>
                    <a:gd name="T13" fmla="*/ 92 h 102"/>
                    <a:gd name="T14" fmla="*/ 2 w 79"/>
                    <a:gd name="T15" fmla="*/ 100 h 102"/>
                    <a:gd name="T16" fmla="*/ 10 w 79"/>
                    <a:gd name="T17" fmla="*/ 100 h 102"/>
                    <a:gd name="T18" fmla="*/ 58 w 79"/>
                    <a:gd name="T19" fmla="*/ 63 h 102"/>
                    <a:gd name="T20" fmla="*/ 66 w 79"/>
                    <a:gd name="T21" fmla="*/ 4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102">
                      <a:moveTo>
                        <a:pt x="66" y="40"/>
                      </a:move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6" y="2"/>
                        <a:pt x="63" y="0"/>
                        <a:pt x="60" y="0"/>
                      </a:cubicBezTo>
                      <a:cubicBezTo>
                        <a:pt x="57" y="0"/>
                        <a:pt x="55" y="2"/>
                        <a:pt x="55" y="5"/>
                      </a:cubicBezTo>
                      <a:cubicBezTo>
                        <a:pt x="55" y="40"/>
                        <a:pt x="55" y="40"/>
                        <a:pt x="55" y="40"/>
                      </a:cubicBezTo>
                      <a:cubicBezTo>
                        <a:pt x="49" y="43"/>
                        <a:pt x="46" y="50"/>
                        <a:pt x="49" y="56"/>
                      </a:cubicBezTo>
                      <a:cubicBezTo>
                        <a:pt x="3" y="92"/>
                        <a:pt x="3" y="92"/>
                        <a:pt x="3" y="92"/>
                      </a:cubicBezTo>
                      <a:cubicBezTo>
                        <a:pt x="1" y="94"/>
                        <a:pt x="0" y="97"/>
                        <a:pt x="2" y="100"/>
                      </a:cubicBezTo>
                      <a:cubicBezTo>
                        <a:pt x="4" y="102"/>
                        <a:pt x="8" y="102"/>
                        <a:pt x="10" y="100"/>
                      </a:cubicBezTo>
                      <a:cubicBezTo>
                        <a:pt x="58" y="63"/>
                        <a:pt x="58" y="63"/>
                        <a:pt x="58" y="63"/>
                      </a:cubicBezTo>
                      <a:cubicBezTo>
                        <a:pt x="72" y="67"/>
                        <a:pt x="79" y="46"/>
                        <a:pt x="66" y="4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737478" y="2397091"/>
                <a:ext cx="686880" cy="754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d-ID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id-ID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AFF131-5349-7745-8758-959E2A5E871F}"/>
                </a:ext>
              </a:extLst>
            </p:cNvPr>
            <p:cNvGrpSpPr/>
            <p:nvPr/>
          </p:nvGrpSpPr>
          <p:grpSpPr>
            <a:xfrm>
              <a:off x="4261782" y="3100815"/>
              <a:ext cx="1712912" cy="1785938"/>
              <a:chOff x="4102100" y="3287713"/>
              <a:chExt cx="1712912" cy="1785938"/>
            </a:xfrm>
          </p:grpSpPr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4102100" y="3287713"/>
                <a:ext cx="1712912" cy="1785938"/>
              </a:xfrm>
              <a:custGeom>
                <a:avLst/>
                <a:gdLst>
                  <a:gd name="T0" fmla="*/ 621 w 1242"/>
                  <a:gd name="T1" fmla="*/ 1294 h 1294"/>
                  <a:gd name="T2" fmla="*/ 31 w 1242"/>
                  <a:gd name="T3" fmla="*/ 704 h 1294"/>
                  <a:gd name="T4" fmla="*/ 31 w 1242"/>
                  <a:gd name="T5" fmla="*/ 590 h 1294"/>
                  <a:gd name="T6" fmla="*/ 621 w 1242"/>
                  <a:gd name="T7" fmla="*/ 0 h 1294"/>
                  <a:gd name="T8" fmla="*/ 1211 w 1242"/>
                  <a:gd name="T9" fmla="*/ 590 h 1294"/>
                  <a:gd name="T10" fmla="*/ 1211 w 1242"/>
                  <a:gd name="T11" fmla="*/ 704 h 1294"/>
                  <a:gd name="T12" fmla="*/ 621 w 1242"/>
                  <a:gd name="T13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2" h="1294">
                    <a:moveTo>
                      <a:pt x="621" y="1294"/>
                    </a:moveTo>
                    <a:cubicBezTo>
                      <a:pt x="31" y="704"/>
                      <a:pt x="31" y="704"/>
                      <a:pt x="31" y="704"/>
                    </a:cubicBezTo>
                    <a:cubicBezTo>
                      <a:pt x="0" y="673"/>
                      <a:pt x="0" y="621"/>
                      <a:pt x="31" y="590"/>
                    </a:cubicBezTo>
                    <a:cubicBezTo>
                      <a:pt x="621" y="0"/>
                      <a:pt x="621" y="0"/>
                      <a:pt x="621" y="0"/>
                    </a:cubicBezTo>
                    <a:cubicBezTo>
                      <a:pt x="1211" y="590"/>
                      <a:pt x="1211" y="590"/>
                      <a:pt x="1211" y="590"/>
                    </a:cubicBezTo>
                    <a:cubicBezTo>
                      <a:pt x="1242" y="621"/>
                      <a:pt x="1242" y="673"/>
                      <a:pt x="1211" y="704"/>
                    </a:cubicBezTo>
                    <a:cubicBezTo>
                      <a:pt x="621" y="1294"/>
                      <a:pt x="621" y="1294"/>
                      <a:pt x="621" y="1294"/>
                    </a:cubicBezTo>
                    <a:close/>
                  </a:path>
                </a:pathLst>
              </a:custGeom>
              <a:solidFill>
                <a:srgbClr val="AE1B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4779963" y="4394200"/>
                <a:ext cx="390525" cy="395288"/>
                <a:chOff x="4779963" y="4394200"/>
                <a:chExt cx="390525" cy="395288"/>
              </a:xfrm>
            </p:grpSpPr>
            <p:sp>
              <p:nvSpPr>
                <p:cNvPr id="34" name="Freeform 24"/>
                <p:cNvSpPr>
                  <a:spLocks/>
                </p:cNvSpPr>
                <p:nvPr/>
              </p:nvSpPr>
              <p:spPr bwMode="auto">
                <a:xfrm>
                  <a:off x="4964113" y="4394200"/>
                  <a:ext cx="12700" cy="42863"/>
                </a:xfrm>
                <a:custGeom>
                  <a:avLst/>
                  <a:gdLst>
                    <a:gd name="T0" fmla="*/ 9 w 9"/>
                    <a:gd name="T1" fmla="*/ 28 h 31"/>
                    <a:gd name="T2" fmla="*/ 4 w 9"/>
                    <a:gd name="T3" fmla="*/ 31 h 31"/>
                    <a:gd name="T4" fmla="*/ 4 w 9"/>
                    <a:gd name="T5" fmla="*/ 31 h 31"/>
                    <a:gd name="T6" fmla="*/ 0 w 9"/>
                    <a:gd name="T7" fmla="*/ 28 h 31"/>
                    <a:gd name="T8" fmla="*/ 0 w 9"/>
                    <a:gd name="T9" fmla="*/ 3 h 31"/>
                    <a:gd name="T10" fmla="*/ 4 w 9"/>
                    <a:gd name="T11" fmla="*/ 0 h 31"/>
                    <a:gd name="T12" fmla="*/ 4 w 9"/>
                    <a:gd name="T13" fmla="*/ 0 h 31"/>
                    <a:gd name="T14" fmla="*/ 9 w 9"/>
                    <a:gd name="T15" fmla="*/ 3 h 31"/>
                    <a:gd name="T16" fmla="*/ 9 w 9"/>
                    <a:gd name="T17" fmla="*/ 2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31">
                      <a:moveTo>
                        <a:pt x="9" y="28"/>
                      </a:moveTo>
                      <a:cubicBezTo>
                        <a:pt x="9" y="30"/>
                        <a:pt x="7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2" y="31"/>
                        <a:pt x="0" y="30"/>
                        <a:pt x="0" y="2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9" y="2"/>
                        <a:pt x="9" y="3"/>
                      </a:cubicBezTo>
                      <a:cubicBezTo>
                        <a:pt x="9" y="28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4824413" y="4460875"/>
                  <a:ext cx="36512" cy="33338"/>
                </a:xfrm>
                <a:custGeom>
                  <a:avLst/>
                  <a:gdLst>
                    <a:gd name="T0" fmla="*/ 25 w 26"/>
                    <a:gd name="T1" fmla="*/ 17 h 24"/>
                    <a:gd name="T2" fmla="*/ 24 w 26"/>
                    <a:gd name="T3" fmla="*/ 22 h 24"/>
                    <a:gd name="T4" fmla="*/ 24 w 26"/>
                    <a:gd name="T5" fmla="*/ 22 h 24"/>
                    <a:gd name="T6" fmla="*/ 19 w 26"/>
                    <a:gd name="T7" fmla="*/ 23 h 24"/>
                    <a:gd name="T8" fmla="*/ 1 w 26"/>
                    <a:gd name="T9" fmla="*/ 7 h 24"/>
                    <a:gd name="T10" fmla="*/ 1 w 26"/>
                    <a:gd name="T11" fmla="*/ 2 h 24"/>
                    <a:gd name="T12" fmla="*/ 1 w 26"/>
                    <a:gd name="T13" fmla="*/ 2 h 24"/>
                    <a:gd name="T14" fmla="*/ 7 w 26"/>
                    <a:gd name="T15" fmla="*/ 1 h 24"/>
                    <a:gd name="T16" fmla="*/ 25 w 26"/>
                    <a:gd name="T17" fmla="*/ 1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24">
                      <a:moveTo>
                        <a:pt x="25" y="17"/>
                      </a:moveTo>
                      <a:cubicBezTo>
                        <a:pt x="26" y="18"/>
                        <a:pt x="26" y="21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4"/>
                        <a:pt x="21" y="24"/>
                        <a:pt x="19" y="23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6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3" y="0"/>
                        <a:pt x="5" y="0"/>
                        <a:pt x="7" y="1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/>
              </p:nvSpPr>
              <p:spPr bwMode="auto">
                <a:xfrm>
                  <a:off x="4779963" y="4605338"/>
                  <a:ext cx="44450" cy="15875"/>
                </a:xfrm>
                <a:custGeom>
                  <a:avLst/>
                  <a:gdLst>
                    <a:gd name="T0" fmla="*/ 28 w 32"/>
                    <a:gd name="T1" fmla="*/ 0 h 11"/>
                    <a:gd name="T2" fmla="*/ 31 w 32"/>
                    <a:gd name="T3" fmla="*/ 4 h 11"/>
                    <a:gd name="T4" fmla="*/ 31 w 32"/>
                    <a:gd name="T5" fmla="*/ 4 h 11"/>
                    <a:gd name="T6" fmla="*/ 29 w 32"/>
                    <a:gd name="T7" fmla="*/ 8 h 11"/>
                    <a:gd name="T8" fmla="*/ 4 w 32"/>
                    <a:gd name="T9" fmla="*/ 11 h 11"/>
                    <a:gd name="T10" fmla="*/ 1 w 32"/>
                    <a:gd name="T11" fmla="*/ 7 h 11"/>
                    <a:gd name="T12" fmla="*/ 1 w 32"/>
                    <a:gd name="T13" fmla="*/ 7 h 11"/>
                    <a:gd name="T14" fmla="*/ 4 w 32"/>
                    <a:gd name="T15" fmla="*/ 3 h 11"/>
                    <a:gd name="T16" fmla="*/ 28 w 32"/>
                    <a:gd name="T1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1">
                      <a:moveTo>
                        <a:pt x="28" y="0"/>
                      </a:moveTo>
                      <a:cubicBezTo>
                        <a:pt x="30" y="0"/>
                        <a:pt x="31" y="2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2" y="6"/>
                        <a:pt x="30" y="8"/>
                        <a:pt x="29" y="8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1" y="9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2" y="3"/>
                        <a:pt x="4" y="3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/>
              </p:nvSpPr>
              <p:spPr bwMode="auto">
                <a:xfrm>
                  <a:off x="5126038" y="4595813"/>
                  <a:ext cx="44450" cy="14288"/>
                </a:xfrm>
                <a:custGeom>
                  <a:avLst/>
                  <a:gdLst>
                    <a:gd name="T0" fmla="*/ 3 w 32"/>
                    <a:gd name="T1" fmla="*/ 8 h 11"/>
                    <a:gd name="T2" fmla="*/ 0 w 32"/>
                    <a:gd name="T3" fmla="*/ 4 h 11"/>
                    <a:gd name="T4" fmla="*/ 0 w 32"/>
                    <a:gd name="T5" fmla="*/ 4 h 11"/>
                    <a:gd name="T6" fmla="*/ 4 w 32"/>
                    <a:gd name="T7" fmla="*/ 0 h 11"/>
                    <a:gd name="T8" fmla="*/ 28 w 32"/>
                    <a:gd name="T9" fmla="*/ 3 h 11"/>
                    <a:gd name="T10" fmla="*/ 31 w 32"/>
                    <a:gd name="T11" fmla="*/ 7 h 11"/>
                    <a:gd name="T12" fmla="*/ 31 w 32"/>
                    <a:gd name="T13" fmla="*/ 7 h 11"/>
                    <a:gd name="T14" fmla="*/ 28 w 32"/>
                    <a:gd name="T15" fmla="*/ 11 h 11"/>
                    <a:gd name="T16" fmla="*/ 3 w 32"/>
                    <a:gd name="T17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1">
                      <a:moveTo>
                        <a:pt x="3" y="8"/>
                      </a:move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1"/>
                        <a:pt x="2" y="0"/>
                        <a:pt x="4" y="0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30" y="3"/>
                        <a:pt x="32" y="5"/>
                        <a:pt x="31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9"/>
                        <a:pt x="29" y="11"/>
                        <a:pt x="28" y="11"/>
                      </a:cubicBezTo>
                      <a:cubicBezTo>
                        <a:pt x="3" y="8"/>
                        <a:pt x="3" y="8"/>
                        <a:pt x="3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28"/>
                <p:cNvSpPr>
                  <a:spLocks/>
                </p:cNvSpPr>
                <p:nvPr/>
              </p:nvSpPr>
              <p:spPr bwMode="auto">
                <a:xfrm>
                  <a:off x="5081588" y="4452938"/>
                  <a:ext cx="38100" cy="33338"/>
                </a:xfrm>
                <a:custGeom>
                  <a:avLst/>
                  <a:gdLst>
                    <a:gd name="T0" fmla="*/ 7 w 27"/>
                    <a:gd name="T1" fmla="*/ 24 h 25"/>
                    <a:gd name="T2" fmla="*/ 2 w 27"/>
                    <a:gd name="T3" fmla="*/ 23 h 25"/>
                    <a:gd name="T4" fmla="*/ 2 w 27"/>
                    <a:gd name="T5" fmla="*/ 23 h 25"/>
                    <a:gd name="T6" fmla="*/ 2 w 27"/>
                    <a:gd name="T7" fmla="*/ 18 h 25"/>
                    <a:gd name="T8" fmla="*/ 20 w 27"/>
                    <a:gd name="T9" fmla="*/ 1 h 25"/>
                    <a:gd name="T10" fmla="*/ 25 w 27"/>
                    <a:gd name="T11" fmla="*/ 2 h 25"/>
                    <a:gd name="T12" fmla="*/ 25 w 27"/>
                    <a:gd name="T13" fmla="*/ 2 h 25"/>
                    <a:gd name="T14" fmla="*/ 25 w 27"/>
                    <a:gd name="T15" fmla="*/ 8 h 25"/>
                    <a:gd name="T16" fmla="*/ 7 w 27"/>
                    <a:gd name="T17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5">
                      <a:moveTo>
                        <a:pt x="7" y="24"/>
                      </a:moveTo>
                      <a:cubicBezTo>
                        <a:pt x="6" y="25"/>
                        <a:pt x="3" y="25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0" y="21"/>
                        <a:pt x="0" y="19"/>
                        <a:pt x="2" y="18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0"/>
                        <a:pt x="23" y="1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4"/>
                        <a:pt x="27" y="6"/>
                        <a:pt x="25" y="8"/>
                      </a:cubicBezTo>
                      <a:cubicBezTo>
                        <a:pt x="7" y="24"/>
                        <a:pt x="7" y="24"/>
                        <a:pt x="7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 29"/>
                <p:cNvSpPr>
                  <a:spLocks noEditPoints="1"/>
                </p:cNvSpPr>
                <p:nvPr/>
              </p:nvSpPr>
              <p:spPr bwMode="auto">
                <a:xfrm>
                  <a:off x="4849813" y="4454525"/>
                  <a:ext cx="239712" cy="334963"/>
                </a:xfrm>
                <a:custGeom>
                  <a:avLst/>
                  <a:gdLst>
                    <a:gd name="T0" fmla="*/ 115 w 174"/>
                    <a:gd name="T1" fmla="*/ 207 h 242"/>
                    <a:gd name="T2" fmla="*/ 111 w 174"/>
                    <a:gd name="T3" fmla="*/ 213 h 242"/>
                    <a:gd name="T4" fmla="*/ 108 w 174"/>
                    <a:gd name="T5" fmla="*/ 214 h 242"/>
                    <a:gd name="T6" fmla="*/ 66 w 174"/>
                    <a:gd name="T7" fmla="*/ 214 h 242"/>
                    <a:gd name="T8" fmla="*/ 63 w 174"/>
                    <a:gd name="T9" fmla="*/ 213 h 242"/>
                    <a:gd name="T10" fmla="*/ 60 w 174"/>
                    <a:gd name="T11" fmla="*/ 207 h 242"/>
                    <a:gd name="T12" fmla="*/ 60 w 174"/>
                    <a:gd name="T13" fmla="*/ 183 h 242"/>
                    <a:gd name="T14" fmla="*/ 115 w 174"/>
                    <a:gd name="T15" fmla="*/ 183 h 242"/>
                    <a:gd name="T16" fmla="*/ 115 w 174"/>
                    <a:gd name="T17" fmla="*/ 207 h 242"/>
                    <a:gd name="T18" fmla="*/ 55 w 174"/>
                    <a:gd name="T19" fmla="*/ 43 h 242"/>
                    <a:gd name="T20" fmla="*/ 33 w 174"/>
                    <a:gd name="T21" fmla="*/ 87 h 242"/>
                    <a:gd name="T22" fmla="*/ 52 w 174"/>
                    <a:gd name="T23" fmla="*/ 128 h 242"/>
                    <a:gd name="T24" fmla="*/ 53 w 174"/>
                    <a:gd name="T25" fmla="*/ 133 h 242"/>
                    <a:gd name="T26" fmla="*/ 53 w 174"/>
                    <a:gd name="T27" fmla="*/ 133 h 242"/>
                    <a:gd name="T28" fmla="*/ 47 w 174"/>
                    <a:gd name="T29" fmla="*/ 134 h 242"/>
                    <a:gd name="T30" fmla="*/ 25 w 174"/>
                    <a:gd name="T31" fmla="*/ 87 h 242"/>
                    <a:gd name="T32" fmla="*/ 50 w 174"/>
                    <a:gd name="T33" fmla="*/ 37 h 242"/>
                    <a:gd name="T34" fmla="*/ 56 w 174"/>
                    <a:gd name="T35" fmla="*/ 38 h 242"/>
                    <a:gd name="T36" fmla="*/ 56 w 174"/>
                    <a:gd name="T37" fmla="*/ 38 h 242"/>
                    <a:gd name="T38" fmla="*/ 55 w 174"/>
                    <a:gd name="T39" fmla="*/ 43 h 242"/>
                    <a:gd name="T40" fmla="*/ 174 w 174"/>
                    <a:gd name="T41" fmla="*/ 87 h 242"/>
                    <a:gd name="T42" fmla="*/ 87 w 174"/>
                    <a:gd name="T43" fmla="*/ 0 h 242"/>
                    <a:gd name="T44" fmla="*/ 0 w 174"/>
                    <a:gd name="T45" fmla="*/ 87 h 242"/>
                    <a:gd name="T46" fmla="*/ 51 w 174"/>
                    <a:gd name="T47" fmla="*/ 165 h 242"/>
                    <a:gd name="T48" fmla="*/ 51 w 174"/>
                    <a:gd name="T49" fmla="*/ 183 h 242"/>
                    <a:gd name="T50" fmla="*/ 51 w 174"/>
                    <a:gd name="T51" fmla="*/ 207 h 242"/>
                    <a:gd name="T52" fmla="*/ 64 w 174"/>
                    <a:gd name="T53" fmla="*/ 222 h 242"/>
                    <a:gd name="T54" fmla="*/ 66 w 174"/>
                    <a:gd name="T55" fmla="*/ 228 h 242"/>
                    <a:gd name="T56" fmla="*/ 81 w 174"/>
                    <a:gd name="T57" fmla="*/ 242 h 242"/>
                    <a:gd name="T58" fmla="*/ 93 w 174"/>
                    <a:gd name="T59" fmla="*/ 242 h 242"/>
                    <a:gd name="T60" fmla="*/ 108 w 174"/>
                    <a:gd name="T61" fmla="*/ 228 h 242"/>
                    <a:gd name="T62" fmla="*/ 110 w 174"/>
                    <a:gd name="T63" fmla="*/ 222 h 242"/>
                    <a:gd name="T64" fmla="*/ 123 w 174"/>
                    <a:gd name="T65" fmla="*/ 207 h 242"/>
                    <a:gd name="T66" fmla="*/ 123 w 174"/>
                    <a:gd name="T67" fmla="*/ 175 h 242"/>
                    <a:gd name="T68" fmla="*/ 123 w 174"/>
                    <a:gd name="T69" fmla="*/ 165 h 242"/>
                    <a:gd name="T70" fmla="*/ 174 w 174"/>
                    <a:gd name="T71" fmla="*/ 87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74" h="242">
                      <a:moveTo>
                        <a:pt x="115" y="207"/>
                      </a:moveTo>
                      <a:cubicBezTo>
                        <a:pt x="115" y="209"/>
                        <a:pt x="113" y="212"/>
                        <a:pt x="111" y="213"/>
                      </a:cubicBezTo>
                      <a:cubicBezTo>
                        <a:pt x="110" y="214"/>
                        <a:pt x="109" y="214"/>
                        <a:pt x="108" y="214"/>
                      </a:cubicBezTo>
                      <a:cubicBezTo>
                        <a:pt x="66" y="214"/>
                        <a:pt x="66" y="214"/>
                        <a:pt x="66" y="214"/>
                      </a:cubicBezTo>
                      <a:cubicBezTo>
                        <a:pt x="65" y="214"/>
                        <a:pt x="64" y="214"/>
                        <a:pt x="63" y="213"/>
                      </a:cubicBezTo>
                      <a:cubicBezTo>
                        <a:pt x="61" y="212"/>
                        <a:pt x="60" y="209"/>
                        <a:pt x="60" y="207"/>
                      </a:cubicBezTo>
                      <a:cubicBezTo>
                        <a:pt x="60" y="183"/>
                        <a:pt x="60" y="183"/>
                        <a:pt x="60" y="183"/>
                      </a:cubicBezTo>
                      <a:cubicBezTo>
                        <a:pt x="115" y="183"/>
                        <a:pt x="115" y="183"/>
                        <a:pt x="115" y="183"/>
                      </a:cubicBezTo>
                      <a:cubicBezTo>
                        <a:pt x="115" y="207"/>
                        <a:pt x="115" y="207"/>
                        <a:pt x="115" y="207"/>
                      </a:cubicBezTo>
                      <a:close/>
                      <a:moveTo>
                        <a:pt x="55" y="43"/>
                      </a:moveTo>
                      <a:cubicBezTo>
                        <a:pt x="42" y="53"/>
                        <a:pt x="33" y="69"/>
                        <a:pt x="33" y="87"/>
                      </a:cubicBezTo>
                      <a:cubicBezTo>
                        <a:pt x="33" y="103"/>
                        <a:pt x="41" y="118"/>
                        <a:pt x="52" y="128"/>
                      </a:cubicBezTo>
                      <a:cubicBezTo>
                        <a:pt x="54" y="129"/>
                        <a:pt x="54" y="132"/>
                        <a:pt x="53" y="133"/>
                      </a:cubicBezTo>
                      <a:cubicBezTo>
                        <a:pt x="53" y="133"/>
                        <a:pt x="53" y="133"/>
                        <a:pt x="53" y="133"/>
                      </a:cubicBezTo>
                      <a:cubicBezTo>
                        <a:pt x="52" y="135"/>
                        <a:pt x="49" y="136"/>
                        <a:pt x="47" y="134"/>
                      </a:cubicBezTo>
                      <a:cubicBezTo>
                        <a:pt x="34" y="123"/>
                        <a:pt x="25" y="106"/>
                        <a:pt x="25" y="87"/>
                      </a:cubicBezTo>
                      <a:cubicBezTo>
                        <a:pt x="25" y="66"/>
                        <a:pt x="35" y="48"/>
                        <a:pt x="50" y="37"/>
                      </a:cubicBezTo>
                      <a:cubicBezTo>
                        <a:pt x="52" y="35"/>
                        <a:pt x="54" y="36"/>
                        <a:pt x="56" y="38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7" y="40"/>
                        <a:pt x="57" y="42"/>
                        <a:pt x="55" y="43"/>
                      </a:cubicBezTo>
                      <a:close/>
                      <a:moveTo>
                        <a:pt x="174" y="87"/>
                      </a:moveTo>
                      <a:cubicBezTo>
                        <a:pt x="174" y="39"/>
                        <a:pt x="135" y="0"/>
                        <a:pt x="87" y="0"/>
                      </a:cubicBezTo>
                      <a:cubicBezTo>
                        <a:pt x="39" y="0"/>
                        <a:pt x="0" y="39"/>
                        <a:pt x="0" y="87"/>
                      </a:cubicBezTo>
                      <a:cubicBezTo>
                        <a:pt x="0" y="122"/>
                        <a:pt x="21" y="152"/>
                        <a:pt x="51" y="165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1" y="207"/>
                        <a:pt x="51" y="207"/>
                        <a:pt x="51" y="207"/>
                      </a:cubicBezTo>
                      <a:cubicBezTo>
                        <a:pt x="51" y="215"/>
                        <a:pt x="57" y="221"/>
                        <a:pt x="64" y="222"/>
                      </a:cubicBezTo>
                      <a:cubicBezTo>
                        <a:pt x="64" y="224"/>
                        <a:pt x="65" y="226"/>
                        <a:pt x="66" y="228"/>
                      </a:cubicBezTo>
                      <a:cubicBezTo>
                        <a:pt x="70" y="237"/>
                        <a:pt x="76" y="242"/>
                        <a:pt x="81" y="242"/>
                      </a:cubicBezTo>
                      <a:cubicBezTo>
                        <a:pt x="93" y="242"/>
                        <a:pt x="93" y="242"/>
                        <a:pt x="93" y="242"/>
                      </a:cubicBezTo>
                      <a:cubicBezTo>
                        <a:pt x="98" y="242"/>
                        <a:pt x="104" y="237"/>
                        <a:pt x="108" y="228"/>
                      </a:cubicBezTo>
                      <a:cubicBezTo>
                        <a:pt x="109" y="226"/>
                        <a:pt x="110" y="224"/>
                        <a:pt x="110" y="222"/>
                      </a:cubicBezTo>
                      <a:cubicBezTo>
                        <a:pt x="117" y="221"/>
                        <a:pt x="123" y="215"/>
                        <a:pt x="123" y="207"/>
                      </a:cubicBezTo>
                      <a:cubicBezTo>
                        <a:pt x="123" y="175"/>
                        <a:pt x="123" y="175"/>
                        <a:pt x="123" y="175"/>
                      </a:cubicBezTo>
                      <a:cubicBezTo>
                        <a:pt x="123" y="165"/>
                        <a:pt x="123" y="165"/>
                        <a:pt x="123" y="165"/>
                      </a:cubicBezTo>
                      <a:cubicBezTo>
                        <a:pt x="153" y="152"/>
                        <a:pt x="174" y="122"/>
                        <a:pt x="174" y="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4615116" y="3532220"/>
                <a:ext cx="686880" cy="739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d-ID" sz="2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id-ID" sz="3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1B5ECC-112C-4C48-961E-6FF8071C4B1A}"/>
                </a:ext>
              </a:extLst>
            </p:cNvPr>
            <p:cNvGrpSpPr/>
            <p:nvPr/>
          </p:nvGrpSpPr>
          <p:grpSpPr>
            <a:xfrm>
              <a:off x="6156324" y="3103990"/>
              <a:ext cx="1712912" cy="1782763"/>
              <a:chOff x="6356350" y="3290888"/>
              <a:chExt cx="1712912" cy="1782763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6356350" y="3290888"/>
                <a:ext cx="1712912" cy="1782763"/>
              </a:xfrm>
              <a:custGeom>
                <a:avLst/>
                <a:gdLst>
                  <a:gd name="T0" fmla="*/ 621 w 1242"/>
                  <a:gd name="T1" fmla="*/ 0 h 1293"/>
                  <a:gd name="T2" fmla="*/ 1210 w 1242"/>
                  <a:gd name="T3" fmla="*/ 589 h 1293"/>
                  <a:gd name="T4" fmla="*/ 1210 w 1242"/>
                  <a:gd name="T5" fmla="*/ 704 h 1293"/>
                  <a:gd name="T6" fmla="*/ 621 w 1242"/>
                  <a:gd name="T7" fmla="*/ 1293 h 1293"/>
                  <a:gd name="T8" fmla="*/ 31 w 1242"/>
                  <a:gd name="T9" fmla="*/ 704 h 1293"/>
                  <a:gd name="T10" fmla="*/ 31 w 1242"/>
                  <a:gd name="T11" fmla="*/ 589 h 1293"/>
                  <a:gd name="T12" fmla="*/ 621 w 1242"/>
                  <a:gd name="T13" fmla="*/ 0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2" h="1293">
                    <a:moveTo>
                      <a:pt x="621" y="0"/>
                    </a:moveTo>
                    <a:cubicBezTo>
                      <a:pt x="1210" y="589"/>
                      <a:pt x="1210" y="589"/>
                      <a:pt x="1210" y="589"/>
                    </a:cubicBezTo>
                    <a:cubicBezTo>
                      <a:pt x="1242" y="621"/>
                      <a:pt x="1242" y="672"/>
                      <a:pt x="1210" y="704"/>
                    </a:cubicBezTo>
                    <a:cubicBezTo>
                      <a:pt x="621" y="1293"/>
                      <a:pt x="621" y="1293"/>
                      <a:pt x="621" y="1293"/>
                    </a:cubicBezTo>
                    <a:cubicBezTo>
                      <a:pt x="31" y="704"/>
                      <a:pt x="31" y="704"/>
                      <a:pt x="31" y="704"/>
                    </a:cubicBezTo>
                    <a:cubicBezTo>
                      <a:pt x="0" y="672"/>
                      <a:pt x="0" y="621"/>
                      <a:pt x="31" y="589"/>
                    </a:cubicBezTo>
                    <a:cubicBezTo>
                      <a:pt x="621" y="0"/>
                      <a:pt x="621" y="0"/>
                      <a:pt x="621" y="0"/>
                    </a:cubicBezTo>
                    <a:close/>
                  </a:path>
                </a:pathLst>
              </a:custGeom>
              <a:solidFill>
                <a:srgbClr val="AE1B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7089775" y="4427538"/>
                <a:ext cx="257175" cy="342900"/>
                <a:chOff x="7089775" y="4427538"/>
                <a:chExt cx="257175" cy="342900"/>
              </a:xfrm>
            </p:grpSpPr>
            <p:sp>
              <p:nvSpPr>
                <p:cNvPr id="41" name="Freeform 30"/>
                <p:cNvSpPr>
                  <a:spLocks/>
                </p:cNvSpPr>
                <p:nvPr/>
              </p:nvSpPr>
              <p:spPr bwMode="auto">
                <a:xfrm>
                  <a:off x="7194550" y="4608513"/>
                  <a:ext cx="17462" cy="26988"/>
                </a:xfrm>
                <a:custGeom>
                  <a:avLst/>
                  <a:gdLst>
                    <a:gd name="T0" fmla="*/ 0 w 12"/>
                    <a:gd name="T1" fmla="*/ 10 h 20"/>
                    <a:gd name="T2" fmla="*/ 12 w 12"/>
                    <a:gd name="T3" fmla="*/ 20 h 20"/>
                    <a:gd name="T4" fmla="*/ 12 w 12"/>
                    <a:gd name="T5" fmla="*/ 0 h 20"/>
                    <a:gd name="T6" fmla="*/ 3 w 12"/>
                    <a:gd name="T7" fmla="*/ 3 h 20"/>
                    <a:gd name="T8" fmla="*/ 0 w 12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0">
                      <a:moveTo>
                        <a:pt x="0" y="10"/>
                      </a:moveTo>
                      <a:cubicBezTo>
                        <a:pt x="0" y="16"/>
                        <a:pt x="4" y="19"/>
                        <a:pt x="12" y="2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4"/>
                        <a:pt x="0" y="7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7223125" y="4656138"/>
                  <a:ext cx="17462" cy="31750"/>
                </a:xfrm>
                <a:custGeom>
                  <a:avLst/>
                  <a:gdLst>
                    <a:gd name="T0" fmla="*/ 0 w 13"/>
                    <a:gd name="T1" fmla="*/ 0 h 23"/>
                    <a:gd name="T2" fmla="*/ 0 w 13"/>
                    <a:gd name="T3" fmla="*/ 23 h 23"/>
                    <a:gd name="T4" fmla="*/ 9 w 13"/>
                    <a:gd name="T5" fmla="*/ 20 h 23"/>
                    <a:gd name="T6" fmla="*/ 13 w 13"/>
                    <a:gd name="T7" fmla="*/ 11 h 23"/>
                    <a:gd name="T8" fmla="*/ 0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0" y="0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3" y="23"/>
                        <a:pt x="7" y="22"/>
                        <a:pt x="9" y="20"/>
                      </a:cubicBezTo>
                      <a:cubicBezTo>
                        <a:pt x="12" y="18"/>
                        <a:pt x="13" y="15"/>
                        <a:pt x="13" y="11"/>
                      </a:cubicBezTo>
                      <a:cubicBezTo>
                        <a:pt x="13" y="6"/>
                        <a:pt x="8" y="2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7146925" y="4427538"/>
                  <a:ext cx="144462" cy="66675"/>
                </a:xfrm>
                <a:custGeom>
                  <a:avLst/>
                  <a:gdLst>
                    <a:gd name="T0" fmla="*/ 76 w 105"/>
                    <a:gd name="T1" fmla="*/ 47 h 48"/>
                    <a:gd name="T2" fmla="*/ 77 w 105"/>
                    <a:gd name="T3" fmla="*/ 48 h 48"/>
                    <a:gd name="T4" fmla="*/ 93 w 105"/>
                    <a:gd name="T5" fmla="*/ 22 h 48"/>
                    <a:gd name="T6" fmla="*/ 52 w 105"/>
                    <a:gd name="T7" fmla="*/ 1 h 48"/>
                    <a:gd name="T8" fmla="*/ 10 w 105"/>
                    <a:gd name="T9" fmla="*/ 22 h 48"/>
                    <a:gd name="T10" fmla="*/ 26 w 105"/>
                    <a:gd name="T11" fmla="*/ 48 h 48"/>
                    <a:gd name="T12" fmla="*/ 28 w 105"/>
                    <a:gd name="T13" fmla="*/ 47 h 48"/>
                    <a:gd name="T14" fmla="*/ 76 w 105"/>
                    <a:gd name="T15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" h="48">
                      <a:moveTo>
                        <a:pt x="76" y="47"/>
                      </a:moveTo>
                      <a:cubicBezTo>
                        <a:pt x="76" y="47"/>
                        <a:pt x="77" y="47"/>
                        <a:pt x="77" y="48"/>
                      </a:cubicBezTo>
                      <a:cubicBezTo>
                        <a:pt x="81" y="41"/>
                        <a:pt x="87" y="33"/>
                        <a:pt x="93" y="22"/>
                      </a:cubicBezTo>
                      <a:cubicBezTo>
                        <a:pt x="105" y="1"/>
                        <a:pt x="75" y="1"/>
                        <a:pt x="52" y="1"/>
                      </a:cubicBezTo>
                      <a:cubicBezTo>
                        <a:pt x="29" y="1"/>
                        <a:pt x="0" y="0"/>
                        <a:pt x="10" y="22"/>
                      </a:cubicBezTo>
                      <a:cubicBezTo>
                        <a:pt x="16" y="33"/>
                        <a:pt x="21" y="41"/>
                        <a:pt x="26" y="48"/>
                      </a:cubicBezTo>
                      <a:cubicBezTo>
                        <a:pt x="27" y="48"/>
                        <a:pt x="28" y="47"/>
                        <a:pt x="28" y="47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3"/>
                <p:cNvSpPr>
                  <a:spLocks noEditPoints="1"/>
                </p:cNvSpPr>
                <p:nvPr/>
              </p:nvSpPr>
              <p:spPr bwMode="auto">
                <a:xfrm>
                  <a:off x="7089775" y="4510088"/>
                  <a:ext cx="257175" cy="260350"/>
                </a:xfrm>
                <a:custGeom>
                  <a:avLst/>
                  <a:gdLst>
                    <a:gd name="T0" fmla="*/ 116 w 187"/>
                    <a:gd name="T1" fmla="*/ 132 h 189"/>
                    <a:gd name="T2" fmla="*/ 97 w 187"/>
                    <a:gd name="T3" fmla="*/ 140 h 189"/>
                    <a:gd name="T4" fmla="*/ 97 w 187"/>
                    <a:gd name="T5" fmla="*/ 151 h 189"/>
                    <a:gd name="T6" fmla="*/ 89 w 187"/>
                    <a:gd name="T7" fmla="*/ 151 h 189"/>
                    <a:gd name="T8" fmla="*/ 89 w 187"/>
                    <a:gd name="T9" fmla="*/ 140 h 189"/>
                    <a:gd name="T10" fmla="*/ 60 w 187"/>
                    <a:gd name="T11" fmla="*/ 119 h 189"/>
                    <a:gd name="T12" fmla="*/ 73 w 187"/>
                    <a:gd name="T13" fmla="*/ 116 h 189"/>
                    <a:gd name="T14" fmla="*/ 89 w 187"/>
                    <a:gd name="T15" fmla="*/ 129 h 189"/>
                    <a:gd name="T16" fmla="*/ 89 w 187"/>
                    <a:gd name="T17" fmla="*/ 106 h 189"/>
                    <a:gd name="T18" fmla="*/ 68 w 187"/>
                    <a:gd name="T19" fmla="*/ 96 h 189"/>
                    <a:gd name="T20" fmla="*/ 63 w 187"/>
                    <a:gd name="T21" fmla="*/ 83 h 189"/>
                    <a:gd name="T22" fmla="*/ 89 w 187"/>
                    <a:gd name="T23" fmla="*/ 60 h 189"/>
                    <a:gd name="T24" fmla="*/ 89 w 187"/>
                    <a:gd name="T25" fmla="*/ 51 h 189"/>
                    <a:gd name="T26" fmla="*/ 97 w 187"/>
                    <a:gd name="T27" fmla="*/ 51 h 189"/>
                    <a:gd name="T28" fmla="*/ 97 w 187"/>
                    <a:gd name="T29" fmla="*/ 60 h 189"/>
                    <a:gd name="T30" fmla="*/ 120 w 187"/>
                    <a:gd name="T31" fmla="*/ 78 h 189"/>
                    <a:gd name="T32" fmla="*/ 108 w 187"/>
                    <a:gd name="T33" fmla="*/ 81 h 189"/>
                    <a:gd name="T34" fmla="*/ 97 w 187"/>
                    <a:gd name="T35" fmla="*/ 71 h 189"/>
                    <a:gd name="T36" fmla="*/ 97 w 187"/>
                    <a:gd name="T37" fmla="*/ 92 h 189"/>
                    <a:gd name="T38" fmla="*/ 112 w 187"/>
                    <a:gd name="T39" fmla="*/ 97 h 189"/>
                    <a:gd name="T40" fmla="*/ 120 w 187"/>
                    <a:gd name="T41" fmla="*/ 104 h 189"/>
                    <a:gd name="T42" fmla="*/ 123 w 187"/>
                    <a:gd name="T43" fmla="*/ 116 h 189"/>
                    <a:gd name="T44" fmla="*/ 116 w 187"/>
                    <a:gd name="T45" fmla="*/ 132 h 189"/>
                    <a:gd name="T46" fmla="*/ 124 w 187"/>
                    <a:gd name="T47" fmla="*/ 2 h 189"/>
                    <a:gd name="T48" fmla="*/ 118 w 187"/>
                    <a:gd name="T49" fmla="*/ 9 h 189"/>
                    <a:gd name="T50" fmla="*/ 70 w 187"/>
                    <a:gd name="T51" fmla="*/ 9 h 189"/>
                    <a:gd name="T52" fmla="*/ 64 w 187"/>
                    <a:gd name="T53" fmla="*/ 0 h 189"/>
                    <a:gd name="T54" fmla="*/ 0 w 187"/>
                    <a:gd name="T55" fmla="*/ 119 h 189"/>
                    <a:gd name="T56" fmla="*/ 94 w 187"/>
                    <a:gd name="T57" fmla="*/ 189 h 189"/>
                    <a:gd name="T58" fmla="*/ 187 w 187"/>
                    <a:gd name="T59" fmla="*/ 119 h 189"/>
                    <a:gd name="T60" fmla="*/ 124 w 187"/>
                    <a:gd name="T61" fmla="*/ 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7" h="189">
                      <a:moveTo>
                        <a:pt x="116" y="132"/>
                      </a:moveTo>
                      <a:cubicBezTo>
                        <a:pt x="112" y="137"/>
                        <a:pt x="105" y="139"/>
                        <a:pt x="97" y="140"/>
                      </a:cubicBezTo>
                      <a:cubicBezTo>
                        <a:pt x="97" y="151"/>
                        <a:pt x="97" y="151"/>
                        <a:pt x="97" y="151"/>
                      </a:cubicBezTo>
                      <a:cubicBezTo>
                        <a:pt x="89" y="151"/>
                        <a:pt x="89" y="151"/>
                        <a:pt x="89" y="151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74" y="139"/>
                        <a:pt x="65" y="132"/>
                        <a:pt x="60" y="119"/>
                      </a:cubicBezTo>
                      <a:cubicBezTo>
                        <a:pt x="73" y="116"/>
                        <a:pt x="73" y="116"/>
                        <a:pt x="73" y="116"/>
                      </a:cubicBezTo>
                      <a:cubicBezTo>
                        <a:pt x="76" y="124"/>
                        <a:pt x="81" y="128"/>
                        <a:pt x="89" y="129"/>
                      </a:cubicBezTo>
                      <a:cubicBezTo>
                        <a:pt x="89" y="106"/>
                        <a:pt x="89" y="106"/>
                        <a:pt x="89" y="106"/>
                      </a:cubicBezTo>
                      <a:cubicBezTo>
                        <a:pt x="78" y="103"/>
                        <a:pt x="71" y="100"/>
                        <a:pt x="68" y="96"/>
                      </a:cubicBezTo>
                      <a:cubicBezTo>
                        <a:pt x="65" y="93"/>
                        <a:pt x="63" y="88"/>
                        <a:pt x="63" y="83"/>
                      </a:cubicBezTo>
                      <a:cubicBezTo>
                        <a:pt x="63" y="70"/>
                        <a:pt x="72" y="62"/>
                        <a:pt x="89" y="60"/>
                      </a:cubicBezTo>
                      <a:cubicBezTo>
                        <a:pt x="89" y="51"/>
                        <a:pt x="89" y="51"/>
                        <a:pt x="89" y="51"/>
                      </a:cubicBezTo>
                      <a:cubicBezTo>
                        <a:pt x="97" y="51"/>
                        <a:pt x="97" y="51"/>
                        <a:pt x="97" y="51"/>
                      </a:cubicBezTo>
                      <a:cubicBezTo>
                        <a:pt x="97" y="60"/>
                        <a:pt x="97" y="60"/>
                        <a:pt x="97" y="60"/>
                      </a:cubicBezTo>
                      <a:cubicBezTo>
                        <a:pt x="109" y="62"/>
                        <a:pt x="117" y="68"/>
                        <a:pt x="120" y="78"/>
                      </a:cubicBezTo>
                      <a:cubicBezTo>
                        <a:pt x="108" y="81"/>
                        <a:pt x="108" y="81"/>
                        <a:pt x="108" y="81"/>
                      </a:cubicBezTo>
                      <a:cubicBezTo>
                        <a:pt x="106" y="75"/>
                        <a:pt x="102" y="71"/>
                        <a:pt x="97" y="71"/>
                      </a:cubicBezTo>
                      <a:cubicBezTo>
                        <a:pt x="97" y="92"/>
                        <a:pt x="97" y="92"/>
                        <a:pt x="97" y="92"/>
                      </a:cubicBezTo>
                      <a:cubicBezTo>
                        <a:pt x="105" y="94"/>
                        <a:pt x="110" y="96"/>
                        <a:pt x="112" y="97"/>
                      </a:cubicBezTo>
                      <a:cubicBezTo>
                        <a:pt x="115" y="98"/>
                        <a:pt x="118" y="100"/>
                        <a:pt x="120" y="104"/>
                      </a:cubicBezTo>
                      <a:cubicBezTo>
                        <a:pt x="122" y="107"/>
                        <a:pt x="123" y="111"/>
                        <a:pt x="123" y="116"/>
                      </a:cubicBezTo>
                      <a:cubicBezTo>
                        <a:pt x="123" y="122"/>
                        <a:pt x="121" y="128"/>
                        <a:pt x="116" y="132"/>
                      </a:cubicBezTo>
                      <a:close/>
                      <a:moveTo>
                        <a:pt x="124" y="2"/>
                      </a:moveTo>
                      <a:cubicBezTo>
                        <a:pt x="123" y="6"/>
                        <a:pt x="120" y="9"/>
                        <a:pt x="118" y="9"/>
                      </a:cubicBezTo>
                      <a:cubicBezTo>
                        <a:pt x="70" y="9"/>
                        <a:pt x="70" y="9"/>
                        <a:pt x="70" y="9"/>
                      </a:cubicBezTo>
                      <a:cubicBezTo>
                        <a:pt x="67" y="9"/>
                        <a:pt x="65" y="5"/>
                        <a:pt x="64" y="0"/>
                      </a:cubicBezTo>
                      <a:cubicBezTo>
                        <a:pt x="29" y="21"/>
                        <a:pt x="0" y="76"/>
                        <a:pt x="0" y="119"/>
                      </a:cubicBezTo>
                      <a:cubicBezTo>
                        <a:pt x="0" y="174"/>
                        <a:pt x="42" y="189"/>
                        <a:pt x="94" y="189"/>
                      </a:cubicBezTo>
                      <a:cubicBezTo>
                        <a:pt x="145" y="189"/>
                        <a:pt x="187" y="174"/>
                        <a:pt x="187" y="119"/>
                      </a:cubicBezTo>
                      <a:cubicBezTo>
                        <a:pt x="187" y="77"/>
                        <a:pt x="156" y="24"/>
                        <a:pt x="12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6871429" y="3532005"/>
                <a:ext cx="686880" cy="739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d-ID" sz="28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id-ID" sz="3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BC1A3A-7672-0541-BB0B-3E2275475C7B}"/>
                </a:ext>
              </a:extLst>
            </p:cNvPr>
            <p:cNvGrpSpPr/>
            <p:nvPr/>
          </p:nvGrpSpPr>
          <p:grpSpPr>
            <a:xfrm>
              <a:off x="5192285" y="4082028"/>
              <a:ext cx="1784350" cy="1712913"/>
              <a:chOff x="5191125" y="4452938"/>
              <a:chExt cx="1784350" cy="1712913"/>
            </a:xfrm>
          </p:grpSpPr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5191125" y="4452938"/>
                <a:ext cx="1784350" cy="1712913"/>
              </a:xfrm>
              <a:custGeom>
                <a:avLst/>
                <a:gdLst>
                  <a:gd name="T0" fmla="*/ 1294 w 1294"/>
                  <a:gd name="T1" fmla="*/ 621 h 1242"/>
                  <a:gd name="T2" fmla="*/ 704 w 1294"/>
                  <a:gd name="T3" fmla="*/ 1211 h 1242"/>
                  <a:gd name="T4" fmla="*/ 590 w 1294"/>
                  <a:gd name="T5" fmla="*/ 1211 h 1242"/>
                  <a:gd name="T6" fmla="*/ 0 w 1294"/>
                  <a:gd name="T7" fmla="*/ 621 h 1242"/>
                  <a:gd name="T8" fmla="*/ 590 w 1294"/>
                  <a:gd name="T9" fmla="*/ 31 h 1242"/>
                  <a:gd name="T10" fmla="*/ 704 w 1294"/>
                  <a:gd name="T11" fmla="*/ 31 h 1242"/>
                  <a:gd name="T12" fmla="*/ 1294 w 1294"/>
                  <a:gd name="T13" fmla="*/ 621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4" h="1242">
                    <a:moveTo>
                      <a:pt x="1294" y="621"/>
                    </a:moveTo>
                    <a:cubicBezTo>
                      <a:pt x="704" y="1211"/>
                      <a:pt x="704" y="1211"/>
                      <a:pt x="704" y="1211"/>
                    </a:cubicBezTo>
                    <a:cubicBezTo>
                      <a:pt x="673" y="1242"/>
                      <a:pt x="621" y="1242"/>
                      <a:pt x="590" y="121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590" y="31"/>
                      <a:pt x="590" y="31"/>
                      <a:pt x="590" y="31"/>
                    </a:cubicBezTo>
                    <a:cubicBezTo>
                      <a:pt x="621" y="0"/>
                      <a:pt x="673" y="0"/>
                      <a:pt x="704" y="31"/>
                    </a:cubicBezTo>
                    <a:cubicBezTo>
                      <a:pt x="1294" y="621"/>
                      <a:pt x="1294" y="621"/>
                      <a:pt x="1294" y="621"/>
                    </a:cubicBezTo>
                    <a:close/>
                  </a:path>
                </a:pathLst>
              </a:custGeom>
              <a:solidFill>
                <a:srgbClr val="F3BE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3"/>
              <p:cNvSpPr>
                <a:spLocks noEditPoints="1"/>
              </p:cNvSpPr>
              <p:nvPr/>
            </p:nvSpPr>
            <p:spPr bwMode="auto">
              <a:xfrm>
                <a:off x="5953125" y="5588000"/>
                <a:ext cx="273050" cy="266700"/>
              </a:xfrm>
              <a:custGeom>
                <a:avLst/>
                <a:gdLst>
                  <a:gd name="T0" fmla="*/ 99 w 198"/>
                  <a:gd name="T1" fmla="*/ 80 h 193"/>
                  <a:gd name="T2" fmla="*/ 11 w 198"/>
                  <a:gd name="T3" fmla="*/ 50 h 193"/>
                  <a:gd name="T4" fmla="*/ 188 w 198"/>
                  <a:gd name="T5" fmla="*/ 50 h 193"/>
                  <a:gd name="T6" fmla="*/ 195 w 198"/>
                  <a:gd name="T7" fmla="*/ 90 h 193"/>
                  <a:gd name="T8" fmla="*/ 4 w 198"/>
                  <a:gd name="T9" fmla="*/ 90 h 193"/>
                  <a:gd name="T10" fmla="*/ 99 w 198"/>
                  <a:gd name="T11" fmla="*/ 96 h 193"/>
                  <a:gd name="T12" fmla="*/ 195 w 198"/>
                  <a:gd name="T13" fmla="*/ 90 h 193"/>
                  <a:gd name="T14" fmla="*/ 99 w 198"/>
                  <a:gd name="T15" fmla="*/ 145 h 193"/>
                  <a:gd name="T16" fmla="*/ 11 w 198"/>
                  <a:gd name="T17" fmla="*/ 115 h 193"/>
                  <a:gd name="T18" fmla="*/ 188 w 198"/>
                  <a:gd name="T19" fmla="*/ 115 h 193"/>
                  <a:gd name="T20" fmla="*/ 195 w 198"/>
                  <a:gd name="T21" fmla="*/ 155 h 193"/>
                  <a:gd name="T22" fmla="*/ 4 w 198"/>
                  <a:gd name="T23" fmla="*/ 155 h 193"/>
                  <a:gd name="T24" fmla="*/ 99 w 198"/>
                  <a:gd name="T25" fmla="*/ 161 h 193"/>
                  <a:gd name="T26" fmla="*/ 195 w 198"/>
                  <a:gd name="T27" fmla="*/ 155 h 193"/>
                  <a:gd name="T28" fmla="*/ 195 w 198"/>
                  <a:gd name="T29" fmla="*/ 26 h 193"/>
                  <a:gd name="T30" fmla="*/ 4 w 198"/>
                  <a:gd name="T31" fmla="*/ 26 h 193"/>
                  <a:gd name="T32" fmla="*/ 198 w 198"/>
                  <a:gd name="T33" fmla="*/ 38 h 193"/>
                  <a:gd name="T34" fmla="*/ 99 w 198"/>
                  <a:gd name="T35" fmla="*/ 0 h 193"/>
                  <a:gd name="T36" fmla="*/ 0 w 198"/>
                  <a:gd name="T37" fmla="*/ 38 h 193"/>
                  <a:gd name="T38" fmla="*/ 0 w 198"/>
                  <a:gd name="T39" fmla="*/ 58 h 193"/>
                  <a:gd name="T40" fmla="*/ 7 w 198"/>
                  <a:gd name="T41" fmla="*/ 80 h 193"/>
                  <a:gd name="T42" fmla="*/ 0 w 198"/>
                  <a:gd name="T43" fmla="*/ 103 h 193"/>
                  <a:gd name="T44" fmla="*/ 0 w 198"/>
                  <a:gd name="T45" fmla="*/ 122 h 193"/>
                  <a:gd name="T46" fmla="*/ 7 w 198"/>
                  <a:gd name="T47" fmla="*/ 145 h 193"/>
                  <a:gd name="T48" fmla="*/ 0 w 198"/>
                  <a:gd name="T49" fmla="*/ 167 h 193"/>
                  <a:gd name="T50" fmla="*/ 198 w 198"/>
                  <a:gd name="T51" fmla="*/ 167 h 193"/>
                  <a:gd name="T52" fmla="*/ 192 w 198"/>
                  <a:gd name="T53" fmla="*/ 145 h 193"/>
                  <a:gd name="T54" fmla="*/ 198 w 198"/>
                  <a:gd name="T55" fmla="*/ 122 h 193"/>
                  <a:gd name="T56" fmla="*/ 198 w 198"/>
                  <a:gd name="T57" fmla="*/ 103 h 193"/>
                  <a:gd name="T58" fmla="*/ 192 w 198"/>
                  <a:gd name="T59" fmla="*/ 80 h 193"/>
                  <a:gd name="T60" fmla="*/ 198 w 198"/>
                  <a:gd name="T61" fmla="*/ 58 h 193"/>
                  <a:gd name="T62" fmla="*/ 198 w 198"/>
                  <a:gd name="T63" fmla="*/ 3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8" h="193">
                    <a:moveTo>
                      <a:pt x="195" y="58"/>
                    </a:moveTo>
                    <a:cubicBezTo>
                      <a:pt x="195" y="68"/>
                      <a:pt x="156" y="80"/>
                      <a:pt x="99" y="80"/>
                    </a:cubicBezTo>
                    <a:cubicBezTo>
                      <a:pt x="43" y="80"/>
                      <a:pt x="4" y="68"/>
                      <a:pt x="4" y="58"/>
                    </a:cubicBezTo>
                    <a:cubicBezTo>
                      <a:pt x="4" y="55"/>
                      <a:pt x="6" y="53"/>
                      <a:pt x="11" y="50"/>
                    </a:cubicBezTo>
                    <a:cubicBezTo>
                      <a:pt x="28" y="59"/>
                      <a:pt x="64" y="64"/>
                      <a:pt x="99" y="64"/>
                    </a:cubicBezTo>
                    <a:cubicBezTo>
                      <a:pt x="134" y="64"/>
                      <a:pt x="171" y="59"/>
                      <a:pt x="188" y="50"/>
                    </a:cubicBezTo>
                    <a:cubicBezTo>
                      <a:pt x="192" y="53"/>
                      <a:pt x="195" y="55"/>
                      <a:pt x="195" y="58"/>
                    </a:cubicBezTo>
                    <a:close/>
                    <a:moveTo>
                      <a:pt x="195" y="90"/>
                    </a:moveTo>
                    <a:cubicBezTo>
                      <a:pt x="195" y="101"/>
                      <a:pt x="156" y="112"/>
                      <a:pt x="99" y="112"/>
                    </a:cubicBezTo>
                    <a:cubicBezTo>
                      <a:pt x="43" y="112"/>
                      <a:pt x="4" y="101"/>
                      <a:pt x="4" y="90"/>
                    </a:cubicBezTo>
                    <a:cubicBezTo>
                      <a:pt x="4" y="87"/>
                      <a:pt x="6" y="85"/>
                      <a:pt x="11" y="82"/>
                    </a:cubicBezTo>
                    <a:cubicBezTo>
                      <a:pt x="28" y="91"/>
                      <a:pt x="64" y="96"/>
                      <a:pt x="99" y="96"/>
                    </a:cubicBezTo>
                    <a:cubicBezTo>
                      <a:pt x="134" y="96"/>
                      <a:pt x="171" y="91"/>
                      <a:pt x="188" y="82"/>
                    </a:cubicBezTo>
                    <a:cubicBezTo>
                      <a:pt x="192" y="85"/>
                      <a:pt x="195" y="87"/>
                      <a:pt x="195" y="90"/>
                    </a:cubicBezTo>
                    <a:close/>
                    <a:moveTo>
                      <a:pt x="195" y="122"/>
                    </a:moveTo>
                    <a:cubicBezTo>
                      <a:pt x="195" y="133"/>
                      <a:pt x="156" y="145"/>
                      <a:pt x="99" y="145"/>
                    </a:cubicBezTo>
                    <a:cubicBezTo>
                      <a:pt x="43" y="145"/>
                      <a:pt x="4" y="133"/>
                      <a:pt x="4" y="122"/>
                    </a:cubicBezTo>
                    <a:cubicBezTo>
                      <a:pt x="4" y="120"/>
                      <a:pt x="6" y="117"/>
                      <a:pt x="11" y="115"/>
                    </a:cubicBezTo>
                    <a:cubicBezTo>
                      <a:pt x="28" y="124"/>
                      <a:pt x="64" y="129"/>
                      <a:pt x="99" y="129"/>
                    </a:cubicBezTo>
                    <a:cubicBezTo>
                      <a:pt x="134" y="129"/>
                      <a:pt x="171" y="124"/>
                      <a:pt x="188" y="115"/>
                    </a:cubicBezTo>
                    <a:cubicBezTo>
                      <a:pt x="192" y="117"/>
                      <a:pt x="195" y="120"/>
                      <a:pt x="195" y="122"/>
                    </a:cubicBezTo>
                    <a:close/>
                    <a:moveTo>
                      <a:pt x="195" y="155"/>
                    </a:moveTo>
                    <a:cubicBezTo>
                      <a:pt x="195" y="165"/>
                      <a:pt x="156" y="177"/>
                      <a:pt x="99" y="177"/>
                    </a:cubicBezTo>
                    <a:cubicBezTo>
                      <a:pt x="43" y="177"/>
                      <a:pt x="4" y="165"/>
                      <a:pt x="4" y="155"/>
                    </a:cubicBezTo>
                    <a:cubicBezTo>
                      <a:pt x="4" y="152"/>
                      <a:pt x="6" y="149"/>
                      <a:pt x="11" y="147"/>
                    </a:cubicBezTo>
                    <a:cubicBezTo>
                      <a:pt x="28" y="156"/>
                      <a:pt x="64" y="161"/>
                      <a:pt x="99" y="161"/>
                    </a:cubicBezTo>
                    <a:cubicBezTo>
                      <a:pt x="134" y="161"/>
                      <a:pt x="171" y="156"/>
                      <a:pt x="188" y="147"/>
                    </a:cubicBezTo>
                    <a:cubicBezTo>
                      <a:pt x="192" y="149"/>
                      <a:pt x="195" y="152"/>
                      <a:pt x="195" y="155"/>
                    </a:cubicBezTo>
                    <a:close/>
                    <a:moveTo>
                      <a:pt x="99" y="3"/>
                    </a:moveTo>
                    <a:cubicBezTo>
                      <a:pt x="156" y="3"/>
                      <a:pt x="195" y="15"/>
                      <a:pt x="195" y="26"/>
                    </a:cubicBezTo>
                    <a:cubicBezTo>
                      <a:pt x="195" y="36"/>
                      <a:pt x="156" y="48"/>
                      <a:pt x="99" y="48"/>
                    </a:cubicBezTo>
                    <a:cubicBezTo>
                      <a:pt x="43" y="48"/>
                      <a:pt x="4" y="36"/>
                      <a:pt x="4" y="26"/>
                    </a:cubicBezTo>
                    <a:cubicBezTo>
                      <a:pt x="4" y="15"/>
                      <a:pt x="43" y="3"/>
                      <a:pt x="99" y="3"/>
                    </a:cubicBezTo>
                    <a:close/>
                    <a:moveTo>
                      <a:pt x="198" y="38"/>
                    </a:moveTo>
                    <a:cubicBezTo>
                      <a:pt x="198" y="26"/>
                      <a:pt x="198" y="26"/>
                      <a:pt x="198" y="26"/>
                    </a:cubicBezTo>
                    <a:cubicBezTo>
                      <a:pt x="198" y="9"/>
                      <a:pt x="147" y="0"/>
                      <a:pt x="99" y="0"/>
                    </a:cubicBezTo>
                    <a:cubicBezTo>
                      <a:pt x="51" y="0"/>
                      <a:pt x="0" y="9"/>
                      <a:pt x="0" y="26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2"/>
                      <a:pt x="3" y="45"/>
                      <a:pt x="7" y="48"/>
                    </a:cubicBezTo>
                    <a:cubicBezTo>
                      <a:pt x="3" y="51"/>
                      <a:pt x="0" y="54"/>
                      <a:pt x="0" y="5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3" y="77"/>
                      <a:pt x="7" y="80"/>
                    </a:cubicBezTo>
                    <a:cubicBezTo>
                      <a:pt x="3" y="83"/>
                      <a:pt x="0" y="86"/>
                      <a:pt x="0" y="9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6"/>
                      <a:pt x="3" y="110"/>
                      <a:pt x="7" y="112"/>
                    </a:cubicBezTo>
                    <a:cubicBezTo>
                      <a:pt x="3" y="115"/>
                      <a:pt x="0" y="119"/>
                      <a:pt x="0" y="12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8"/>
                      <a:pt x="3" y="142"/>
                      <a:pt x="7" y="145"/>
                    </a:cubicBezTo>
                    <a:cubicBezTo>
                      <a:pt x="3" y="148"/>
                      <a:pt x="0" y="151"/>
                      <a:pt x="0" y="155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84"/>
                      <a:pt x="51" y="193"/>
                      <a:pt x="99" y="193"/>
                    </a:cubicBezTo>
                    <a:cubicBezTo>
                      <a:pt x="147" y="193"/>
                      <a:pt x="198" y="184"/>
                      <a:pt x="198" y="167"/>
                    </a:cubicBezTo>
                    <a:cubicBezTo>
                      <a:pt x="198" y="155"/>
                      <a:pt x="198" y="155"/>
                      <a:pt x="198" y="155"/>
                    </a:cubicBezTo>
                    <a:cubicBezTo>
                      <a:pt x="198" y="151"/>
                      <a:pt x="196" y="148"/>
                      <a:pt x="192" y="145"/>
                    </a:cubicBezTo>
                    <a:cubicBezTo>
                      <a:pt x="196" y="142"/>
                      <a:pt x="198" y="138"/>
                      <a:pt x="198" y="135"/>
                    </a:cubicBezTo>
                    <a:cubicBezTo>
                      <a:pt x="198" y="122"/>
                      <a:pt x="198" y="122"/>
                      <a:pt x="198" y="122"/>
                    </a:cubicBezTo>
                    <a:cubicBezTo>
                      <a:pt x="198" y="119"/>
                      <a:pt x="196" y="115"/>
                      <a:pt x="192" y="112"/>
                    </a:cubicBezTo>
                    <a:cubicBezTo>
                      <a:pt x="196" y="110"/>
                      <a:pt x="198" y="106"/>
                      <a:pt x="198" y="103"/>
                    </a:cubicBezTo>
                    <a:cubicBezTo>
                      <a:pt x="198" y="90"/>
                      <a:pt x="198" y="90"/>
                      <a:pt x="198" y="90"/>
                    </a:cubicBezTo>
                    <a:cubicBezTo>
                      <a:pt x="198" y="86"/>
                      <a:pt x="196" y="83"/>
                      <a:pt x="192" y="80"/>
                    </a:cubicBezTo>
                    <a:cubicBezTo>
                      <a:pt x="196" y="77"/>
                      <a:pt x="198" y="74"/>
                      <a:pt x="198" y="70"/>
                    </a:cubicBezTo>
                    <a:cubicBezTo>
                      <a:pt x="198" y="58"/>
                      <a:pt x="198" y="58"/>
                      <a:pt x="198" y="58"/>
                    </a:cubicBezTo>
                    <a:cubicBezTo>
                      <a:pt x="198" y="54"/>
                      <a:pt x="196" y="51"/>
                      <a:pt x="192" y="48"/>
                    </a:cubicBezTo>
                    <a:cubicBezTo>
                      <a:pt x="196" y="45"/>
                      <a:pt x="198" y="42"/>
                      <a:pt x="19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742242" y="4656305"/>
                <a:ext cx="686880" cy="754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id-ID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id-ID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3" name="TextBox 122"/>
          <p:cNvSpPr txBox="1"/>
          <p:nvPr/>
        </p:nvSpPr>
        <p:spPr>
          <a:xfrm>
            <a:off x="798098" y="1754523"/>
            <a:ext cx="45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E1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Analytics</a:t>
            </a:r>
            <a:endParaRPr lang="id-ID" sz="2000" b="1" dirty="0">
              <a:solidFill>
                <a:srgbClr val="AE1B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8098" y="2123855"/>
            <a:ext cx="3122222" cy="12470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drivers’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Marital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97993" y="3886953"/>
            <a:ext cx="399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Analytics</a:t>
            </a:r>
            <a:endParaRPr lang="id-ID" sz="2000" b="1" dirty="0">
              <a:solidFill>
                <a:srgbClr val="F3BE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98098" y="4321516"/>
            <a:ext cx="3122222" cy="1287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Compare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vehicles’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risk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car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Maker,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Poppins Light" charset="0"/>
                <a:cs typeface="Arial" panose="020B0604020202020204" pitchFamily="34" charset="0"/>
              </a:rPr>
              <a:t>Year</a:t>
            </a:r>
            <a:endParaRPr lang="en-US" dirty="0">
              <a:latin typeface="Arial" panose="020B0604020202020204" pitchFamily="34" charset="0"/>
              <a:ea typeface="Poppins Light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491524" y="3876513"/>
            <a:ext cx="390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b="1" dirty="0" err="1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lang="id-ID" sz="2000" b="1" dirty="0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id-ID" sz="2000" b="1" dirty="0" err="1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id-ID" sz="2000" b="1" dirty="0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b="1" dirty="0" err="1">
                <a:solidFill>
                  <a:srgbClr val="F3BE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id-ID" sz="2000" b="1" dirty="0">
              <a:solidFill>
                <a:srgbClr val="F3BE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59DBC-C171-F449-A47E-304242079D31}"/>
              </a:ext>
            </a:extLst>
          </p:cNvPr>
          <p:cNvSpPr txBox="1"/>
          <p:nvPr/>
        </p:nvSpPr>
        <p:spPr>
          <a:xfrm>
            <a:off x="7337034" y="1744729"/>
            <a:ext cx="40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AE1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Analytics</a:t>
            </a:r>
            <a:endParaRPr lang="id-ID" sz="2000" b="1" dirty="0">
              <a:solidFill>
                <a:srgbClr val="AE1B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E93D1-3EB8-6345-88FC-F7DF1F318D14}"/>
              </a:ext>
            </a:extLst>
          </p:cNvPr>
          <p:cNvSpPr txBox="1"/>
          <p:nvPr/>
        </p:nvSpPr>
        <p:spPr>
          <a:xfrm>
            <a:off x="8269679" y="2113415"/>
            <a:ext cx="3122222" cy="1287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864D52-E11E-6746-AAEB-5C036A0DD4E8}"/>
              </a:ext>
            </a:extLst>
          </p:cNvPr>
          <p:cNvSpPr txBox="1"/>
          <p:nvPr/>
        </p:nvSpPr>
        <p:spPr>
          <a:xfrm>
            <a:off x="8188473" y="4276623"/>
            <a:ext cx="3203428" cy="1287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80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23" grpId="0"/>
      <p:bldP spid="124" grpId="0"/>
      <p:bldP spid="125" grpId="0"/>
      <p:bldP spid="126" grpId="0"/>
      <p:bldP spid="129" grpId="0"/>
      <p:bldP spid="48" grpId="0"/>
      <p:bldP spid="5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3FCC2D-DF0C-1B43-86D9-A8B985D9FC43}"/>
              </a:ext>
            </a:extLst>
          </p:cNvPr>
          <p:cNvSpPr/>
          <p:nvPr/>
        </p:nvSpPr>
        <p:spPr>
          <a:xfrm>
            <a:off x="488649" y="1976778"/>
            <a:ext cx="2189356" cy="17470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ncrease the premium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charged to the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drivers,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divorced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45-64.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DF4B2-04D6-654A-BA23-17EBE23CC7BA}"/>
              </a:ext>
            </a:extLst>
          </p:cNvPr>
          <p:cNvSpPr/>
          <p:nvPr/>
        </p:nvSpPr>
        <p:spPr>
          <a:xfrm>
            <a:off x="512359" y="3932577"/>
            <a:ext cx="2189356" cy="21632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assessement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11,16,4</a:t>
            </a:r>
          </a:p>
          <a:p>
            <a:pPr algn="r">
              <a:lnSpc>
                <a:spcPct val="150000"/>
              </a:lnSpc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noProof="1">
                <a:latin typeface="Arial" panose="020B0604020202020204" pitchFamily="34" charset="0"/>
                <a:cs typeface="Arial" panose="020B0604020202020204" pitchFamily="34" charset="0"/>
              </a:rPr>
              <a:t>expense.</a:t>
            </a:r>
            <a:r>
              <a:rPr lang="zh-CN" altLang="en-US" sz="147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70" noProof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</a:t>
            </a:r>
            <a:endParaRPr lang="en-US" sz="1470" noProof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F4AC60-5424-3849-9143-4F95AC095C95}"/>
              </a:ext>
            </a:extLst>
          </p:cNvPr>
          <p:cNvCxnSpPr/>
          <p:nvPr/>
        </p:nvCxnSpPr>
        <p:spPr>
          <a:xfrm>
            <a:off x="3318722" y="2852035"/>
            <a:ext cx="810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400962-8E90-2E4A-ABF0-19898BC00BED}"/>
              </a:ext>
            </a:extLst>
          </p:cNvPr>
          <p:cNvCxnSpPr/>
          <p:nvPr/>
        </p:nvCxnSpPr>
        <p:spPr>
          <a:xfrm>
            <a:off x="3318722" y="4837384"/>
            <a:ext cx="810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0CD636-7CCC-E242-8EA4-C3779597795B}"/>
              </a:ext>
            </a:extLst>
          </p:cNvPr>
          <p:cNvGrpSpPr/>
          <p:nvPr/>
        </p:nvGrpSpPr>
        <p:grpSpPr>
          <a:xfrm>
            <a:off x="4129292" y="2177961"/>
            <a:ext cx="3842686" cy="3838186"/>
            <a:chOff x="4129292" y="1814707"/>
            <a:chExt cx="3842686" cy="3838186"/>
          </a:xfrm>
        </p:grpSpPr>
        <p:sp>
          <p:nvSpPr>
            <p:cNvPr id="52" name="Freeform 1579">
              <a:extLst>
                <a:ext uri="{FF2B5EF4-FFF2-40B4-BE49-F238E27FC236}">
                  <a16:creationId xmlns:a16="http://schemas.microsoft.com/office/drawing/2014/main" id="{36B13308-AA19-AF4F-BE03-915B667D6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292" y="1814707"/>
              <a:ext cx="3842686" cy="3838186"/>
            </a:xfrm>
            <a:custGeom>
              <a:avLst/>
              <a:gdLst>
                <a:gd name="T0" fmla="*/ 1215 w 2560"/>
                <a:gd name="T1" fmla="*/ 2559 h 2560"/>
                <a:gd name="T2" fmla="*/ 1022 w 2560"/>
                <a:gd name="T3" fmla="*/ 2534 h 2560"/>
                <a:gd name="T4" fmla="*/ 840 w 2560"/>
                <a:gd name="T5" fmla="*/ 2482 h 2560"/>
                <a:gd name="T6" fmla="*/ 670 w 2560"/>
                <a:gd name="T7" fmla="*/ 2406 h 2560"/>
                <a:gd name="T8" fmla="*/ 515 w 2560"/>
                <a:gd name="T9" fmla="*/ 2306 h 2560"/>
                <a:gd name="T10" fmla="*/ 375 w 2560"/>
                <a:gd name="T11" fmla="*/ 2185 h 2560"/>
                <a:gd name="T12" fmla="*/ 255 w 2560"/>
                <a:gd name="T13" fmla="*/ 2046 h 2560"/>
                <a:gd name="T14" fmla="*/ 156 w 2560"/>
                <a:gd name="T15" fmla="*/ 1890 h 2560"/>
                <a:gd name="T16" fmla="*/ 78 w 2560"/>
                <a:gd name="T17" fmla="*/ 1720 h 2560"/>
                <a:gd name="T18" fmla="*/ 27 w 2560"/>
                <a:gd name="T19" fmla="*/ 1538 h 2560"/>
                <a:gd name="T20" fmla="*/ 3 w 2560"/>
                <a:gd name="T21" fmla="*/ 1347 h 2560"/>
                <a:gd name="T22" fmla="*/ 3 w 2560"/>
                <a:gd name="T23" fmla="*/ 1215 h 2560"/>
                <a:gd name="T24" fmla="*/ 27 w 2560"/>
                <a:gd name="T25" fmla="*/ 1023 h 2560"/>
                <a:gd name="T26" fmla="*/ 78 w 2560"/>
                <a:gd name="T27" fmla="*/ 841 h 2560"/>
                <a:gd name="T28" fmla="*/ 156 w 2560"/>
                <a:gd name="T29" fmla="*/ 671 h 2560"/>
                <a:gd name="T30" fmla="*/ 255 w 2560"/>
                <a:gd name="T31" fmla="*/ 515 h 2560"/>
                <a:gd name="T32" fmla="*/ 375 w 2560"/>
                <a:gd name="T33" fmla="*/ 376 h 2560"/>
                <a:gd name="T34" fmla="*/ 515 w 2560"/>
                <a:gd name="T35" fmla="*/ 255 h 2560"/>
                <a:gd name="T36" fmla="*/ 670 w 2560"/>
                <a:gd name="T37" fmla="*/ 155 h 2560"/>
                <a:gd name="T38" fmla="*/ 840 w 2560"/>
                <a:gd name="T39" fmla="*/ 78 h 2560"/>
                <a:gd name="T40" fmla="*/ 1022 w 2560"/>
                <a:gd name="T41" fmla="*/ 26 h 2560"/>
                <a:gd name="T42" fmla="*/ 1215 w 2560"/>
                <a:gd name="T43" fmla="*/ 2 h 2560"/>
                <a:gd name="T44" fmla="*/ 1346 w 2560"/>
                <a:gd name="T45" fmla="*/ 2 h 2560"/>
                <a:gd name="T46" fmla="*/ 1538 w 2560"/>
                <a:gd name="T47" fmla="*/ 26 h 2560"/>
                <a:gd name="T48" fmla="*/ 1720 w 2560"/>
                <a:gd name="T49" fmla="*/ 78 h 2560"/>
                <a:gd name="T50" fmla="*/ 1889 w 2560"/>
                <a:gd name="T51" fmla="*/ 155 h 2560"/>
                <a:gd name="T52" fmla="*/ 2045 w 2560"/>
                <a:gd name="T53" fmla="*/ 255 h 2560"/>
                <a:gd name="T54" fmla="*/ 2185 w 2560"/>
                <a:gd name="T55" fmla="*/ 376 h 2560"/>
                <a:gd name="T56" fmla="*/ 2305 w 2560"/>
                <a:gd name="T57" fmla="*/ 515 h 2560"/>
                <a:gd name="T58" fmla="*/ 2405 w 2560"/>
                <a:gd name="T59" fmla="*/ 671 h 2560"/>
                <a:gd name="T60" fmla="*/ 2482 w 2560"/>
                <a:gd name="T61" fmla="*/ 841 h 2560"/>
                <a:gd name="T62" fmla="*/ 2534 w 2560"/>
                <a:gd name="T63" fmla="*/ 1023 h 2560"/>
                <a:gd name="T64" fmla="*/ 2558 w 2560"/>
                <a:gd name="T65" fmla="*/ 1215 h 2560"/>
                <a:gd name="T66" fmla="*/ 2558 w 2560"/>
                <a:gd name="T67" fmla="*/ 1347 h 2560"/>
                <a:gd name="T68" fmla="*/ 2534 w 2560"/>
                <a:gd name="T69" fmla="*/ 1538 h 2560"/>
                <a:gd name="T70" fmla="*/ 2482 w 2560"/>
                <a:gd name="T71" fmla="*/ 1720 h 2560"/>
                <a:gd name="T72" fmla="*/ 2405 w 2560"/>
                <a:gd name="T73" fmla="*/ 1890 h 2560"/>
                <a:gd name="T74" fmla="*/ 2305 w 2560"/>
                <a:gd name="T75" fmla="*/ 2046 h 2560"/>
                <a:gd name="T76" fmla="*/ 2185 w 2560"/>
                <a:gd name="T77" fmla="*/ 2185 h 2560"/>
                <a:gd name="T78" fmla="*/ 2045 w 2560"/>
                <a:gd name="T79" fmla="*/ 2306 h 2560"/>
                <a:gd name="T80" fmla="*/ 1889 w 2560"/>
                <a:gd name="T81" fmla="*/ 2406 h 2560"/>
                <a:gd name="T82" fmla="*/ 1720 w 2560"/>
                <a:gd name="T83" fmla="*/ 2482 h 2560"/>
                <a:gd name="T84" fmla="*/ 1538 w 2560"/>
                <a:gd name="T85" fmla="*/ 2534 h 2560"/>
                <a:gd name="T86" fmla="*/ 1346 w 2560"/>
                <a:gd name="T87" fmla="*/ 2559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0" h="2560">
                  <a:moveTo>
                    <a:pt x="1280" y="2560"/>
                  </a:moveTo>
                  <a:lnTo>
                    <a:pt x="1280" y="2560"/>
                  </a:lnTo>
                  <a:lnTo>
                    <a:pt x="1215" y="2559"/>
                  </a:lnTo>
                  <a:lnTo>
                    <a:pt x="1150" y="2555"/>
                  </a:lnTo>
                  <a:lnTo>
                    <a:pt x="1086" y="2546"/>
                  </a:lnTo>
                  <a:lnTo>
                    <a:pt x="1022" y="2534"/>
                  </a:lnTo>
                  <a:lnTo>
                    <a:pt x="960" y="2520"/>
                  </a:lnTo>
                  <a:lnTo>
                    <a:pt x="900" y="2503"/>
                  </a:lnTo>
                  <a:lnTo>
                    <a:pt x="840" y="2482"/>
                  </a:lnTo>
                  <a:lnTo>
                    <a:pt x="783" y="2459"/>
                  </a:lnTo>
                  <a:lnTo>
                    <a:pt x="726" y="2435"/>
                  </a:lnTo>
                  <a:lnTo>
                    <a:pt x="670" y="2406"/>
                  </a:lnTo>
                  <a:lnTo>
                    <a:pt x="617" y="2376"/>
                  </a:lnTo>
                  <a:lnTo>
                    <a:pt x="565" y="2342"/>
                  </a:lnTo>
                  <a:lnTo>
                    <a:pt x="515" y="2306"/>
                  </a:lnTo>
                  <a:lnTo>
                    <a:pt x="466" y="2269"/>
                  </a:lnTo>
                  <a:lnTo>
                    <a:pt x="420" y="2228"/>
                  </a:lnTo>
                  <a:lnTo>
                    <a:pt x="375" y="2185"/>
                  </a:lnTo>
                  <a:lnTo>
                    <a:pt x="333" y="2141"/>
                  </a:lnTo>
                  <a:lnTo>
                    <a:pt x="293" y="2094"/>
                  </a:lnTo>
                  <a:lnTo>
                    <a:pt x="255" y="2046"/>
                  </a:lnTo>
                  <a:lnTo>
                    <a:pt x="219" y="1996"/>
                  </a:lnTo>
                  <a:lnTo>
                    <a:pt x="186" y="1944"/>
                  </a:lnTo>
                  <a:lnTo>
                    <a:pt x="156" y="1890"/>
                  </a:lnTo>
                  <a:lnTo>
                    <a:pt x="127" y="1835"/>
                  </a:lnTo>
                  <a:lnTo>
                    <a:pt x="101" y="1779"/>
                  </a:lnTo>
                  <a:lnTo>
                    <a:pt x="78" y="1720"/>
                  </a:lnTo>
                  <a:lnTo>
                    <a:pt x="57" y="1660"/>
                  </a:lnTo>
                  <a:lnTo>
                    <a:pt x="40" y="1600"/>
                  </a:lnTo>
                  <a:lnTo>
                    <a:pt x="27" y="1538"/>
                  </a:lnTo>
                  <a:lnTo>
                    <a:pt x="16" y="1475"/>
                  </a:lnTo>
                  <a:lnTo>
                    <a:pt x="7" y="1412"/>
                  </a:lnTo>
                  <a:lnTo>
                    <a:pt x="3" y="1347"/>
                  </a:lnTo>
                  <a:lnTo>
                    <a:pt x="0" y="1280"/>
                  </a:lnTo>
                  <a:lnTo>
                    <a:pt x="0" y="1280"/>
                  </a:lnTo>
                  <a:lnTo>
                    <a:pt x="3" y="1215"/>
                  </a:lnTo>
                  <a:lnTo>
                    <a:pt x="7" y="1150"/>
                  </a:lnTo>
                  <a:lnTo>
                    <a:pt x="16" y="1085"/>
                  </a:lnTo>
                  <a:lnTo>
                    <a:pt x="27" y="1023"/>
                  </a:lnTo>
                  <a:lnTo>
                    <a:pt x="40" y="961"/>
                  </a:lnTo>
                  <a:lnTo>
                    <a:pt x="57" y="900"/>
                  </a:lnTo>
                  <a:lnTo>
                    <a:pt x="78" y="841"/>
                  </a:lnTo>
                  <a:lnTo>
                    <a:pt x="101" y="783"/>
                  </a:lnTo>
                  <a:lnTo>
                    <a:pt x="127" y="726"/>
                  </a:lnTo>
                  <a:lnTo>
                    <a:pt x="156" y="671"/>
                  </a:lnTo>
                  <a:lnTo>
                    <a:pt x="186" y="617"/>
                  </a:lnTo>
                  <a:lnTo>
                    <a:pt x="219" y="565"/>
                  </a:lnTo>
                  <a:lnTo>
                    <a:pt x="255" y="515"/>
                  </a:lnTo>
                  <a:lnTo>
                    <a:pt x="293" y="467"/>
                  </a:lnTo>
                  <a:lnTo>
                    <a:pt x="333" y="421"/>
                  </a:lnTo>
                  <a:lnTo>
                    <a:pt x="375" y="376"/>
                  </a:lnTo>
                  <a:lnTo>
                    <a:pt x="420" y="334"/>
                  </a:lnTo>
                  <a:lnTo>
                    <a:pt x="466" y="294"/>
                  </a:lnTo>
                  <a:lnTo>
                    <a:pt x="515" y="255"/>
                  </a:lnTo>
                  <a:lnTo>
                    <a:pt x="565" y="220"/>
                  </a:lnTo>
                  <a:lnTo>
                    <a:pt x="617" y="187"/>
                  </a:lnTo>
                  <a:lnTo>
                    <a:pt x="670" y="155"/>
                  </a:lnTo>
                  <a:lnTo>
                    <a:pt x="726" y="127"/>
                  </a:lnTo>
                  <a:lnTo>
                    <a:pt x="783" y="101"/>
                  </a:lnTo>
                  <a:lnTo>
                    <a:pt x="840" y="78"/>
                  </a:lnTo>
                  <a:lnTo>
                    <a:pt x="900" y="58"/>
                  </a:lnTo>
                  <a:lnTo>
                    <a:pt x="960" y="41"/>
                  </a:lnTo>
                  <a:lnTo>
                    <a:pt x="1022" y="26"/>
                  </a:lnTo>
                  <a:lnTo>
                    <a:pt x="1086" y="15"/>
                  </a:lnTo>
                  <a:lnTo>
                    <a:pt x="1150" y="8"/>
                  </a:lnTo>
                  <a:lnTo>
                    <a:pt x="1215" y="2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346" y="2"/>
                  </a:lnTo>
                  <a:lnTo>
                    <a:pt x="1411" y="8"/>
                  </a:lnTo>
                  <a:lnTo>
                    <a:pt x="1475" y="15"/>
                  </a:lnTo>
                  <a:lnTo>
                    <a:pt x="1538" y="26"/>
                  </a:lnTo>
                  <a:lnTo>
                    <a:pt x="1600" y="41"/>
                  </a:lnTo>
                  <a:lnTo>
                    <a:pt x="1661" y="58"/>
                  </a:lnTo>
                  <a:lnTo>
                    <a:pt x="1720" y="78"/>
                  </a:lnTo>
                  <a:lnTo>
                    <a:pt x="1778" y="101"/>
                  </a:lnTo>
                  <a:lnTo>
                    <a:pt x="1834" y="127"/>
                  </a:lnTo>
                  <a:lnTo>
                    <a:pt x="1889" y="155"/>
                  </a:lnTo>
                  <a:lnTo>
                    <a:pt x="1943" y="187"/>
                  </a:lnTo>
                  <a:lnTo>
                    <a:pt x="1995" y="220"/>
                  </a:lnTo>
                  <a:lnTo>
                    <a:pt x="2045" y="255"/>
                  </a:lnTo>
                  <a:lnTo>
                    <a:pt x="2094" y="294"/>
                  </a:lnTo>
                  <a:lnTo>
                    <a:pt x="2141" y="334"/>
                  </a:lnTo>
                  <a:lnTo>
                    <a:pt x="2185" y="376"/>
                  </a:lnTo>
                  <a:lnTo>
                    <a:pt x="2227" y="421"/>
                  </a:lnTo>
                  <a:lnTo>
                    <a:pt x="2268" y="467"/>
                  </a:lnTo>
                  <a:lnTo>
                    <a:pt x="2305" y="515"/>
                  </a:lnTo>
                  <a:lnTo>
                    <a:pt x="2341" y="565"/>
                  </a:lnTo>
                  <a:lnTo>
                    <a:pt x="2375" y="617"/>
                  </a:lnTo>
                  <a:lnTo>
                    <a:pt x="2405" y="671"/>
                  </a:lnTo>
                  <a:lnTo>
                    <a:pt x="2434" y="726"/>
                  </a:lnTo>
                  <a:lnTo>
                    <a:pt x="2460" y="783"/>
                  </a:lnTo>
                  <a:lnTo>
                    <a:pt x="2482" y="841"/>
                  </a:lnTo>
                  <a:lnTo>
                    <a:pt x="2502" y="900"/>
                  </a:lnTo>
                  <a:lnTo>
                    <a:pt x="2519" y="961"/>
                  </a:lnTo>
                  <a:lnTo>
                    <a:pt x="2534" y="1023"/>
                  </a:lnTo>
                  <a:lnTo>
                    <a:pt x="2545" y="1085"/>
                  </a:lnTo>
                  <a:lnTo>
                    <a:pt x="2554" y="1150"/>
                  </a:lnTo>
                  <a:lnTo>
                    <a:pt x="2558" y="1215"/>
                  </a:lnTo>
                  <a:lnTo>
                    <a:pt x="2560" y="1280"/>
                  </a:lnTo>
                  <a:lnTo>
                    <a:pt x="2560" y="1280"/>
                  </a:lnTo>
                  <a:lnTo>
                    <a:pt x="2558" y="1347"/>
                  </a:lnTo>
                  <a:lnTo>
                    <a:pt x="2554" y="1412"/>
                  </a:lnTo>
                  <a:lnTo>
                    <a:pt x="2545" y="1475"/>
                  </a:lnTo>
                  <a:lnTo>
                    <a:pt x="2534" y="1538"/>
                  </a:lnTo>
                  <a:lnTo>
                    <a:pt x="2519" y="1600"/>
                  </a:lnTo>
                  <a:lnTo>
                    <a:pt x="2502" y="1660"/>
                  </a:lnTo>
                  <a:lnTo>
                    <a:pt x="2482" y="1720"/>
                  </a:lnTo>
                  <a:lnTo>
                    <a:pt x="2460" y="1779"/>
                  </a:lnTo>
                  <a:lnTo>
                    <a:pt x="2434" y="1835"/>
                  </a:lnTo>
                  <a:lnTo>
                    <a:pt x="2405" y="1890"/>
                  </a:lnTo>
                  <a:lnTo>
                    <a:pt x="2375" y="1944"/>
                  </a:lnTo>
                  <a:lnTo>
                    <a:pt x="2341" y="1996"/>
                  </a:lnTo>
                  <a:lnTo>
                    <a:pt x="2305" y="2046"/>
                  </a:lnTo>
                  <a:lnTo>
                    <a:pt x="2268" y="2094"/>
                  </a:lnTo>
                  <a:lnTo>
                    <a:pt x="2227" y="2141"/>
                  </a:lnTo>
                  <a:lnTo>
                    <a:pt x="2185" y="2185"/>
                  </a:lnTo>
                  <a:lnTo>
                    <a:pt x="2141" y="2228"/>
                  </a:lnTo>
                  <a:lnTo>
                    <a:pt x="2094" y="2269"/>
                  </a:lnTo>
                  <a:lnTo>
                    <a:pt x="2045" y="2306"/>
                  </a:lnTo>
                  <a:lnTo>
                    <a:pt x="1995" y="2342"/>
                  </a:lnTo>
                  <a:lnTo>
                    <a:pt x="1943" y="2376"/>
                  </a:lnTo>
                  <a:lnTo>
                    <a:pt x="1889" y="2406"/>
                  </a:lnTo>
                  <a:lnTo>
                    <a:pt x="1834" y="2435"/>
                  </a:lnTo>
                  <a:lnTo>
                    <a:pt x="1778" y="2459"/>
                  </a:lnTo>
                  <a:lnTo>
                    <a:pt x="1720" y="2482"/>
                  </a:lnTo>
                  <a:lnTo>
                    <a:pt x="1661" y="2503"/>
                  </a:lnTo>
                  <a:lnTo>
                    <a:pt x="1600" y="2520"/>
                  </a:lnTo>
                  <a:lnTo>
                    <a:pt x="1538" y="2534"/>
                  </a:lnTo>
                  <a:lnTo>
                    <a:pt x="1475" y="2546"/>
                  </a:lnTo>
                  <a:lnTo>
                    <a:pt x="1411" y="2555"/>
                  </a:lnTo>
                  <a:lnTo>
                    <a:pt x="1346" y="2559"/>
                  </a:lnTo>
                  <a:lnTo>
                    <a:pt x="1280" y="2560"/>
                  </a:lnTo>
                  <a:lnTo>
                    <a:pt x="1280" y="256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F5FC24-EA3C-8342-91EB-C161DE84712F}"/>
                </a:ext>
              </a:extLst>
            </p:cNvPr>
            <p:cNvGrpSpPr/>
            <p:nvPr/>
          </p:nvGrpSpPr>
          <p:grpSpPr>
            <a:xfrm>
              <a:off x="4299850" y="1989332"/>
              <a:ext cx="3506071" cy="3515928"/>
              <a:chOff x="4498632" y="2185847"/>
              <a:chExt cx="3199238" cy="3208234"/>
            </a:xfrm>
          </p:grpSpPr>
          <p:sp>
            <p:nvSpPr>
              <p:cNvPr id="60" name="Freeform 1581">
                <a:extLst>
                  <a:ext uri="{FF2B5EF4-FFF2-40B4-BE49-F238E27FC236}">
                    <a16:creationId xmlns:a16="http://schemas.microsoft.com/office/drawing/2014/main" id="{0EE6A32F-547A-B149-B05A-90768F11F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499" y="3792213"/>
                <a:ext cx="1606370" cy="1601868"/>
              </a:xfrm>
              <a:custGeom>
                <a:avLst/>
                <a:gdLst>
                  <a:gd name="T0" fmla="*/ 994 w 1069"/>
                  <a:gd name="T1" fmla="*/ 76 h 1069"/>
                  <a:gd name="T2" fmla="*/ 946 w 1069"/>
                  <a:gd name="T3" fmla="*/ 36 h 1069"/>
                  <a:gd name="T4" fmla="*/ 942 w 1069"/>
                  <a:gd name="T5" fmla="*/ 0 h 1069"/>
                  <a:gd name="T6" fmla="*/ 460 w 1069"/>
                  <a:gd name="T7" fmla="*/ 70 h 1069"/>
                  <a:gd name="T8" fmla="*/ 428 w 1069"/>
                  <a:gd name="T9" fmla="*/ 180 h 1069"/>
                  <a:gd name="T10" fmla="*/ 373 w 1069"/>
                  <a:gd name="T11" fmla="*/ 277 h 1069"/>
                  <a:gd name="T12" fmla="*/ 295 w 1069"/>
                  <a:gd name="T13" fmla="*/ 358 h 1069"/>
                  <a:gd name="T14" fmla="*/ 201 w 1069"/>
                  <a:gd name="T15" fmla="*/ 419 h 1069"/>
                  <a:gd name="T16" fmla="*/ 94 w 1069"/>
                  <a:gd name="T17" fmla="*/ 455 h 1069"/>
                  <a:gd name="T18" fmla="*/ 0 w 1069"/>
                  <a:gd name="T19" fmla="*/ 465 h 1069"/>
                  <a:gd name="T20" fmla="*/ 13 w 1069"/>
                  <a:gd name="T21" fmla="*/ 949 h 1069"/>
                  <a:gd name="T22" fmla="*/ 67 w 1069"/>
                  <a:gd name="T23" fmla="*/ 981 h 1069"/>
                  <a:gd name="T24" fmla="*/ 75 w 1069"/>
                  <a:gd name="T25" fmla="*/ 1048 h 1069"/>
                  <a:gd name="T26" fmla="*/ 90 w 1069"/>
                  <a:gd name="T27" fmla="*/ 1067 h 1069"/>
                  <a:gd name="T28" fmla="*/ 192 w 1069"/>
                  <a:gd name="T29" fmla="*/ 1056 h 1069"/>
                  <a:gd name="T30" fmla="*/ 205 w 1069"/>
                  <a:gd name="T31" fmla="*/ 1031 h 1069"/>
                  <a:gd name="T32" fmla="*/ 195 w 1069"/>
                  <a:gd name="T33" fmla="*/ 973 h 1069"/>
                  <a:gd name="T34" fmla="*/ 230 w 1069"/>
                  <a:gd name="T35" fmla="*/ 923 h 1069"/>
                  <a:gd name="T36" fmla="*/ 266 w 1069"/>
                  <a:gd name="T37" fmla="*/ 913 h 1069"/>
                  <a:gd name="T38" fmla="*/ 322 w 1069"/>
                  <a:gd name="T39" fmla="*/ 940 h 1069"/>
                  <a:gd name="T40" fmla="*/ 343 w 1069"/>
                  <a:gd name="T41" fmla="*/ 995 h 1069"/>
                  <a:gd name="T42" fmla="*/ 364 w 1069"/>
                  <a:gd name="T43" fmla="*/ 1009 h 1069"/>
                  <a:gd name="T44" fmla="*/ 461 w 1069"/>
                  <a:gd name="T45" fmla="*/ 968 h 1069"/>
                  <a:gd name="T46" fmla="*/ 449 w 1069"/>
                  <a:gd name="T47" fmla="*/ 923 h 1069"/>
                  <a:gd name="T48" fmla="*/ 436 w 1069"/>
                  <a:gd name="T49" fmla="*/ 881 h 1069"/>
                  <a:gd name="T50" fmla="*/ 467 w 1069"/>
                  <a:gd name="T51" fmla="*/ 826 h 1069"/>
                  <a:gd name="T52" fmla="*/ 501 w 1069"/>
                  <a:gd name="T53" fmla="*/ 811 h 1069"/>
                  <a:gd name="T54" fmla="*/ 559 w 1069"/>
                  <a:gd name="T55" fmla="*/ 833 h 1069"/>
                  <a:gd name="T56" fmla="*/ 588 w 1069"/>
                  <a:gd name="T57" fmla="*/ 876 h 1069"/>
                  <a:gd name="T58" fmla="*/ 616 w 1069"/>
                  <a:gd name="T59" fmla="*/ 879 h 1069"/>
                  <a:gd name="T60" fmla="*/ 695 w 1069"/>
                  <a:gd name="T61" fmla="*/ 813 h 1069"/>
                  <a:gd name="T62" fmla="*/ 689 w 1069"/>
                  <a:gd name="T63" fmla="*/ 794 h 1069"/>
                  <a:gd name="T64" fmla="*/ 652 w 1069"/>
                  <a:gd name="T65" fmla="*/ 748 h 1069"/>
                  <a:gd name="T66" fmla="*/ 656 w 1069"/>
                  <a:gd name="T67" fmla="*/ 687 h 1069"/>
                  <a:gd name="T68" fmla="*/ 682 w 1069"/>
                  <a:gd name="T69" fmla="*/ 660 h 1069"/>
                  <a:gd name="T70" fmla="*/ 744 w 1069"/>
                  <a:gd name="T71" fmla="*/ 655 h 1069"/>
                  <a:gd name="T72" fmla="*/ 790 w 1069"/>
                  <a:gd name="T73" fmla="*/ 694 h 1069"/>
                  <a:gd name="T74" fmla="*/ 818 w 1069"/>
                  <a:gd name="T75" fmla="*/ 696 h 1069"/>
                  <a:gd name="T76" fmla="*/ 880 w 1069"/>
                  <a:gd name="T77" fmla="*/ 612 h 1069"/>
                  <a:gd name="T78" fmla="*/ 847 w 1069"/>
                  <a:gd name="T79" fmla="*/ 576 h 1069"/>
                  <a:gd name="T80" fmla="*/ 813 w 1069"/>
                  <a:gd name="T81" fmla="*/ 547 h 1069"/>
                  <a:gd name="T82" fmla="*/ 812 w 1069"/>
                  <a:gd name="T83" fmla="*/ 485 h 1069"/>
                  <a:gd name="T84" fmla="*/ 835 w 1069"/>
                  <a:gd name="T85" fmla="*/ 455 h 1069"/>
                  <a:gd name="T86" fmla="*/ 897 w 1069"/>
                  <a:gd name="T87" fmla="*/ 445 h 1069"/>
                  <a:gd name="T88" fmla="*/ 946 w 1069"/>
                  <a:gd name="T89" fmla="*/ 469 h 1069"/>
                  <a:gd name="T90" fmla="*/ 971 w 1069"/>
                  <a:gd name="T91" fmla="*/ 459 h 1069"/>
                  <a:gd name="T92" fmla="*/ 1009 w 1069"/>
                  <a:gd name="T93" fmla="*/ 361 h 1069"/>
                  <a:gd name="T94" fmla="*/ 994 w 1069"/>
                  <a:gd name="T95" fmla="*/ 346 h 1069"/>
                  <a:gd name="T96" fmla="*/ 933 w 1069"/>
                  <a:gd name="T97" fmla="*/ 325 h 1069"/>
                  <a:gd name="T98" fmla="*/ 907 w 1069"/>
                  <a:gd name="T99" fmla="*/ 268 h 1069"/>
                  <a:gd name="T100" fmla="*/ 916 w 1069"/>
                  <a:gd name="T101" fmla="*/ 234 h 1069"/>
                  <a:gd name="T102" fmla="*/ 968 w 1069"/>
                  <a:gd name="T103" fmla="*/ 197 h 1069"/>
                  <a:gd name="T104" fmla="*/ 1032 w 1069"/>
                  <a:gd name="T105" fmla="*/ 209 h 1069"/>
                  <a:gd name="T106" fmla="*/ 1055 w 1069"/>
                  <a:gd name="T107" fmla="*/ 197 h 1069"/>
                  <a:gd name="T108" fmla="*/ 1069 w 1069"/>
                  <a:gd name="T109" fmla="*/ 92 h 1069"/>
                  <a:gd name="T110" fmla="*/ 1053 w 1069"/>
                  <a:gd name="T111" fmla="*/ 7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69" h="1069">
                    <a:moveTo>
                      <a:pt x="1049" y="79"/>
                    </a:moveTo>
                    <a:lnTo>
                      <a:pt x="1016" y="79"/>
                    </a:lnTo>
                    <a:lnTo>
                      <a:pt x="1016" y="79"/>
                    </a:lnTo>
                    <a:lnTo>
                      <a:pt x="1006" y="78"/>
                    </a:lnTo>
                    <a:lnTo>
                      <a:pt x="994" y="76"/>
                    </a:lnTo>
                    <a:lnTo>
                      <a:pt x="984" y="73"/>
                    </a:lnTo>
                    <a:lnTo>
                      <a:pt x="974" y="69"/>
                    </a:lnTo>
                    <a:lnTo>
                      <a:pt x="949" y="46"/>
                    </a:lnTo>
                    <a:lnTo>
                      <a:pt x="949" y="46"/>
                    </a:lnTo>
                    <a:lnTo>
                      <a:pt x="946" y="36"/>
                    </a:lnTo>
                    <a:lnTo>
                      <a:pt x="943" y="26"/>
                    </a:lnTo>
                    <a:lnTo>
                      <a:pt x="942" y="15"/>
                    </a:lnTo>
                    <a:lnTo>
                      <a:pt x="941" y="7"/>
                    </a:lnTo>
                    <a:lnTo>
                      <a:pt x="941" y="7"/>
                    </a:lnTo>
                    <a:lnTo>
                      <a:pt x="942" y="0"/>
                    </a:lnTo>
                    <a:lnTo>
                      <a:pt x="465" y="0"/>
                    </a:lnTo>
                    <a:lnTo>
                      <a:pt x="465" y="0"/>
                    </a:lnTo>
                    <a:lnTo>
                      <a:pt x="464" y="23"/>
                    </a:lnTo>
                    <a:lnTo>
                      <a:pt x="462" y="47"/>
                    </a:lnTo>
                    <a:lnTo>
                      <a:pt x="460" y="70"/>
                    </a:lnTo>
                    <a:lnTo>
                      <a:pt x="455" y="93"/>
                    </a:lnTo>
                    <a:lnTo>
                      <a:pt x="449" y="115"/>
                    </a:lnTo>
                    <a:lnTo>
                      <a:pt x="444" y="138"/>
                    </a:lnTo>
                    <a:lnTo>
                      <a:pt x="436" y="158"/>
                    </a:lnTo>
                    <a:lnTo>
                      <a:pt x="428" y="180"/>
                    </a:lnTo>
                    <a:lnTo>
                      <a:pt x="419" y="200"/>
                    </a:lnTo>
                    <a:lnTo>
                      <a:pt x="409" y="221"/>
                    </a:lnTo>
                    <a:lnTo>
                      <a:pt x="397" y="241"/>
                    </a:lnTo>
                    <a:lnTo>
                      <a:pt x="386" y="260"/>
                    </a:lnTo>
                    <a:lnTo>
                      <a:pt x="373" y="277"/>
                    </a:lnTo>
                    <a:lnTo>
                      <a:pt x="358" y="296"/>
                    </a:lnTo>
                    <a:lnTo>
                      <a:pt x="344" y="312"/>
                    </a:lnTo>
                    <a:lnTo>
                      <a:pt x="328" y="327"/>
                    </a:lnTo>
                    <a:lnTo>
                      <a:pt x="312" y="343"/>
                    </a:lnTo>
                    <a:lnTo>
                      <a:pt x="295" y="358"/>
                    </a:lnTo>
                    <a:lnTo>
                      <a:pt x="278" y="372"/>
                    </a:lnTo>
                    <a:lnTo>
                      <a:pt x="260" y="385"/>
                    </a:lnTo>
                    <a:lnTo>
                      <a:pt x="241" y="397"/>
                    </a:lnTo>
                    <a:lnTo>
                      <a:pt x="221" y="408"/>
                    </a:lnTo>
                    <a:lnTo>
                      <a:pt x="201" y="419"/>
                    </a:lnTo>
                    <a:lnTo>
                      <a:pt x="181" y="427"/>
                    </a:lnTo>
                    <a:lnTo>
                      <a:pt x="159" y="436"/>
                    </a:lnTo>
                    <a:lnTo>
                      <a:pt x="139" y="443"/>
                    </a:lnTo>
                    <a:lnTo>
                      <a:pt x="116" y="449"/>
                    </a:lnTo>
                    <a:lnTo>
                      <a:pt x="94" y="455"/>
                    </a:lnTo>
                    <a:lnTo>
                      <a:pt x="71" y="459"/>
                    </a:lnTo>
                    <a:lnTo>
                      <a:pt x="48" y="462"/>
                    </a:lnTo>
                    <a:lnTo>
                      <a:pt x="23" y="463"/>
                    </a:lnTo>
                    <a:lnTo>
                      <a:pt x="0" y="465"/>
                    </a:lnTo>
                    <a:lnTo>
                      <a:pt x="0" y="465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5" y="949"/>
                    </a:lnTo>
                    <a:lnTo>
                      <a:pt x="5" y="949"/>
                    </a:lnTo>
                    <a:lnTo>
                      <a:pt x="13" y="949"/>
                    </a:lnTo>
                    <a:lnTo>
                      <a:pt x="23" y="950"/>
                    </a:lnTo>
                    <a:lnTo>
                      <a:pt x="33" y="953"/>
                    </a:lnTo>
                    <a:lnTo>
                      <a:pt x="42" y="957"/>
                    </a:lnTo>
                    <a:lnTo>
                      <a:pt x="67" y="981"/>
                    </a:lnTo>
                    <a:lnTo>
                      <a:pt x="67" y="981"/>
                    </a:lnTo>
                    <a:lnTo>
                      <a:pt x="70" y="991"/>
                    </a:lnTo>
                    <a:lnTo>
                      <a:pt x="72" y="1002"/>
                    </a:lnTo>
                    <a:lnTo>
                      <a:pt x="75" y="1014"/>
                    </a:lnTo>
                    <a:lnTo>
                      <a:pt x="75" y="1024"/>
                    </a:lnTo>
                    <a:lnTo>
                      <a:pt x="75" y="1048"/>
                    </a:lnTo>
                    <a:lnTo>
                      <a:pt x="75" y="1048"/>
                    </a:lnTo>
                    <a:lnTo>
                      <a:pt x="77" y="1053"/>
                    </a:lnTo>
                    <a:lnTo>
                      <a:pt x="77" y="1057"/>
                    </a:lnTo>
                    <a:lnTo>
                      <a:pt x="83" y="1064"/>
                    </a:lnTo>
                    <a:lnTo>
                      <a:pt x="90" y="1067"/>
                    </a:lnTo>
                    <a:lnTo>
                      <a:pt x="94" y="1069"/>
                    </a:lnTo>
                    <a:lnTo>
                      <a:pt x="98" y="1069"/>
                    </a:lnTo>
                    <a:lnTo>
                      <a:pt x="188" y="1057"/>
                    </a:lnTo>
                    <a:lnTo>
                      <a:pt x="188" y="1057"/>
                    </a:lnTo>
                    <a:lnTo>
                      <a:pt x="192" y="1056"/>
                    </a:lnTo>
                    <a:lnTo>
                      <a:pt x="197" y="1054"/>
                    </a:lnTo>
                    <a:lnTo>
                      <a:pt x="202" y="1048"/>
                    </a:lnTo>
                    <a:lnTo>
                      <a:pt x="205" y="1040"/>
                    </a:lnTo>
                    <a:lnTo>
                      <a:pt x="205" y="1035"/>
                    </a:lnTo>
                    <a:lnTo>
                      <a:pt x="205" y="1031"/>
                    </a:lnTo>
                    <a:lnTo>
                      <a:pt x="198" y="1007"/>
                    </a:lnTo>
                    <a:lnTo>
                      <a:pt x="198" y="1007"/>
                    </a:lnTo>
                    <a:lnTo>
                      <a:pt x="197" y="996"/>
                    </a:lnTo>
                    <a:lnTo>
                      <a:pt x="195" y="985"/>
                    </a:lnTo>
                    <a:lnTo>
                      <a:pt x="195" y="973"/>
                    </a:lnTo>
                    <a:lnTo>
                      <a:pt x="197" y="963"/>
                    </a:lnTo>
                    <a:lnTo>
                      <a:pt x="213" y="934"/>
                    </a:lnTo>
                    <a:lnTo>
                      <a:pt x="213" y="934"/>
                    </a:lnTo>
                    <a:lnTo>
                      <a:pt x="221" y="929"/>
                    </a:lnTo>
                    <a:lnTo>
                      <a:pt x="230" y="923"/>
                    </a:lnTo>
                    <a:lnTo>
                      <a:pt x="240" y="918"/>
                    </a:lnTo>
                    <a:lnTo>
                      <a:pt x="247" y="916"/>
                    </a:lnTo>
                    <a:lnTo>
                      <a:pt x="247" y="916"/>
                    </a:lnTo>
                    <a:lnTo>
                      <a:pt x="256" y="914"/>
                    </a:lnTo>
                    <a:lnTo>
                      <a:pt x="266" y="913"/>
                    </a:lnTo>
                    <a:lnTo>
                      <a:pt x="276" y="914"/>
                    </a:lnTo>
                    <a:lnTo>
                      <a:pt x="286" y="914"/>
                    </a:lnTo>
                    <a:lnTo>
                      <a:pt x="317" y="931"/>
                    </a:lnTo>
                    <a:lnTo>
                      <a:pt x="317" y="931"/>
                    </a:lnTo>
                    <a:lnTo>
                      <a:pt x="322" y="940"/>
                    </a:lnTo>
                    <a:lnTo>
                      <a:pt x="328" y="950"/>
                    </a:lnTo>
                    <a:lnTo>
                      <a:pt x="332" y="960"/>
                    </a:lnTo>
                    <a:lnTo>
                      <a:pt x="335" y="970"/>
                    </a:lnTo>
                    <a:lnTo>
                      <a:pt x="343" y="995"/>
                    </a:lnTo>
                    <a:lnTo>
                      <a:pt x="343" y="995"/>
                    </a:lnTo>
                    <a:lnTo>
                      <a:pt x="344" y="999"/>
                    </a:lnTo>
                    <a:lnTo>
                      <a:pt x="345" y="1002"/>
                    </a:lnTo>
                    <a:lnTo>
                      <a:pt x="353" y="1008"/>
                    </a:lnTo>
                    <a:lnTo>
                      <a:pt x="360" y="1009"/>
                    </a:lnTo>
                    <a:lnTo>
                      <a:pt x="364" y="1009"/>
                    </a:lnTo>
                    <a:lnTo>
                      <a:pt x="369" y="1008"/>
                    </a:lnTo>
                    <a:lnTo>
                      <a:pt x="454" y="973"/>
                    </a:lnTo>
                    <a:lnTo>
                      <a:pt x="454" y="973"/>
                    </a:lnTo>
                    <a:lnTo>
                      <a:pt x="457" y="970"/>
                    </a:lnTo>
                    <a:lnTo>
                      <a:pt x="461" y="968"/>
                    </a:lnTo>
                    <a:lnTo>
                      <a:pt x="464" y="960"/>
                    </a:lnTo>
                    <a:lnTo>
                      <a:pt x="465" y="953"/>
                    </a:lnTo>
                    <a:lnTo>
                      <a:pt x="464" y="949"/>
                    </a:lnTo>
                    <a:lnTo>
                      <a:pt x="462" y="944"/>
                    </a:lnTo>
                    <a:lnTo>
                      <a:pt x="449" y="923"/>
                    </a:lnTo>
                    <a:lnTo>
                      <a:pt x="449" y="923"/>
                    </a:lnTo>
                    <a:lnTo>
                      <a:pt x="445" y="913"/>
                    </a:lnTo>
                    <a:lnTo>
                      <a:pt x="441" y="903"/>
                    </a:lnTo>
                    <a:lnTo>
                      <a:pt x="438" y="891"/>
                    </a:lnTo>
                    <a:lnTo>
                      <a:pt x="436" y="881"/>
                    </a:lnTo>
                    <a:lnTo>
                      <a:pt x="445" y="848"/>
                    </a:lnTo>
                    <a:lnTo>
                      <a:pt x="445" y="848"/>
                    </a:lnTo>
                    <a:lnTo>
                      <a:pt x="451" y="840"/>
                    </a:lnTo>
                    <a:lnTo>
                      <a:pt x="458" y="833"/>
                    </a:lnTo>
                    <a:lnTo>
                      <a:pt x="467" y="826"/>
                    </a:lnTo>
                    <a:lnTo>
                      <a:pt x="474" y="822"/>
                    </a:lnTo>
                    <a:lnTo>
                      <a:pt x="474" y="822"/>
                    </a:lnTo>
                    <a:lnTo>
                      <a:pt x="481" y="817"/>
                    </a:lnTo>
                    <a:lnTo>
                      <a:pt x="491" y="814"/>
                    </a:lnTo>
                    <a:lnTo>
                      <a:pt x="501" y="811"/>
                    </a:lnTo>
                    <a:lnTo>
                      <a:pt x="512" y="810"/>
                    </a:lnTo>
                    <a:lnTo>
                      <a:pt x="543" y="819"/>
                    </a:lnTo>
                    <a:lnTo>
                      <a:pt x="543" y="819"/>
                    </a:lnTo>
                    <a:lnTo>
                      <a:pt x="552" y="826"/>
                    </a:lnTo>
                    <a:lnTo>
                      <a:pt x="559" y="833"/>
                    </a:lnTo>
                    <a:lnTo>
                      <a:pt x="566" y="843"/>
                    </a:lnTo>
                    <a:lnTo>
                      <a:pt x="572" y="850"/>
                    </a:lnTo>
                    <a:lnTo>
                      <a:pt x="585" y="874"/>
                    </a:lnTo>
                    <a:lnTo>
                      <a:pt x="585" y="874"/>
                    </a:lnTo>
                    <a:lnTo>
                      <a:pt x="588" y="876"/>
                    </a:lnTo>
                    <a:lnTo>
                      <a:pt x="591" y="879"/>
                    </a:lnTo>
                    <a:lnTo>
                      <a:pt x="600" y="884"/>
                    </a:lnTo>
                    <a:lnTo>
                      <a:pt x="607" y="884"/>
                    </a:lnTo>
                    <a:lnTo>
                      <a:pt x="611" y="882"/>
                    </a:lnTo>
                    <a:lnTo>
                      <a:pt x="616" y="879"/>
                    </a:lnTo>
                    <a:lnTo>
                      <a:pt x="688" y="824"/>
                    </a:lnTo>
                    <a:lnTo>
                      <a:pt x="688" y="824"/>
                    </a:lnTo>
                    <a:lnTo>
                      <a:pt x="691" y="822"/>
                    </a:lnTo>
                    <a:lnTo>
                      <a:pt x="694" y="817"/>
                    </a:lnTo>
                    <a:lnTo>
                      <a:pt x="695" y="813"/>
                    </a:lnTo>
                    <a:lnTo>
                      <a:pt x="695" y="810"/>
                    </a:lnTo>
                    <a:lnTo>
                      <a:pt x="695" y="806"/>
                    </a:lnTo>
                    <a:lnTo>
                      <a:pt x="694" y="801"/>
                    </a:lnTo>
                    <a:lnTo>
                      <a:pt x="692" y="797"/>
                    </a:lnTo>
                    <a:lnTo>
                      <a:pt x="689" y="79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3" y="768"/>
                    </a:lnTo>
                    <a:lnTo>
                      <a:pt x="657" y="758"/>
                    </a:lnTo>
                    <a:lnTo>
                      <a:pt x="652" y="748"/>
                    </a:lnTo>
                    <a:lnTo>
                      <a:pt x="647" y="739"/>
                    </a:lnTo>
                    <a:lnTo>
                      <a:pt x="647" y="705"/>
                    </a:lnTo>
                    <a:lnTo>
                      <a:pt x="647" y="705"/>
                    </a:lnTo>
                    <a:lnTo>
                      <a:pt x="652" y="696"/>
                    </a:lnTo>
                    <a:lnTo>
                      <a:pt x="656" y="687"/>
                    </a:lnTo>
                    <a:lnTo>
                      <a:pt x="662" y="679"/>
                    </a:lnTo>
                    <a:lnTo>
                      <a:pt x="668" y="671"/>
                    </a:lnTo>
                    <a:lnTo>
                      <a:pt x="668" y="671"/>
                    </a:lnTo>
                    <a:lnTo>
                      <a:pt x="673" y="666"/>
                    </a:lnTo>
                    <a:lnTo>
                      <a:pt x="682" y="660"/>
                    </a:lnTo>
                    <a:lnTo>
                      <a:pt x="692" y="655"/>
                    </a:lnTo>
                    <a:lnTo>
                      <a:pt x="701" y="651"/>
                    </a:lnTo>
                    <a:lnTo>
                      <a:pt x="734" y="651"/>
                    </a:lnTo>
                    <a:lnTo>
                      <a:pt x="734" y="651"/>
                    </a:lnTo>
                    <a:lnTo>
                      <a:pt x="744" y="655"/>
                    </a:lnTo>
                    <a:lnTo>
                      <a:pt x="754" y="661"/>
                    </a:lnTo>
                    <a:lnTo>
                      <a:pt x="763" y="668"/>
                    </a:lnTo>
                    <a:lnTo>
                      <a:pt x="772" y="674"/>
                    </a:lnTo>
                    <a:lnTo>
                      <a:pt x="790" y="694"/>
                    </a:lnTo>
                    <a:lnTo>
                      <a:pt x="790" y="694"/>
                    </a:lnTo>
                    <a:lnTo>
                      <a:pt x="793" y="697"/>
                    </a:lnTo>
                    <a:lnTo>
                      <a:pt x="798" y="699"/>
                    </a:lnTo>
                    <a:lnTo>
                      <a:pt x="806" y="700"/>
                    </a:lnTo>
                    <a:lnTo>
                      <a:pt x="813" y="697"/>
                    </a:lnTo>
                    <a:lnTo>
                      <a:pt x="818" y="696"/>
                    </a:lnTo>
                    <a:lnTo>
                      <a:pt x="821" y="693"/>
                    </a:lnTo>
                    <a:lnTo>
                      <a:pt x="877" y="619"/>
                    </a:lnTo>
                    <a:lnTo>
                      <a:pt x="877" y="619"/>
                    </a:lnTo>
                    <a:lnTo>
                      <a:pt x="878" y="616"/>
                    </a:lnTo>
                    <a:lnTo>
                      <a:pt x="880" y="612"/>
                    </a:lnTo>
                    <a:lnTo>
                      <a:pt x="880" y="603"/>
                    </a:lnTo>
                    <a:lnTo>
                      <a:pt x="877" y="596"/>
                    </a:lnTo>
                    <a:lnTo>
                      <a:pt x="874" y="593"/>
                    </a:lnTo>
                    <a:lnTo>
                      <a:pt x="871" y="590"/>
                    </a:lnTo>
                    <a:lnTo>
                      <a:pt x="847" y="576"/>
                    </a:lnTo>
                    <a:lnTo>
                      <a:pt x="847" y="576"/>
                    </a:lnTo>
                    <a:lnTo>
                      <a:pt x="838" y="570"/>
                    </a:lnTo>
                    <a:lnTo>
                      <a:pt x="828" y="563"/>
                    </a:lnTo>
                    <a:lnTo>
                      <a:pt x="821" y="556"/>
                    </a:lnTo>
                    <a:lnTo>
                      <a:pt x="813" y="547"/>
                    </a:lnTo>
                    <a:lnTo>
                      <a:pt x="805" y="514"/>
                    </a:lnTo>
                    <a:lnTo>
                      <a:pt x="805" y="514"/>
                    </a:lnTo>
                    <a:lnTo>
                      <a:pt x="806" y="505"/>
                    </a:lnTo>
                    <a:lnTo>
                      <a:pt x="809" y="494"/>
                    </a:lnTo>
                    <a:lnTo>
                      <a:pt x="812" y="485"/>
                    </a:lnTo>
                    <a:lnTo>
                      <a:pt x="816" y="476"/>
                    </a:lnTo>
                    <a:lnTo>
                      <a:pt x="816" y="476"/>
                    </a:lnTo>
                    <a:lnTo>
                      <a:pt x="821" y="471"/>
                    </a:lnTo>
                    <a:lnTo>
                      <a:pt x="828" y="462"/>
                    </a:lnTo>
                    <a:lnTo>
                      <a:pt x="835" y="455"/>
                    </a:lnTo>
                    <a:lnTo>
                      <a:pt x="842" y="449"/>
                    </a:lnTo>
                    <a:lnTo>
                      <a:pt x="876" y="440"/>
                    </a:lnTo>
                    <a:lnTo>
                      <a:pt x="876" y="440"/>
                    </a:lnTo>
                    <a:lnTo>
                      <a:pt x="886" y="442"/>
                    </a:lnTo>
                    <a:lnTo>
                      <a:pt x="897" y="445"/>
                    </a:lnTo>
                    <a:lnTo>
                      <a:pt x="907" y="449"/>
                    </a:lnTo>
                    <a:lnTo>
                      <a:pt x="917" y="453"/>
                    </a:lnTo>
                    <a:lnTo>
                      <a:pt x="942" y="468"/>
                    </a:lnTo>
                    <a:lnTo>
                      <a:pt x="942" y="468"/>
                    </a:lnTo>
                    <a:lnTo>
                      <a:pt x="946" y="469"/>
                    </a:lnTo>
                    <a:lnTo>
                      <a:pt x="951" y="471"/>
                    </a:lnTo>
                    <a:lnTo>
                      <a:pt x="959" y="469"/>
                    </a:lnTo>
                    <a:lnTo>
                      <a:pt x="967" y="466"/>
                    </a:lnTo>
                    <a:lnTo>
                      <a:pt x="970" y="462"/>
                    </a:lnTo>
                    <a:lnTo>
                      <a:pt x="971" y="459"/>
                    </a:lnTo>
                    <a:lnTo>
                      <a:pt x="1007" y="374"/>
                    </a:lnTo>
                    <a:lnTo>
                      <a:pt x="1007" y="374"/>
                    </a:lnTo>
                    <a:lnTo>
                      <a:pt x="1009" y="369"/>
                    </a:lnTo>
                    <a:lnTo>
                      <a:pt x="1009" y="365"/>
                    </a:lnTo>
                    <a:lnTo>
                      <a:pt x="1009" y="361"/>
                    </a:lnTo>
                    <a:lnTo>
                      <a:pt x="1007" y="356"/>
                    </a:lnTo>
                    <a:lnTo>
                      <a:pt x="1004" y="353"/>
                    </a:lnTo>
                    <a:lnTo>
                      <a:pt x="1001" y="351"/>
                    </a:lnTo>
                    <a:lnTo>
                      <a:pt x="998" y="348"/>
                    </a:lnTo>
                    <a:lnTo>
                      <a:pt x="994" y="346"/>
                    </a:lnTo>
                    <a:lnTo>
                      <a:pt x="964" y="339"/>
                    </a:lnTo>
                    <a:lnTo>
                      <a:pt x="964" y="339"/>
                    </a:lnTo>
                    <a:lnTo>
                      <a:pt x="954" y="335"/>
                    </a:lnTo>
                    <a:lnTo>
                      <a:pt x="943" y="330"/>
                    </a:lnTo>
                    <a:lnTo>
                      <a:pt x="933" y="325"/>
                    </a:lnTo>
                    <a:lnTo>
                      <a:pt x="925" y="319"/>
                    </a:lnTo>
                    <a:lnTo>
                      <a:pt x="909" y="290"/>
                    </a:lnTo>
                    <a:lnTo>
                      <a:pt x="909" y="290"/>
                    </a:lnTo>
                    <a:lnTo>
                      <a:pt x="907" y="280"/>
                    </a:lnTo>
                    <a:lnTo>
                      <a:pt x="907" y="268"/>
                    </a:lnTo>
                    <a:lnTo>
                      <a:pt x="907" y="258"/>
                    </a:lnTo>
                    <a:lnTo>
                      <a:pt x="909" y="251"/>
                    </a:lnTo>
                    <a:lnTo>
                      <a:pt x="909" y="251"/>
                    </a:lnTo>
                    <a:lnTo>
                      <a:pt x="912" y="242"/>
                    </a:lnTo>
                    <a:lnTo>
                      <a:pt x="916" y="234"/>
                    </a:lnTo>
                    <a:lnTo>
                      <a:pt x="922" y="223"/>
                    </a:lnTo>
                    <a:lnTo>
                      <a:pt x="928" y="216"/>
                    </a:lnTo>
                    <a:lnTo>
                      <a:pt x="958" y="199"/>
                    </a:lnTo>
                    <a:lnTo>
                      <a:pt x="958" y="199"/>
                    </a:lnTo>
                    <a:lnTo>
                      <a:pt x="968" y="197"/>
                    </a:lnTo>
                    <a:lnTo>
                      <a:pt x="980" y="197"/>
                    </a:lnTo>
                    <a:lnTo>
                      <a:pt x="991" y="199"/>
                    </a:lnTo>
                    <a:lnTo>
                      <a:pt x="1001" y="202"/>
                    </a:lnTo>
                    <a:lnTo>
                      <a:pt x="1032" y="209"/>
                    </a:lnTo>
                    <a:lnTo>
                      <a:pt x="1032" y="209"/>
                    </a:lnTo>
                    <a:lnTo>
                      <a:pt x="1036" y="210"/>
                    </a:lnTo>
                    <a:lnTo>
                      <a:pt x="1040" y="210"/>
                    </a:lnTo>
                    <a:lnTo>
                      <a:pt x="1048" y="208"/>
                    </a:lnTo>
                    <a:lnTo>
                      <a:pt x="1053" y="202"/>
                    </a:lnTo>
                    <a:lnTo>
                      <a:pt x="1055" y="197"/>
                    </a:lnTo>
                    <a:lnTo>
                      <a:pt x="1056" y="193"/>
                    </a:lnTo>
                    <a:lnTo>
                      <a:pt x="1069" y="101"/>
                    </a:lnTo>
                    <a:lnTo>
                      <a:pt x="1069" y="101"/>
                    </a:lnTo>
                    <a:lnTo>
                      <a:pt x="1069" y="96"/>
                    </a:lnTo>
                    <a:lnTo>
                      <a:pt x="1069" y="92"/>
                    </a:lnTo>
                    <a:lnTo>
                      <a:pt x="1066" y="88"/>
                    </a:lnTo>
                    <a:lnTo>
                      <a:pt x="1065" y="85"/>
                    </a:lnTo>
                    <a:lnTo>
                      <a:pt x="1062" y="82"/>
                    </a:lnTo>
                    <a:lnTo>
                      <a:pt x="1058" y="80"/>
                    </a:lnTo>
                    <a:lnTo>
                      <a:pt x="1053" y="79"/>
                    </a:lnTo>
                    <a:lnTo>
                      <a:pt x="1049" y="79"/>
                    </a:lnTo>
                    <a:lnTo>
                      <a:pt x="1049" y="79"/>
                    </a:lnTo>
                    <a:close/>
                  </a:path>
                </a:pathLst>
              </a:custGeom>
              <a:solidFill>
                <a:srgbClr val="F3BE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1582">
                <a:extLst>
                  <a:ext uri="{FF2B5EF4-FFF2-40B4-BE49-F238E27FC236}">
                    <a16:creationId xmlns:a16="http://schemas.microsoft.com/office/drawing/2014/main" id="{05CE82D8-54E2-C242-BE61-91D77FCEE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500" y="2185847"/>
                <a:ext cx="1606370" cy="1606369"/>
              </a:xfrm>
              <a:custGeom>
                <a:avLst/>
                <a:gdLst>
                  <a:gd name="T0" fmla="*/ 71 w 1071"/>
                  <a:gd name="T1" fmla="*/ 611 h 1071"/>
                  <a:gd name="T2" fmla="*/ 181 w 1071"/>
                  <a:gd name="T3" fmla="*/ 641 h 1071"/>
                  <a:gd name="T4" fmla="*/ 278 w 1071"/>
                  <a:gd name="T5" fmla="*/ 698 h 1071"/>
                  <a:gd name="T6" fmla="*/ 358 w 1071"/>
                  <a:gd name="T7" fmla="*/ 774 h 1071"/>
                  <a:gd name="T8" fmla="*/ 419 w 1071"/>
                  <a:gd name="T9" fmla="*/ 868 h 1071"/>
                  <a:gd name="T10" fmla="*/ 455 w 1071"/>
                  <a:gd name="T11" fmla="*/ 977 h 1071"/>
                  <a:gd name="T12" fmla="*/ 465 w 1071"/>
                  <a:gd name="T13" fmla="*/ 1071 h 1071"/>
                  <a:gd name="T14" fmla="*/ 974 w 1071"/>
                  <a:gd name="T15" fmla="*/ 1016 h 1071"/>
                  <a:gd name="T16" fmla="*/ 1016 w 1071"/>
                  <a:gd name="T17" fmla="*/ 1007 h 1071"/>
                  <a:gd name="T18" fmla="*/ 1066 w 1071"/>
                  <a:gd name="T19" fmla="*/ 1001 h 1071"/>
                  <a:gd name="T20" fmla="*/ 1059 w 1071"/>
                  <a:gd name="T21" fmla="*/ 891 h 1071"/>
                  <a:gd name="T22" fmla="*/ 1048 w 1071"/>
                  <a:gd name="T23" fmla="*/ 875 h 1071"/>
                  <a:gd name="T24" fmla="*/ 1000 w 1071"/>
                  <a:gd name="T25" fmla="*/ 884 h 1071"/>
                  <a:gd name="T26" fmla="*/ 926 w 1071"/>
                  <a:gd name="T27" fmla="*/ 870 h 1071"/>
                  <a:gd name="T28" fmla="*/ 909 w 1071"/>
                  <a:gd name="T29" fmla="*/ 835 h 1071"/>
                  <a:gd name="T30" fmla="*/ 907 w 1071"/>
                  <a:gd name="T31" fmla="*/ 796 h 1071"/>
                  <a:gd name="T32" fmla="*/ 954 w 1071"/>
                  <a:gd name="T33" fmla="*/ 751 h 1071"/>
                  <a:gd name="T34" fmla="*/ 1007 w 1071"/>
                  <a:gd name="T35" fmla="*/ 734 h 1071"/>
                  <a:gd name="T36" fmla="*/ 977 w 1071"/>
                  <a:gd name="T37" fmla="*/ 623 h 1071"/>
                  <a:gd name="T38" fmla="*/ 961 w 1071"/>
                  <a:gd name="T39" fmla="*/ 611 h 1071"/>
                  <a:gd name="T40" fmla="*/ 915 w 1071"/>
                  <a:gd name="T41" fmla="*/ 633 h 1071"/>
                  <a:gd name="T42" fmla="*/ 841 w 1071"/>
                  <a:gd name="T43" fmla="*/ 639 h 1071"/>
                  <a:gd name="T44" fmla="*/ 813 w 1071"/>
                  <a:gd name="T45" fmla="*/ 610 h 1071"/>
                  <a:gd name="T46" fmla="*/ 803 w 1071"/>
                  <a:gd name="T47" fmla="*/ 572 h 1071"/>
                  <a:gd name="T48" fmla="*/ 835 w 1071"/>
                  <a:gd name="T49" fmla="*/ 516 h 1071"/>
                  <a:gd name="T50" fmla="*/ 884 w 1071"/>
                  <a:gd name="T51" fmla="*/ 484 h 1071"/>
                  <a:gd name="T52" fmla="*/ 826 w 1071"/>
                  <a:gd name="T53" fmla="*/ 384 h 1071"/>
                  <a:gd name="T54" fmla="*/ 812 w 1071"/>
                  <a:gd name="T55" fmla="*/ 377 h 1071"/>
                  <a:gd name="T56" fmla="*/ 769 w 1071"/>
                  <a:gd name="T57" fmla="*/ 412 h 1071"/>
                  <a:gd name="T58" fmla="*/ 731 w 1071"/>
                  <a:gd name="T59" fmla="*/ 436 h 1071"/>
                  <a:gd name="T60" fmla="*/ 670 w 1071"/>
                  <a:gd name="T61" fmla="*/ 420 h 1071"/>
                  <a:gd name="T62" fmla="*/ 647 w 1071"/>
                  <a:gd name="T63" fmla="*/ 391 h 1071"/>
                  <a:gd name="T64" fmla="*/ 655 w 1071"/>
                  <a:gd name="T65" fmla="*/ 329 h 1071"/>
                  <a:gd name="T66" fmla="*/ 699 w 1071"/>
                  <a:gd name="T67" fmla="*/ 279 h 1071"/>
                  <a:gd name="T68" fmla="*/ 696 w 1071"/>
                  <a:gd name="T69" fmla="*/ 251 h 1071"/>
                  <a:gd name="T70" fmla="*/ 608 w 1071"/>
                  <a:gd name="T71" fmla="*/ 189 h 1071"/>
                  <a:gd name="T72" fmla="*/ 591 w 1071"/>
                  <a:gd name="T73" fmla="*/ 199 h 1071"/>
                  <a:gd name="T74" fmla="*/ 548 w 1071"/>
                  <a:gd name="T75" fmla="*/ 263 h 1071"/>
                  <a:gd name="T76" fmla="*/ 487 w 1071"/>
                  <a:gd name="T77" fmla="*/ 273 h 1071"/>
                  <a:gd name="T78" fmla="*/ 455 w 1071"/>
                  <a:gd name="T79" fmla="*/ 256 h 1071"/>
                  <a:gd name="T80" fmla="*/ 434 w 1071"/>
                  <a:gd name="T81" fmla="*/ 196 h 1071"/>
                  <a:gd name="T82" fmla="*/ 468 w 1071"/>
                  <a:gd name="T83" fmla="*/ 127 h 1071"/>
                  <a:gd name="T84" fmla="*/ 462 w 1071"/>
                  <a:gd name="T85" fmla="*/ 101 h 1071"/>
                  <a:gd name="T86" fmla="*/ 361 w 1071"/>
                  <a:gd name="T87" fmla="*/ 61 h 1071"/>
                  <a:gd name="T88" fmla="*/ 331 w 1071"/>
                  <a:gd name="T89" fmla="*/ 118 h 1071"/>
                  <a:gd name="T90" fmla="*/ 312 w 1071"/>
                  <a:gd name="T91" fmla="*/ 157 h 1071"/>
                  <a:gd name="T92" fmla="*/ 252 w 1071"/>
                  <a:gd name="T93" fmla="*/ 175 h 1071"/>
                  <a:gd name="T94" fmla="*/ 217 w 1071"/>
                  <a:gd name="T95" fmla="*/ 160 h 1071"/>
                  <a:gd name="T96" fmla="*/ 191 w 1071"/>
                  <a:gd name="T97" fmla="*/ 104 h 1071"/>
                  <a:gd name="T98" fmla="*/ 207 w 1071"/>
                  <a:gd name="T99" fmla="*/ 33 h 1071"/>
                  <a:gd name="T100" fmla="*/ 189 w 1071"/>
                  <a:gd name="T101" fmla="*/ 13 h 1071"/>
                  <a:gd name="T102" fmla="*/ 78 w 1071"/>
                  <a:gd name="T103" fmla="*/ 6 h 1071"/>
                  <a:gd name="T104" fmla="*/ 71 w 1071"/>
                  <a:gd name="T105" fmla="*/ 66 h 1071"/>
                  <a:gd name="T106" fmla="*/ 38 w 1071"/>
                  <a:gd name="T107" fmla="*/ 133 h 1071"/>
                  <a:gd name="T108" fmla="*/ 0 w 1071"/>
                  <a:gd name="T109" fmla="*/ 142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1" h="1071">
                    <a:moveTo>
                      <a:pt x="0" y="605"/>
                    </a:moveTo>
                    <a:lnTo>
                      <a:pt x="0" y="605"/>
                    </a:lnTo>
                    <a:lnTo>
                      <a:pt x="23" y="607"/>
                    </a:lnTo>
                    <a:lnTo>
                      <a:pt x="48" y="608"/>
                    </a:lnTo>
                    <a:lnTo>
                      <a:pt x="71" y="611"/>
                    </a:lnTo>
                    <a:lnTo>
                      <a:pt x="94" y="615"/>
                    </a:lnTo>
                    <a:lnTo>
                      <a:pt x="116" y="620"/>
                    </a:lnTo>
                    <a:lnTo>
                      <a:pt x="139" y="627"/>
                    </a:lnTo>
                    <a:lnTo>
                      <a:pt x="159" y="634"/>
                    </a:lnTo>
                    <a:lnTo>
                      <a:pt x="181" y="641"/>
                    </a:lnTo>
                    <a:lnTo>
                      <a:pt x="201" y="652"/>
                    </a:lnTo>
                    <a:lnTo>
                      <a:pt x="221" y="662"/>
                    </a:lnTo>
                    <a:lnTo>
                      <a:pt x="241" y="673"/>
                    </a:lnTo>
                    <a:lnTo>
                      <a:pt x="260" y="685"/>
                    </a:lnTo>
                    <a:lnTo>
                      <a:pt x="278" y="698"/>
                    </a:lnTo>
                    <a:lnTo>
                      <a:pt x="296" y="712"/>
                    </a:lnTo>
                    <a:lnTo>
                      <a:pt x="312" y="727"/>
                    </a:lnTo>
                    <a:lnTo>
                      <a:pt x="328" y="741"/>
                    </a:lnTo>
                    <a:lnTo>
                      <a:pt x="344" y="758"/>
                    </a:lnTo>
                    <a:lnTo>
                      <a:pt x="358" y="774"/>
                    </a:lnTo>
                    <a:lnTo>
                      <a:pt x="373" y="792"/>
                    </a:lnTo>
                    <a:lnTo>
                      <a:pt x="386" y="810"/>
                    </a:lnTo>
                    <a:lnTo>
                      <a:pt x="397" y="829"/>
                    </a:lnTo>
                    <a:lnTo>
                      <a:pt x="409" y="849"/>
                    </a:lnTo>
                    <a:lnTo>
                      <a:pt x="419" y="868"/>
                    </a:lnTo>
                    <a:lnTo>
                      <a:pt x="428" y="890"/>
                    </a:lnTo>
                    <a:lnTo>
                      <a:pt x="436" y="910"/>
                    </a:lnTo>
                    <a:lnTo>
                      <a:pt x="444" y="932"/>
                    </a:lnTo>
                    <a:lnTo>
                      <a:pt x="449" y="953"/>
                    </a:lnTo>
                    <a:lnTo>
                      <a:pt x="455" y="977"/>
                    </a:lnTo>
                    <a:lnTo>
                      <a:pt x="460" y="1000"/>
                    </a:lnTo>
                    <a:lnTo>
                      <a:pt x="462" y="1023"/>
                    </a:lnTo>
                    <a:lnTo>
                      <a:pt x="464" y="1046"/>
                    </a:lnTo>
                    <a:lnTo>
                      <a:pt x="465" y="1071"/>
                    </a:lnTo>
                    <a:lnTo>
                      <a:pt x="465" y="1071"/>
                    </a:lnTo>
                    <a:lnTo>
                      <a:pt x="942" y="1071"/>
                    </a:lnTo>
                    <a:lnTo>
                      <a:pt x="942" y="1071"/>
                    </a:lnTo>
                    <a:lnTo>
                      <a:pt x="945" y="1055"/>
                    </a:lnTo>
                    <a:lnTo>
                      <a:pt x="949" y="1040"/>
                    </a:lnTo>
                    <a:lnTo>
                      <a:pt x="974" y="1016"/>
                    </a:lnTo>
                    <a:lnTo>
                      <a:pt x="974" y="1016"/>
                    </a:lnTo>
                    <a:lnTo>
                      <a:pt x="984" y="1013"/>
                    </a:lnTo>
                    <a:lnTo>
                      <a:pt x="994" y="1010"/>
                    </a:lnTo>
                    <a:lnTo>
                      <a:pt x="1006" y="1008"/>
                    </a:lnTo>
                    <a:lnTo>
                      <a:pt x="1016" y="1007"/>
                    </a:lnTo>
                    <a:lnTo>
                      <a:pt x="1050" y="1007"/>
                    </a:lnTo>
                    <a:lnTo>
                      <a:pt x="1050" y="1007"/>
                    </a:lnTo>
                    <a:lnTo>
                      <a:pt x="1055" y="1007"/>
                    </a:lnTo>
                    <a:lnTo>
                      <a:pt x="1059" y="1005"/>
                    </a:lnTo>
                    <a:lnTo>
                      <a:pt x="1066" y="1001"/>
                    </a:lnTo>
                    <a:lnTo>
                      <a:pt x="1069" y="994"/>
                    </a:lnTo>
                    <a:lnTo>
                      <a:pt x="1071" y="990"/>
                    </a:lnTo>
                    <a:lnTo>
                      <a:pt x="1071" y="985"/>
                    </a:lnTo>
                    <a:lnTo>
                      <a:pt x="1059" y="891"/>
                    </a:lnTo>
                    <a:lnTo>
                      <a:pt x="1059" y="891"/>
                    </a:lnTo>
                    <a:lnTo>
                      <a:pt x="1058" y="887"/>
                    </a:lnTo>
                    <a:lnTo>
                      <a:pt x="1056" y="884"/>
                    </a:lnTo>
                    <a:lnTo>
                      <a:pt x="1053" y="880"/>
                    </a:lnTo>
                    <a:lnTo>
                      <a:pt x="1050" y="878"/>
                    </a:lnTo>
                    <a:lnTo>
                      <a:pt x="1048" y="875"/>
                    </a:lnTo>
                    <a:lnTo>
                      <a:pt x="1043" y="875"/>
                    </a:lnTo>
                    <a:lnTo>
                      <a:pt x="1039" y="874"/>
                    </a:lnTo>
                    <a:lnTo>
                      <a:pt x="1035" y="875"/>
                    </a:lnTo>
                    <a:lnTo>
                      <a:pt x="1000" y="884"/>
                    </a:lnTo>
                    <a:lnTo>
                      <a:pt x="1000" y="884"/>
                    </a:lnTo>
                    <a:lnTo>
                      <a:pt x="990" y="887"/>
                    </a:lnTo>
                    <a:lnTo>
                      <a:pt x="978" y="887"/>
                    </a:lnTo>
                    <a:lnTo>
                      <a:pt x="967" y="888"/>
                    </a:lnTo>
                    <a:lnTo>
                      <a:pt x="956" y="887"/>
                    </a:lnTo>
                    <a:lnTo>
                      <a:pt x="926" y="870"/>
                    </a:lnTo>
                    <a:lnTo>
                      <a:pt x="926" y="870"/>
                    </a:lnTo>
                    <a:lnTo>
                      <a:pt x="920" y="862"/>
                    </a:lnTo>
                    <a:lnTo>
                      <a:pt x="916" y="852"/>
                    </a:lnTo>
                    <a:lnTo>
                      <a:pt x="912" y="844"/>
                    </a:lnTo>
                    <a:lnTo>
                      <a:pt x="909" y="835"/>
                    </a:lnTo>
                    <a:lnTo>
                      <a:pt x="909" y="835"/>
                    </a:lnTo>
                    <a:lnTo>
                      <a:pt x="907" y="828"/>
                    </a:lnTo>
                    <a:lnTo>
                      <a:pt x="906" y="816"/>
                    </a:lnTo>
                    <a:lnTo>
                      <a:pt x="906" y="806"/>
                    </a:lnTo>
                    <a:lnTo>
                      <a:pt x="907" y="796"/>
                    </a:lnTo>
                    <a:lnTo>
                      <a:pt x="925" y="767"/>
                    </a:lnTo>
                    <a:lnTo>
                      <a:pt x="925" y="767"/>
                    </a:lnTo>
                    <a:lnTo>
                      <a:pt x="932" y="761"/>
                    </a:lnTo>
                    <a:lnTo>
                      <a:pt x="942" y="756"/>
                    </a:lnTo>
                    <a:lnTo>
                      <a:pt x="954" y="751"/>
                    </a:lnTo>
                    <a:lnTo>
                      <a:pt x="962" y="747"/>
                    </a:lnTo>
                    <a:lnTo>
                      <a:pt x="998" y="738"/>
                    </a:lnTo>
                    <a:lnTo>
                      <a:pt x="998" y="738"/>
                    </a:lnTo>
                    <a:lnTo>
                      <a:pt x="1003" y="735"/>
                    </a:lnTo>
                    <a:lnTo>
                      <a:pt x="1007" y="734"/>
                    </a:lnTo>
                    <a:lnTo>
                      <a:pt x="1011" y="727"/>
                    </a:lnTo>
                    <a:lnTo>
                      <a:pt x="1014" y="719"/>
                    </a:lnTo>
                    <a:lnTo>
                      <a:pt x="1014" y="715"/>
                    </a:lnTo>
                    <a:lnTo>
                      <a:pt x="1013" y="711"/>
                    </a:lnTo>
                    <a:lnTo>
                      <a:pt x="977" y="623"/>
                    </a:lnTo>
                    <a:lnTo>
                      <a:pt x="977" y="623"/>
                    </a:lnTo>
                    <a:lnTo>
                      <a:pt x="975" y="620"/>
                    </a:lnTo>
                    <a:lnTo>
                      <a:pt x="972" y="615"/>
                    </a:lnTo>
                    <a:lnTo>
                      <a:pt x="965" y="613"/>
                    </a:lnTo>
                    <a:lnTo>
                      <a:pt x="961" y="611"/>
                    </a:lnTo>
                    <a:lnTo>
                      <a:pt x="956" y="611"/>
                    </a:lnTo>
                    <a:lnTo>
                      <a:pt x="952" y="613"/>
                    </a:lnTo>
                    <a:lnTo>
                      <a:pt x="949" y="614"/>
                    </a:lnTo>
                    <a:lnTo>
                      <a:pt x="915" y="633"/>
                    </a:lnTo>
                    <a:lnTo>
                      <a:pt x="915" y="633"/>
                    </a:lnTo>
                    <a:lnTo>
                      <a:pt x="906" y="637"/>
                    </a:lnTo>
                    <a:lnTo>
                      <a:pt x="894" y="641"/>
                    </a:lnTo>
                    <a:lnTo>
                      <a:pt x="884" y="644"/>
                    </a:lnTo>
                    <a:lnTo>
                      <a:pt x="874" y="647"/>
                    </a:lnTo>
                    <a:lnTo>
                      <a:pt x="841" y="639"/>
                    </a:lnTo>
                    <a:lnTo>
                      <a:pt x="841" y="639"/>
                    </a:lnTo>
                    <a:lnTo>
                      <a:pt x="834" y="631"/>
                    </a:lnTo>
                    <a:lnTo>
                      <a:pt x="825" y="624"/>
                    </a:lnTo>
                    <a:lnTo>
                      <a:pt x="819" y="617"/>
                    </a:lnTo>
                    <a:lnTo>
                      <a:pt x="813" y="610"/>
                    </a:lnTo>
                    <a:lnTo>
                      <a:pt x="813" y="610"/>
                    </a:lnTo>
                    <a:lnTo>
                      <a:pt x="811" y="601"/>
                    </a:lnTo>
                    <a:lnTo>
                      <a:pt x="806" y="592"/>
                    </a:lnTo>
                    <a:lnTo>
                      <a:pt x="805" y="582"/>
                    </a:lnTo>
                    <a:lnTo>
                      <a:pt x="803" y="572"/>
                    </a:lnTo>
                    <a:lnTo>
                      <a:pt x="812" y="539"/>
                    </a:lnTo>
                    <a:lnTo>
                      <a:pt x="812" y="539"/>
                    </a:lnTo>
                    <a:lnTo>
                      <a:pt x="818" y="532"/>
                    </a:lnTo>
                    <a:lnTo>
                      <a:pt x="826" y="523"/>
                    </a:lnTo>
                    <a:lnTo>
                      <a:pt x="835" y="516"/>
                    </a:lnTo>
                    <a:lnTo>
                      <a:pt x="844" y="510"/>
                    </a:lnTo>
                    <a:lnTo>
                      <a:pt x="878" y="490"/>
                    </a:lnTo>
                    <a:lnTo>
                      <a:pt x="878" y="490"/>
                    </a:lnTo>
                    <a:lnTo>
                      <a:pt x="881" y="487"/>
                    </a:lnTo>
                    <a:lnTo>
                      <a:pt x="884" y="484"/>
                    </a:lnTo>
                    <a:lnTo>
                      <a:pt x="889" y="477"/>
                    </a:lnTo>
                    <a:lnTo>
                      <a:pt x="889" y="468"/>
                    </a:lnTo>
                    <a:lnTo>
                      <a:pt x="887" y="465"/>
                    </a:lnTo>
                    <a:lnTo>
                      <a:pt x="884" y="461"/>
                    </a:lnTo>
                    <a:lnTo>
                      <a:pt x="826" y="384"/>
                    </a:lnTo>
                    <a:lnTo>
                      <a:pt x="826" y="384"/>
                    </a:lnTo>
                    <a:lnTo>
                      <a:pt x="824" y="381"/>
                    </a:lnTo>
                    <a:lnTo>
                      <a:pt x="821" y="378"/>
                    </a:lnTo>
                    <a:lnTo>
                      <a:pt x="816" y="377"/>
                    </a:lnTo>
                    <a:lnTo>
                      <a:pt x="812" y="377"/>
                    </a:lnTo>
                    <a:lnTo>
                      <a:pt x="808" y="377"/>
                    </a:lnTo>
                    <a:lnTo>
                      <a:pt x="805" y="378"/>
                    </a:lnTo>
                    <a:lnTo>
                      <a:pt x="800" y="380"/>
                    </a:lnTo>
                    <a:lnTo>
                      <a:pt x="798" y="383"/>
                    </a:lnTo>
                    <a:lnTo>
                      <a:pt x="769" y="412"/>
                    </a:lnTo>
                    <a:lnTo>
                      <a:pt x="769" y="412"/>
                    </a:lnTo>
                    <a:lnTo>
                      <a:pt x="760" y="419"/>
                    </a:lnTo>
                    <a:lnTo>
                      <a:pt x="751" y="426"/>
                    </a:lnTo>
                    <a:lnTo>
                      <a:pt x="741" y="432"/>
                    </a:lnTo>
                    <a:lnTo>
                      <a:pt x="731" y="436"/>
                    </a:lnTo>
                    <a:lnTo>
                      <a:pt x="698" y="436"/>
                    </a:lnTo>
                    <a:lnTo>
                      <a:pt x="698" y="436"/>
                    </a:lnTo>
                    <a:lnTo>
                      <a:pt x="689" y="432"/>
                    </a:lnTo>
                    <a:lnTo>
                      <a:pt x="679" y="426"/>
                    </a:lnTo>
                    <a:lnTo>
                      <a:pt x="670" y="420"/>
                    </a:lnTo>
                    <a:lnTo>
                      <a:pt x="665" y="416"/>
                    </a:lnTo>
                    <a:lnTo>
                      <a:pt x="665" y="416"/>
                    </a:lnTo>
                    <a:lnTo>
                      <a:pt x="659" y="409"/>
                    </a:lnTo>
                    <a:lnTo>
                      <a:pt x="653" y="400"/>
                    </a:lnTo>
                    <a:lnTo>
                      <a:pt x="647" y="391"/>
                    </a:lnTo>
                    <a:lnTo>
                      <a:pt x="644" y="381"/>
                    </a:lnTo>
                    <a:lnTo>
                      <a:pt x="644" y="348"/>
                    </a:lnTo>
                    <a:lnTo>
                      <a:pt x="644" y="348"/>
                    </a:lnTo>
                    <a:lnTo>
                      <a:pt x="649" y="339"/>
                    </a:lnTo>
                    <a:lnTo>
                      <a:pt x="655" y="329"/>
                    </a:lnTo>
                    <a:lnTo>
                      <a:pt x="660" y="319"/>
                    </a:lnTo>
                    <a:lnTo>
                      <a:pt x="668" y="312"/>
                    </a:lnTo>
                    <a:lnTo>
                      <a:pt x="696" y="282"/>
                    </a:lnTo>
                    <a:lnTo>
                      <a:pt x="696" y="282"/>
                    </a:lnTo>
                    <a:lnTo>
                      <a:pt x="699" y="279"/>
                    </a:lnTo>
                    <a:lnTo>
                      <a:pt x="702" y="274"/>
                    </a:lnTo>
                    <a:lnTo>
                      <a:pt x="704" y="267"/>
                    </a:lnTo>
                    <a:lnTo>
                      <a:pt x="701" y="259"/>
                    </a:lnTo>
                    <a:lnTo>
                      <a:pt x="699" y="256"/>
                    </a:lnTo>
                    <a:lnTo>
                      <a:pt x="696" y="251"/>
                    </a:lnTo>
                    <a:lnTo>
                      <a:pt x="620" y="194"/>
                    </a:lnTo>
                    <a:lnTo>
                      <a:pt x="620" y="194"/>
                    </a:lnTo>
                    <a:lnTo>
                      <a:pt x="616" y="191"/>
                    </a:lnTo>
                    <a:lnTo>
                      <a:pt x="613" y="189"/>
                    </a:lnTo>
                    <a:lnTo>
                      <a:pt x="608" y="189"/>
                    </a:lnTo>
                    <a:lnTo>
                      <a:pt x="604" y="189"/>
                    </a:lnTo>
                    <a:lnTo>
                      <a:pt x="600" y="191"/>
                    </a:lnTo>
                    <a:lnTo>
                      <a:pt x="597" y="192"/>
                    </a:lnTo>
                    <a:lnTo>
                      <a:pt x="594" y="195"/>
                    </a:lnTo>
                    <a:lnTo>
                      <a:pt x="591" y="199"/>
                    </a:lnTo>
                    <a:lnTo>
                      <a:pt x="569" y="237"/>
                    </a:lnTo>
                    <a:lnTo>
                      <a:pt x="569" y="237"/>
                    </a:lnTo>
                    <a:lnTo>
                      <a:pt x="564" y="246"/>
                    </a:lnTo>
                    <a:lnTo>
                      <a:pt x="556" y="254"/>
                    </a:lnTo>
                    <a:lnTo>
                      <a:pt x="548" y="263"/>
                    </a:lnTo>
                    <a:lnTo>
                      <a:pt x="540" y="269"/>
                    </a:lnTo>
                    <a:lnTo>
                      <a:pt x="507" y="277"/>
                    </a:lnTo>
                    <a:lnTo>
                      <a:pt x="507" y="277"/>
                    </a:lnTo>
                    <a:lnTo>
                      <a:pt x="497" y="276"/>
                    </a:lnTo>
                    <a:lnTo>
                      <a:pt x="487" y="273"/>
                    </a:lnTo>
                    <a:lnTo>
                      <a:pt x="477" y="270"/>
                    </a:lnTo>
                    <a:lnTo>
                      <a:pt x="470" y="267"/>
                    </a:lnTo>
                    <a:lnTo>
                      <a:pt x="470" y="267"/>
                    </a:lnTo>
                    <a:lnTo>
                      <a:pt x="462" y="261"/>
                    </a:lnTo>
                    <a:lnTo>
                      <a:pt x="455" y="256"/>
                    </a:lnTo>
                    <a:lnTo>
                      <a:pt x="448" y="247"/>
                    </a:lnTo>
                    <a:lnTo>
                      <a:pt x="441" y="240"/>
                    </a:lnTo>
                    <a:lnTo>
                      <a:pt x="432" y="207"/>
                    </a:lnTo>
                    <a:lnTo>
                      <a:pt x="432" y="207"/>
                    </a:lnTo>
                    <a:lnTo>
                      <a:pt x="434" y="196"/>
                    </a:lnTo>
                    <a:lnTo>
                      <a:pt x="438" y="186"/>
                    </a:lnTo>
                    <a:lnTo>
                      <a:pt x="441" y="175"/>
                    </a:lnTo>
                    <a:lnTo>
                      <a:pt x="445" y="166"/>
                    </a:lnTo>
                    <a:lnTo>
                      <a:pt x="468" y="127"/>
                    </a:lnTo>
                    <a:lnTo>
                      <a:pt x="468" y="127"/>
                    </a:lnTo>
                    <a:lnTo>
                      <a:pt x="470" y="123"/>
                    </a:lnTo>
                    <a:lnTo>
                      <a:pt x="471" y="118"/>
                    </a:lnTo>
                    <a:lnTo>
                      <a:pt x="470" y="111"/>
                    </a:lnTo>
                    <a:lnTo>
                      <a:pt x="465" y="104"/>
                    </a:lnTo>
                    <a:lnTo>
                      <a:pt x="462" y="101"/>
                    </a:lnTo>
                    <a:lnTo>
                      <a:pt x="458" y="98"/>
                    </a:lnTo>
                    <a:lnTo>
                      <a:pt x="370" y="62"/>
                    </a:lnTo>
                    <a:lnTo>
                      <a:pt x="370" y="62"/>
                    </a:lnTo>
                    <a:lnTo>
                      <a:pt x="366" y="61"/>
                    </a:lnTo>
                    <a:lnTo>
                      <a:pt x="361" y="61"/>
                    </a:lnTo>
                    <a:lnTo>
                      <a:pt x="353" y="62"/>
                    </a:lnTo>
                    <a:lnTo>
                      <a:pt x="347" y="68"/>
                    </a:lnTo>
                    <a:lnTo>
                      <a:pt x="344" y="71"/>
                    </a:lnTo>
                    <a:lnTo>
                      <a:pt x="343" y="75"/>
                    </a:lnTo>
                    <a:lnTo>
                      <a:pt x="331" y="118"/>
                    </a:lnTo>
                    <a:lnTo>
                      <a:pt x="331" y="118"/>
                    </a:lnTo>
                    <a:lnTo>
                      <a:pt x="328" y="129"/>
                    </a:lnTo>
                    <a:lnTo>
                      <a:pt x="324" y="139"/>
                    </a:lnTo>
                    <a:lnTo>
                      <a:pt x="318" y="149"/>
                    </a:lnTo>
                    <a:lnTo>
                      <a:pt x="312" y="157"/>
                    </a:lnTo>
                    <a:lnTo>
                      <a:pt x="282" y="175"/>
                    </a:lnTo>
                    <a:lnTo>
                      <a:pt x="282" y="175"/>
                    </a:lnTo>
                    <a:lnTo>
                      <a:pt x="272" y="176"/>
                    </a:lnTo>
                    <a:lnTo>
                      <a:pt x="262" y="176"/>
                    </a:lnTo>
                    <a:lnTo>
                      <a:pt x="252" y="175"/>
                    </a:lnTo>
                    <a:lnTo>
                      <a:pt x="243" y="173"/>
                    </a:lnTo>
                    <a:lnTo>
                      <a:pt x="243" y="173"/>
                    </a:lnTo>
                    <a:lnTo>
                      <a:pt x="236" y="170"/>
                    </a:lnTo>
                    <a:lnTo>
                      <a:pt x="226" y="166"/>
                    </a:lnTo>
                    <a:lnTo>
                      <a:pt x="217" y="160"/>
                    </a:lnTo>
                    <a:lnTo>
                      <a:pt x="208" y="155"/>
                    </a:lnTo>
                    <a:lnTo>
                      <a:pt x="192" y="126"/>
                    </a:lnTo>
                    <a:lnTo>
                      <a:pt x="192" y="126"/>
                    </a:lnTo>
                    <a:lnTo>
                      <a:pt x="191" y="116"/>
                    </a:lnTo>
                    <a:lnTo>
                      <a:pt x="191" y="104"/>
                    </a:lnTo>
                    <a:lnTo>
                      <a:pt x="192" y="92"/>
                    </a:lnTo>
                    <a:lnTo>
                      <a:pt x="194" y="82"/>
                    </a:lnTo>
                    <a:lnTo>
                      <a:pt x="205" y="37"/>
                    </a:lnTo>
                    <a:lnTo>
                      <a:pt x="205" y="37"/>
                    </a:lnTo>
                    <a:lnTo>
                      <a:pt x="207" y="33"/>
                    </a:lnTo>
                    <a:lnTo>
                      <a:pt x="207" y="29"/>
                    </a:lnTo>
                    <a:lnTo>
                      <a:pt x="204" y="22"/>
                    </a:lnTo>
                    <a:lnTo>
                      <a:pt x="198" y="16"/>
                    </a:lnTo>
                    <a:lnTo>
                      <a:pt x="194" y="14"/>
                    </a:lnTo>
                    <a:lnTo>
                      <a:pt x="189" y="13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5" y="1"/>
                    </a:lnTo>
                    <a:lnTo>
                      <a:pt x="78" y="6"/>
                    </a:lnTo>
                    <a:lnTo>
                      <a:pt x="72" y="11"/>
                    </a:lnTo>
                    <a:lnTo>
                      <a:pt x="72" y="16"/>
                    </a:lnTo>
                    <a:lnTo>
                      <a:pt x="71" y="20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1" y="77"/>
                    </a:lnTo>
                    <a:lnTo>
                      <a:pt x="68" y="88"/>
                    </a:lnTo>
                    <a:lnTo>
                      <a:pt x="65" y="100"/>
                    </a:lnTo>
                    <a:lnTo>
                      <a:pt x="62" y="108"/>
                    </a:lnTo>
                    <a:lnTo>
                      <a:pt x="38" y="133"/>
                    </a:lnTo>
                    <a:lnTo>
                      <a:pt x="38" y="133"/>
                    </a:lnTo>
                    <a:lnTo>
                      <a:pt x="29" y="137"/>
                    </a:lnTo>
                    <a:lnTo>
                      <a:pt x="19" y="140"/>
                    </a:lnTo>
                    <a:lnTo>
                      <a:pt x="9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605"/>
                    </a:lnTo>
                    <a:lnTo>
                      <a:pt x="0" y="605"/>
                    </a:lnTo>
                    <a:close/>
                  </a:path>
                </a:pathLst>
              </a:custGeom>
              <a:solidFill>
                <a:srgbClr val="AE1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582">
                <a:extLst>
                  <a:ext uri="{FF2B5EF4-FFF2-40B4-BE49-F238E27FC236}">
                    <a16:creationId xmlns:a16="http://schemas.microsoft.com/office/drawing/2014/main" id="{988EAA8E-8C76-A244-AF7B-6819CC3471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98632" y="2185847"/>
                <a:ext cx="1606370" cy="1606369"/>
              </a:xfrm>
              <a:custGeom>
                <a:avLst/>
                <a:gdLst>
                  <a:gd name="T0" fmla="*/ 71 w 1071"/>
                  <a:gd name="T1" fmla="*/ 611 h 1071"/>
                  <a:gd name="T2" fmla="*/ 181 w 1071"/>
                  <a:gd name="T3" fmla="*/ 641 h 1071"/>
                  <a:gd name="T4" fmla="*/ 278 w 1071"/>
                  <a:gd name="T5" fmla="*/ 698 h 1071"/>
                  <a:gd name="T6" fmla="*/ 358 w 1071"/>
                  <a:gd name="T7" fmla="*/ 774 h 1071"/>
                  <a:gd name="T8" fmla="*/ 419 w 1071"/>
                  <a:gd name="T9" fmla="*/ 868 h 1071"/>
                  <a:gd name="T10" fmla="*/ 455 w 1071"/>
                  <a:gd name="T11" fmla="*/ 977 h 1071"/>
                  <a:gd name="T12" fmla="*/ 465 w 1071"/>
                  <a:gd name="T13" fmla="*/ 1071 h 1071"/>
                  <a:gd name="T14" fmla="*/ 974 w 1071"/>
                  <a:gd name="T15" fmla="*/ 1016 h 1071"/>
                  <a:gd name="T16" fmla="*/ 1016 w 1071"/>
                  <a:gd name="T17" fmla="*/ 1007 h 1071"/>
                  <a:gd name="T18" fmla="*/ 1066 w 1071"/>
                  <a:gd name="T19" fmla="*/ 1001 h 1071"/>
                  <a:gd name="T20" fmla="*/ 1059 w 1071"/>
                  <a:gd name="T21" fmla="*/ 891 h 1071"/>
                  <a:gd name="T22" fmla="*/ 1048 w 1071"/>
                  <a:gd name="T23" fmla="*/ 875 h 1071"/>
                  <a:gd name="T24" fmla="*/ 1000 w 1071"/>
                  <a:gd name="T25" fmla="*/ 884 h 1071"/>
                  <a:gd name="T26" fmla="*/ 926 w 1071"/>
                  <a:gd name="T27" fmla="*/ 870 h 1071"/>
                  <a:gd name="T28" fmla="*/ 909 w 1071"/>
                  <a:gd name="T29" fmla="*/ 835 h 1071"/>
                  <a:gd name="T30" fmla="*/ 907 w 1071"/>
                  <a:gd name="T31" fmla="*/ 796 h 1071"/>
                  <a:gd name="T32" fmla="*/ 954 w 1071"/>
                  <a:gd name="T33" fmla="*/ 751 h 1071"/>
                  <a:gd name="T34" fmla="*/ 1007 w 1071"/>
                  <a:gd name="T35" fmla="*/ 734 h 1071"/>
                  <a:gd name="T36" fmla="*/ 977 w 1071"/>
                  <a:gd name="T37" fmla="*/ 623 h 1071"/>
                  <a:gd name="T38" fmla="*/ 961 w 1071"/>
                  <a:gd name="T39" fmla="*/ 611 h 1071"/>
                  <a:gd name="T40" fmla="*/ 915 w 1071"/>
                  <a:gd name="T41" fmla="*/ 633 h 1071"/>
                  <a:gd name="T42" fmla="*/ 841 w 1071"/>
                  <a:gd name="T43" fmla="*/ 639 h 1071"/>
                  <a:gd name="T44" fmla="*/ 813 w 1071"/>
                  <a:gd name="T45" fmla="*/ 610 h 1071"/>
                  <a:gd name="T46" fmla="*/ 803 w 1071"/>
                  <a:gd name="T47" fmla="*/ 572 h 1071"/>
                  <a:gd name="T48" fmla="*/ 835 w 1071"/>
                  <a:gd name="T49" fmla="*/ 516 h 1071"/>
                  <a:gd name="T50" fmla="*/ 884 w 1071"/>
                  <a:gd name="T51" fmla="*/ 484 h 1071"/>
                  <a:gd name="T52" fmla="*/ 826 w 1071"/>
                  <a:gd name="T53" fmla="*/ 384 h 1071"/>
                  <a:gd name="T54" fmla="*/ 812 w 1071"/>
                  <a:gd name="T55" fmla="*/ 377 h 1071"/>
                  <a:gd name="T56" fmla="*/ 769 w 1071"/>
                  <a:gd name="T57" fmla="*/ 412 h 1071"/>
                  <a:gd name="T58" fmla="*/ 731 w 1071"/>
                  <a:gd name="T59" fmla="*/ 436 h 1071"/>
                  <a:gd name="T60" fmla="*/ 670 w 1071"/>
                  <a:gd name="T61" fmla="*/ 420 h 1071"/>
                  <a:gd name="T62" fmla="*/ 647 w 1071"/>
                  <a:gd name="T63" fmla="*/ 391 h 1071"/>
                  <a:gd name="T64" fmla="*/ 655 w 1071"/>
                  <a:gd name="T65" fmla="*/ 329 h 1071"/>
                  <a:gd name="T66" fmla="*/ 699 w 1071"/>
                  <a:gd name="T67" fmla="*/ 279 h 1071"/>
                  <a:gd name="T68" fmla="*/ 696 w 1071"/>
                  <a:gd name="T69" fmla="*/ 251 h 1071"/>
                  <a:gd name="T70" fmla="*/ 608 w 1071"/>
                  <a:gd name="T71" fmla="*/ 189 h 1071"/>
                  <a:gd name="T72" fmla="*/ 591 w 1071"/>
                  <a:gd name="T73" fmla="*/ 199 h 1071"/>
                  <a:gd name="T74" fmla="*/ 548 w 1071"/>
                  <a:gd name="T75" fmla="*/ 263 h 1071"/>
                  <a:gd name="T76" fmla="*/ 487 w 1071"/>
                  <a:gd name="T77" fmla="*/ 273 h 1071"/>
                  <a:gd name="T78" fmla="*/ 455 w 1071"/>
                  <a:gd name="T79" fmla="*/ 256 h 1071"/>
                  <a:gd name="T80" fmla="*/ 434 w 1071"/>
                  <a:gd name="T81" fmla="*/ 196 h 1071"/>
                  <a:gd name="T82" fmla="*/ 468 w 1071"/>
                  <a:gd name="T83" fmla="*/ 127 h 1071"/>
                  <a:gd name="T84" fmla="*/ 462 w 1071"/>
                  <a:gd name="T85" fmla="*/ 101 h 1071"/>
                  <a:gd name="T86" fmla="*/ 361 w 1071"/>
                  <a:gd name="T87" fmla="*/ 61 h 1071"/>
                  <a:gd name="T88" fmla="*/ 331 w 1071"/>
                  <a:gd name="T89" fmla="*/ 118 h 1071"/>
                  <a:gd name="T90" fmla="*/ 312 w 1071"/>
                  <a:gd name="T91" fmla="*/ 157 h 1071"/>
                  <a:gd name="T92" fmla="*/ 252 w 1071"/>
                  <a:gd name="T93" fmla="*/ 175 h 1071"/>
                  <a:gd name="T94" fmla="*/ 217 w 1071"/>
                  <a:gd name="T95" fmla="*/ 160 h 1071"/>
                  <a:gd name="T96" fmla="*/ 191 w 1071"/>
                  <a:gd name="T97" fmla="*/ 104 h 1071"/>
                  <a:gd name="T98" fmla="*/ 207 w 1071"/>
                  <a:gd name="T99" fmla="*/ 33 h 1071"/>
                  <a:gd name="T100" fmla="*/ 189 w 1071"/>
                  <a:gd name="T101" fmla="*/ 13 h 1071"/>
                  <a:gd name="T102" fmla="*/ 78 w 1071"/>
                  <a:gd name="T103" fmla="*/ 6 h 1071"/>
                  <a:gd name="T104" fmla="*/ 71 w 1071"/>
                  <a:gd name="T105" fmla="*/ 66 h 1071"/>
                  <a:gd name="T106" fmla="*/ 38 w 1071"/>
                  <a:gd name="T107" fmla="*/ 133 h 1071"/>
                  <a:gd name="T108" fmla="*/ 0 w 1071"/>
                  <a:gd name="T109" fmla="*/ 142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1" h="1071">
                    <a:moveTo>
                      <a:pt x="0" y="605"/>
                    </a:moveTo>
                    <a:lnTo>
                      <a:pt x="0" y="605"/>
                    </a:lnTo>
                    <a:lnTo>
                      <a:pt x="23" y="607"/>
                    </a:lnTo>
                    <a:lnTo>
                      <a:pt x="48" y="608"/>
                    </a:lnTo>
                    <a:lnTo>
                      <a:pt x="71" y="611"/>
                    </a:lnTo>
                    <a:lnTo>
                      <a:pt x="94" y="615"/>
                    </a:lnTo>
                    <a:lnTo>
                      <a:pt x="116" y="620"/>
                    </a:lnTo>
                    <a:lnTo>
                      <a:pt x="139" y="627"/>
                    </a:lnTo>
                    <a:lnTo>
                      <a:pt x="159" y="634"/>
                    </a:lnTo>
                    <a:lnTo>
                      <a:pt x="181" y="641"/>
                    </a:lnTo>
                    <a:lnTo>
                      <a:pt x="201" y="652"/>
                    </a:lnTo>
                    <a:lnTo>
                      <a:pt x="221" y="662"/>
                    </a:lnTo>
                    <a:lnTo>
                      <a:pt x="241" y="673"/>
                    </a:lnTo>
                    <a:lnTo>
                      <a:pt x="260" y="685"/>
                    </a:lnTo>
                    <a:lnTo>
                      <a:pt x="278" y="698"/>
                    </a:lnTo>
                    <a:lnTo>
                      <a:pt x="296" y="712"/>
                    </a:lnTo>
                    <a:lnTo>
                      <a:pt x="312" y="727"/>
                    </a:lnTo>
                    <a:lnTo>
                      <a:pt x="328" y="741"/>
                    </a:lnTo>
                    <a:lnTo>
                      <a:pt x="344" y="758"/>
                    </a:lnTo>
                    <a:lnTo>
                      <a:pt x="358" y="774"/>
                    </a:lnTo>
                    <a:lnTo>
                      <a:pt x="373" y="792"/>
                    </a:lnTo>
                    <a:lnTo>
                      <a:pt x="386" y="810"/>
                    </a:lnTo>
                    <a:lnTo>
                      <a:pt x="397" y="829"/>
                    </a:lnTo>
                    <a:lnTo>
                      <a:pt x="409" y="849"/>
                    </a:lnTo>
                    <a:lnTo>
                      <a:pt x="419" y="868"/>
                    </a:lnTo>
                    <a:lnTo>
                      <a:pt x="428" y="890"/>
                    </a:lnTo>
                    <a:lnTo>
                      <a:pt x="436" y="910"/>
                    </a:lnTo>
                    <a:lnTo>
                      <a:pt x="444" y="932"/>
                    </a:lnTo>
                    <a:lnTo>
                      <a:pt x="449" y="953"/>
                    </a:lnTo>
                    <a:lnTo>
                      <a:pt x="455" y="977"/>
                    </a:lnTo>
                    <a:lnTo>
                      <a:pt x="460" y="1000"/>
                    </a:lnTo>
                    <a:lnTo>
                      <a:pt x="462" y="1023"/>
                    </a:lnTo>
                    <a:lnTo>
                      <a:pt x="464" y="1046"/>
                    </a:lnTo>
                    <a:lnTo>
                      <a:pt x="465" y="1071"/>
                    </a:lnTo>
                    <a:lnTo>
                      <a:pt x="465" y="1071"/>
                    </a:lnTo>
                    <a:lnTo>
                      <a:pt x="942" y="1071"/>
                    </a:lnTo>
                    <a:lnTo>
                      <a:pt x="942" y="1071"/>
                    </a:lnTo>
                    <a:lnTo>
                      <a:pt x="945" y="1055"/>
                    </a:lnTo>
                    <a:lnTo>
                      <a:pt x="949" y="1040"/>
                    </a:lnTo>
                    <a:lnTo>
                      <a:pt x="974" y="1016"/>
                    </a:lnTo>
                    <a:lnTo>
                      <a:pt x="974" y="1016"/>
                    </a:lnTo>
                    <a:lnTo>
                      <a:pt x="984" y="1013"/>
                    </a:lnTo>
                    <a:lnTo>
                      <a:pt x="994" y="1010"/>
                    </a:lnTo>
                    <a:lnTo>
                      <a:pt x="1006" y="1008"/>
                    </a:lnTo>
                    <a:lnTo>
                      <a:pt x="1016" y="1007"/>
                    </a:lnTo>
                    <a:lnTo>
                      <a:pt x="1050" y="1007"/>
                    </a:lnTo>
                    <a:lnTo>
                      <a:pt x="1050" y="1007"/>
                    </a:lnTo>
                    <a:lnTo>
                      <a:pt x="1055" y="1007"/>
                    </a:lnTo>
                    <a:lnTo>
                      <a:pt x="1059" y="1005"/>
                    </a:lnTo>
                    <a:lnTo>
                      <a:pt x="1066" y="1001"/>
                    </a:lnTo>
                    <a:lnTo>
                      <a:pt x="1069" y="994"/>
                    </a:lnTo>
                    <a:lnTo>
                      <a:pt x="1071" y="990"/>
                    </a:lnTo>
                    <a:lnTo>
                      <a:pt x="1071" y="985"/>
                    </a:lnTo>
                    <a:lnTo>
                      <a:pt x="1059" y="891"/>
                    </a:lnTo>
                    <a:lnTo>
                      <a:pt x="1059" y="891"/>
                    </a:lnTo>
                    <a:lnTo>
                      <a:pt x="1058" y="887"/>
                    </a:lnTo>
                    <a:lnTo>
                      <a:pt x="1056" y="884"/>
                    </a:lnTo>
                    <a:lnTo>
                      <a:pt x="1053" y="880"/>
                    </a:lnTo>
                    <a:lnTo>
                      <a:pt x="1050" y="878"/>
                    </a:lnTo>
                    <a:lnTo>
                      <a:pt x="1048" y="875"/>
                    </a:lnTo>
                    <a:lnTo>
                      <a:pt x="1043" y="875"/>
                    </a:lnTo>
                    <a:lnTo>
                      <a:pt x="1039" y="874"/>
                    </a:lnTo>
                    <a:lnTo>
                      <a:pt x="1035" y="875"/>
                    </a:lnTo>
                    <a:lnTo>
                      <a:pt x="1000" y="884"/>
                    </a:lnTo>
                    <a:lnTo>
                      <a:pt x="1000" y="884"/>
                    </a:lnTo>
                    <a:lnTo>
                      <a:pt x="990" y="887"/>
                    </a:lnTo>
                    <a:lnTo>
                      <a:pt x="978" y="887"/>
                    </a:lnTo>
                    <a:lnTo>
                      <a:pt x="967" y="888"/>
                    </a:lnTo>
                    <a:lnTo>
                      <a:pt x="956" y="887"/>
                    </a:lnTo>
                    <a:lnTo>
                      <a:pt x="926" y="870"/>
                    </a:lnTo>
                    <a:lnTo>
                      <a:pt x="926" y="870"/>
                    </a:lnTo>
                    <a:lnTo>
                      <a:pt x="920" y="862"/>
                    </a:lnTo>
                    <a:lnTo>
                      <a:pt x="916" y="852"/>
                    </a:lnTo>
                    <a:lnTo>
                      <a:pt x="912" y="844"/>
                    </a:lnTo>
                    <a:lnTo>
                      <a:pt x="909" y="835"/>
                    </a:lnTo>
                    <a:lnTo>
                      <a:pt x="909" y="835"/>
                    </a:lnTo>
                    <a:lnTo>
                      <a:pt x="907" y="828"/>
                    </a:lnTo>
                    <a:lnTo>
                      <a:pt x="906" y="816"/>
                    </a:lnTo>
                    <a:lnTo>
                      <a:pt x="906" y="806"/>
                    </a:lnTo>
                    <a:lnTo>
                      <a:pt x="907" y="796"/>
                    </a:lnTo>
                    <a:lnTo>
                      <a:pt x="925" y="767"/>
                    </a:lnTo>
                    <a:lnTo>
                      <a:pt x="925" y="767"/>
                    </a:lnTo>
                    <a:lnTo>
                      <a:pt x="932" y="761"/>
                    </a:lnTo>
                    <a:lnTo>
                      <a:pt x="942" y="756"/>
                    </a:lnTo>
                    <a:lnTo>
                      <a:pt x="954" y="751"/>
                    </a:lnTo>
                    <a:lnTo>
                      <a:pt x="962" y="747"/>
                    </a:lnTo>
                    <a:lnTo>
                      <a:pt x="998" y="738"/>
                    </a:lnTo>
                    <a:lnTo>
                      <a:pt x="998" y="738"/>
                    </a:lnTo>
                    <a:lnTo>
                      <a:pt x="1003" y="735"/>
                    </a:lnTo>
                    <a:lnTo>
                      <a:pt x="1007" y="734"/>
                    </a:lnTo>
                    <a:lnTo>
                      <a:pt x="1011" y="727"/>
                    </a:lnTo>
                    <a:lnTo>
                      <a:pt x="1014" y="719"/>
                    </a:lnTo>
                    <a:lnTo>
                      <a:pt x="1014" y="715"/>
                    </a:lnTo>
                    <a:lnTo>
                      <a:pt x="1013" y="711"/>
                    </a:lnTo>
                    <a:lnTo>
                      <a:pt x="977" y="623"/>
                    </a:lnTo>
                    <a:lnTo>
                      <a:pt x="977" y="623"/>
                    </a:lnTo>
                    <a:lnTo>
                      <a:pt x="975" y="620"/>
                    </a:lnTo>
                    <a:lnTo>
                      <a:pt x="972" y="615"/>
                    </a:lnTo>
                    <a:lnTo>
                      <a:pt x="965" y="613"/>
                    </a:lnTo>
                    <a:lnTo>
                      <a:pt x="961" y="611"/>
                    </a:lnTo>
                    <a:lnTo>
                      <a:pt x="956" y="611"/>
                    </a:lnTo>
                    <a:lnTo>
                      <a:pt x="952" y="613"/>
                    </a:lnTo>
                    <a:lnTo>
                      <a:pt x="949" y="614"/>
                    </a:lnTo>
                    <a:lnTo>
                      <a:pt x="915" y="633"/>
                    </a:lnTo>
                    <a:lnTo>
                      <a:pt x="915" y="633"/>
                    </a:lnTo>
                    <a:lnTo>
                      <a:pt x="906" y="637"/>
                    </a:lnTo>
                    <a:lnTo>
                      <a:pt x="894" y="641"/>
                    </a:lnTo>
                    <a:lnTo>
                      <a:pt x="884" y="644"/>
                    </a:lnTo>
                    <a:lnTo>
                      <a:pt x="874" y="647"/>
                    </a:lnTo>
                    <a:lnTo>
                      <a:pt x="841" y="639"/>
                    </a:lnTo>
                    <a:lnTo>
                      <a:pt x="841" y="639"/>
                    </a:lnTo>
                    <a:lnTo>
                      <a:pt x="834" y="631"/>
                    </a:lnTo>
                    <a:lnTo>
                      <a:pt x="825" y="624"/>
                    </a:lnTo>
                    <a:lnTo>
                      <a:pt x="819" y="617"/>
                    </a:lnTo>
                    <a:lnTo>
                      <a:pt x="813" y="610"/>
                    </a:lnTo>
                    <a:lnTo>
                      <a:pt x="813" y="610"/>
                    </a:lnTo>
                    <a:lnTo>
                      <a:pt x="811" y="601"/>
                    </a:lnTo>
                    <a:lnTo>
                      <a:pt x="806" y="592"/>
                    </a:lnTo>
                    <a:lnTo>
                      <a:pt x="805" y="582"/>
                    </a:lnTo>
                    <a:lnTo>
                      <a:pt x="803" y="572"/>
                    </a:lnTo>
                    <a:lnTo>
                      <a:pt x="812" y="539"/>
                    </a:lnTo>
                    <a:lnTo>
                      <a:pt x="812" y="539"/>
                    </a:lnTo>
                    <a:lnTo>
                      <a:pt x="818" y="532"/>
                    </a:lnTo>
                    <a:lnTo>
                      <a:pt x="826" y="523"/>
                    </a:lnTo>
                    <a:lnTo>
                      <a:pt x="835" y="516"/>
                    </a:lnTo>
                    <a:lnTo>
                      <a:pt x="844" y="510"/>
                    </a:lnTo>
                    <a:lnTo>
                      <a:pt x="878" y="490"/>
                    </a:lnTo>
                    <a:lnTo>
                      <a:pt x="878" y="490"/>
                    </a:lnTo>
                    <a:lnTo>
                      <a:pt x="881" y="487"/>
                    </a:lnTo>
                    <a:lnTo>
                      <a:pt x="884" y="484"/>
                    </a:lnTo>
                    <a:lnTo>
                      <a:pt x="889" y="477"/>
                    </a:lnTo>
                    <a:lnTo>
                      <a:pt x="889" y="468"/>
                    </a:lnTo>
                    <a:lnTo>
                      <a:pt x="887" y="465"/>
                    </a:lnTo>
                    <a:lnTo>
                      <a:pt x="884" y="461"/>
                    </a:lnTo>
                    <a:lnTo>
                      <a:pt x="826" y="384"/>
                    </a:lnTo>
                    <a:lnTo>
                      <a:pt x="826" y="384"/>
                    </a:lnTo>
                    <a:lnTo>
                      <a:pt x="824" y="381"/>
                    </a:lnTo>
                    <a:lnTo>
                      <a:pt x="821" y="378"/>
                    </a:lnTo>
                    <a:lnTo>
                      <a:pt x="816" y="377"/>
                    </a:lnTo>
                    <a:lnTo>
                      <a:pt x="812" y="377"/>
                    </a:lnTo>
                    <a:lnTo>
                      <a:pt x="808" y="377"/>
                    </a:lnTo>
                    <a:lnTo>
                      <a:pt x="805" y="378"/>
                    </a:lnTo>
                    <a:lnTo>
                      <a:pt x="800" y="380"/>
                    </a:lnTo>
                    <a:lnTo>
                      <a:pt x="798" y="383"/>
                    </a:lnTo>
                    <a:lnTo>
                      <a:pt x="769" y="412"/>
                    </a:lnTo>
                    <a:lnTo>
                      <a:pt x="769" y="412"/>
                    </a:lnTo>
                    <a:lnTo>
                      <a:pt x="760" y="419"/>
                    </a:lnTo>
                    <a:lnTo>
                      <a:pt x="751" y="426"/>
                    </a:lnTo>
                    <a:lnTo>
                      <a:pt x="741" y="432"/>
                    </a:lnTo>
                    <a:lnTo>
                      <a:pt x="731" y="436"/>
                    </a:lnTo>
                    <a:lnTo>
                      <a:pt x="698" y="436"/>
                    </a:lnTo>
                    <a:lnTo>
                      <a:pt x="698" y="436"/>
                    </a:lnTo>
                    <a:lnTo>
                      <a:pt x="689" y="432"/>
                    </a:lnTo>
                    <a:lnTo>
                      <a:pt x="679" y="426"/>
                    </a:lnTo>
                    <a:lnTo>
                      <a:pt x="670" y="420"/>
                    </a:lnTo>
                    <a:lnTo>
                      <a:pt x="665" y="416"/>
                    </a:lnTo>
                    <a:lnTo>
                      <a:pt x="665" y="416"/>
                    </a:lnTo>
                    <a:lnTo>
                      <a:pt x="659" y="409"/>
                    </a:lnTo>
                    <a:lnTo>
                      <a:pt x="653" y="400"/>
                    </a:lnTo>
                    <a:lnTo>
                      <a:pt x="647" y="391"/>
                    </a:lnTo>
                    <a:lnTo>
                      <a:pt x="644" y="381"/>
                    </a:lnTo>
                    <a:lnTo>
                      <a:pt x="644" y="348"/>
                    </a:lnTo>
                    <a:lnTo>
                      <a:pt x="644" y="348"/>
                    </a:lnTo>
                    <a:lnTo>
                      <a:pt x="649" y="339"/>
                    </a:lnTo>
                    <a:lnTo>
                      <a:pt x="655" y="329"/>
                    </a:lnTo>
                    <a:lnTo>
                      <a:pt x="660" y="319"/>
                    </a:lnTo>
                    <a:lnTo>
                      <a:pt x="668" y="312"/>
                    </a:lnTo>
                    <a:lnTo>
                      <a:pt x="696" y="282"/>
                    </a:lnTo>
                    <a:lnTo>
                      <a:pt x="696" y="282"/>
                    </a:lnTo>
                    <a:lnTo>
                      <a:pt x="699" y="279"/>
                    </a:lnTo>
                    <a:lnTo>
                      <a:pt x="702" y="274"/>
                    </a:lnTo>
                    <a:lnTo>
                      <a:pt x="704" y="267"/>
                    </a:lnTo>
                    <a:lnTo>
                      <a:pt x="701" y="259"/>
                    </a:lnTo>
                    <a:lnTo>
                      <a:pt x="699" y="256"/>
                    </a:lnTo>
                    <a:lnTo>
                      <a:pt x="696" y="251"/>
                    </a:lnTo>
                    <a:lnTo>
                      <a:pt x="620" y="194"/>
                    </a:lnTo>
                    <a:lnTo>
                      <a:pt x="620" y="194"/>
                    </a:lnTo>
                    <a:lnTo>
                      <a:pt x="616" y="191"/>
                    </a:lnTo>
                    <a:lnTo>
                      <a:pt x="613" y="189"/>
                    </a:lnTo>
                    <a:lnTo>
                      <a:pt x="608" y="189"/>
                    </a:lnTo>
                    <a:lnTo>
                      <a:pt x="604" y="189"/>
                    </a:lnTo>
                    <a:lnTo>
                      <a:pt x="600" y="191"/>
                    </a:lnTo>
                    <a:lnTo>
                      <a:pt x="597" y="192"/>
                    </a:lnTo>
                    <a:lnTo>
                      <a:pt x="594" y="195"/>
                    </a:lnTo>
                    <a:lnTo>
                      <a:pt x="591" y="199"/>
                    </a:lnTo>
                    <a:lnTo>
                      <a:pt x="569" y="237"/>
                    </a:lnTo>
                    <a:lnTo>
                      <a:pt x="569" y="237"/>
                    </a:lnTo>
                    <a:lnTo>
                      <a:pt x="564" y="246"/>
                    </a:lnTo>
                    <a:lnTo>
                      <a:pt x="556" y="254"/>
                    </a:lnTo>
                    <a:lnTo>
                      <a:pt x="548" y="263"/>
                    </a:lnTo>
                    <a:lnTo>
                      <a:pt x="540" y="269"/>
                    </a:lnTo>
                    <a:lnTo>
                      <a:pt x="507" y="277"/>
                    </a:lnTo>
                    <a:lnTo>
                      <a:pt x="507" y="277"/>
                    </a:lnTo>
                    <a:lnTo>
                      <a:pt x="497" y="276"/>
                    </a:lnTo>
                    <a:lnTo>
                      <a:pt x="487" y="273"/>
                    </a:lnTo>
                    <a:lnTo>
                      <a:pt x="477" y="270"/>
                    </a:lnTo>
                    <a:lnTo>
                      <a:pt x="470" y="267"/>
                    </a:lnTo>
                    <a:lnTo>
                      <a:pt x="470" y="267"/>
                    </a:lnTo>
                    <a:lnTo>
                      <a:pt x="462" y="261"/>
                    </a:lnTo>
                    <a:lnTo>
                      <a:pt x="455" y="256"/>
                    </a:lnTo>
                    <a:lnTo>
                      <a:pt x="448" y="247"/>
                    </a:lnTo>
                    <a:lnTo>
                      <a:pt x="441" y="240"/>
                    </a:lnTo>
                    <a:lnTo>
                      <a:pt x="432" y="207"/>
                    </a:lnTo>
                    <a:lnTo>
                      <a:pt x="432" y="207"/>
                    </a:lnTo>
                    <a:lnTo>
                      <a:pt x="434" y="196"/>
                    </a:lnTo>
                    <a:lnTo>
                      <a:pt x="438" y="186"/>
                    </a:lnTo>
                    <a:lnTo>
                      <a:pt x="441" y="175"/>
                    </a:lnTo>
                    <a:lnTo>
                      <a:pt x="445" y="166"/>
                    </a:lnTo>
                    <a:lnTo>
                      <a:pt x="468" y="127"/>
                    </a:lnTo>
                    <a:lnTo>
                      <a:pt x="468" y="127"/>
                    </a:lnTo>
                    <a:lnTo>
                      <a:pt x="470" y="123"/>
                    </a:lnTo>
                    <a:lnTo>
                      <a:pt x="471" y="118"/>
                    </a:lnTo>
                    <a:lnTo>
                      <a:pt x="470" y="111"/>
                    </a:lnTo>
                    <a:lnTo>
                      <a:pt x="465" y="104"/>
                    </a:lnTo>
                    <a:lnTo>
                      <a:pt x="462" y="101"/>
                    </a:lnTo>
                    <a:lnTo>
                      <a:pt x="458" y="98"/>
                    </a:lnTo>
                    <a:lnTo>
                      <a:pt x="370" y="62"/>
                    </a:lnTo>
                    <a:lnTo>
                      <a:pt x="370" y="62"/>
                    </a:lnTo>
                    <a:lnTo>
                      <a:pt x="366" y="61"/>
                    </a:lnTo>
                    <a:lnTo>
                      <a:pt x="361" y="61"/>
                    </a:lnTo>
                    <a:lnTo>
                      <a:pt x="353" y="62"/>
                    </a:lnTo>
                    <a:lnTo>
                      <a:pt x="347" y="68"/>
                    </a:lnTo>
                    <a:lnTo>
                      <a:pt x="344" y="71"/>
                    </a:lnTo>
                    <a:lnTo>
                      <a:pt x="343" y="75"/>
                    </a:lnTo>
                    <a:lnTo>
                      <a:pt x="331" y="118"/>
                    </a:lnTo>
                    <a:lnTo>
                      <a:pt x="331" y="118"/>
                    </a:lnTo>
                    <a:lnTo>
                      <a:pt x="328" y="129"/>
                    </a:lnTo>
                    <a:lnTo>
                      <a:pt x="324" y="139"/>
                    </a:lnTo>
                    <a:lnTo>
                      <a:pt x="318" y="149"/>
                    </a:lnTo>
                    <a:lnTo>
                      <a:pt x="312" y="157"/>
                    </a:lnTo>
                    <a:lnTo>
                      <a:pt x="282" y="175"/>
                    </a:lnTo>
                    <a:lnTo>
                      <a:pt x="282" y="175"/>
                    </a:lnTo>
                    <a:lnTo>
                      <a:pt x="272" y="176"/>
                    </a:lnTo>
                    <a:lnTo>
                      <a:pt x="262" y="176"/>
                    </a:lnTo>
                    <a:lnTo>
                      <a:pt x="252" y="175"/>
                    </a:lnTo>
                    <a:lnTo>
                      <a:pt x="243" y="173"/>
                    </a:lnTo>
                    <a:lnTo>
                      <a:pt x="243" y="173"/>
                    </a:lnTo>
                    <a:lnTo>
                      <a:pt x="236" y="170"/>
                    </a:lnTo>
                    <a:lnTo>
                      <a:pt x="226" y="166"/>
                    </a:lnTo>
                    <a:lnTo>
                      <a:pt x="217" y="160"/>
                    </a:lnTo>
                    <a:lnTo>
                      <a:pt x="208" y="155"/>
                    </a:lnTo>
                    <a:lnTo>
                      <a:pt x="192" y="126"/>
                    </a:lnTo>
                    <a:lnTo>
                      <a:pt x="192" y="126"/>
                    </a:lnTo>
                    <a:lnTo>
                      <a:pt x="191" y="116"/>
                    </a:lnTo>
                    <a:lnTo>
                      <a:pt x="191" y="104"/>
                    </a:lnTo>
                    <a:lnTo>
                      <a:pt x="192" y="92"/>
                    </a:lnTo>
                    <a:lnTo>
                      <a:pt x="194" y="82"/>
                    </a:lnTo>
                    <a:lnTo>
                      <a:pt x="205" y="37"/>
                    </a:lnTo>
                    <a:lnTo>
                      <a:pt x="205" y="37"/>
                    </a:lnTo>
                    <a:lnTo>
                      <a:pt x="207" y="33"/>
                    </a:lnTo>
                    <a:lnTo>
                      <a:pt x="207" y="29"/>
                    </a:lnTo>
                    <a:lnTo>
                      <a:pt x="204" y="22"/>
                    </a:lnTo>
                    <a:lnTo>
                      <a:pt x="198" y="16"/>
                    </a:lnTo>
                    <a:lnTo>
                      <a:pt x="194" y="14"/>
                    </a:lnTo>
                    <a:lnTo>
                      <a:pt x="189" y="13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5" y="1"/>
                    </a:lnTo>
                    <a:lnTo>
                      <a:pt x="78" y="6"/>
                    </a:lnTo>
                    <a:lnTo>
                      <a:pt x="72" y="11"/>
                    </a:lnTo>
                    <a:lnTo>
                      <a:pt x="72" y="16"/>
                    </a:lnTo>
                    <a:lnTo>
                      <a:pt x="71" y="20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1" y="77"/>
                    </a:lnTo>
                    <a:lnTo>
                      <a:pt x="68" y="88"/>
                    </a:lnTo>
                    <a:lnTo>
                      <a:pt x="65" y="100"/>
                    </a:lnTo>
                    <a:lnTo>
                      <a:pt x="62" y="108"/>
                    </a:lnTo>
                    <a:lnTo>
                      <a:pt x="38" y="133"/>
                    </a:lnTo>
                    <a:lnTo>
                      <a:pt x="38" y="133"/>
                    </a:lnTo>
                    <a:lnTo>
                      <a:pt x="29" y="137"/>
                    </a:lnTo>
                    <a:lnTo>
                      <a:pt x="19" y="140"/>
                    </a:lnTo>
                    <a:lnTo>
                      <a:pt x="9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605"/>
                    </a:lnTo>
                    <a:lnTo>
                      <a:pt x="0" y="605"/>
                    </a:lnTo>
                    <a:close/>
                  </a:path>
                </a:pathLst>
              </a:custGeom>
              <a:solidFill>
                <a:srgbClr val="F3BE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582">
                <a:extLst>
                  <a:ext uri="{FF2B5EF4-FFF2-40B4-BE49-F238E27FC236}">
                    <a16:creationId xmlns:a16="http://schemas.microsoft.com/office/drawing/2014/main" id="{2F6F4B92-679D-4C40-9D54-2BA105AEF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498632" y="3776468"/>
                <a:ext cx="1606370" cy="1606369"/>
              </a:xfrm>
              <a:custGeom>
                <a:avLst/>
                <a:gdLst>
                  <a:gd name="T0" fmla="*/ 71 w 1071"/>
                  <a:gd name="T1" fmla="*/ 611 h 1071"/>
                  <a:gd name="T2" fmla="*/ 181 w 1071"/>
                  <a:gd name="T3" fmla="*/ 641 h 1071"/>
                  <a:gd name="T4" fmla="*/ 278 w 1071"/>
                  <a:gd name="T5" fmla="*/ 698 h 1071"/>
                  <a:gd name="T6" fmla="*/ 358 w 1071"/>
                  <a:gd name="T7" fmla="*/ 774 h 1071"/>
                  <a:gd name="T8" fmla="*/ 419 w 1071"/>
                  <a:gd name="T9" fmla="*/ 868 h 1071"/>
                  <a:gd name="T10" fmla="*/ 455 w 1071"/>
                  <a:gd name="T11" fmla="*/ 977 h 1071"/>
                  <a:gd name="T12" fmla="*/ 465 w 1071"/>
                  <a:gd name="T13" fmla="*/ 1071 h 1071"/>
                  <a:gd name="T14" fmla="*/ 974 w 1071"/>
                  <a:gd name="T15" fmla="*/ 1016 h 1071"/>
                  <a:gd name="T16" fmla="*/ 1016 w 1071"/>
                  <a:gd name="T17" fmla="*/ 1007 h 1071"/>
                  <a:gd name="T18" fmla="*/ 1066 w 1071"/>
                  <a:gd name="T19" fmla="*/ 1001 h 1071"/>
                  <a:gd name="T20" fmla="*/ 1059 w 1071"/>
                  <a:gd name="T21" fmla="*/ 891 h 1071"/>
                  <a:gd name="T22" fmla="*/ 1048 w 1071"/>
                  <a:gd name="T23" fmla="*/ 875 h 1071"/>
                  <a:gd name="T24" fmla="*/ 1000 w 1071"/>
                  <a:gd name="T25" fmla="*/ 884 h 1071"/>
                  <a:gd name="T26" fmla="*/ 926 w 1071"/>
                  <a:gd name="T27" fmla="*/ 870 h 1071"/>
                  <a:gd name="T28" fmla="*/ 909 w 1071"/>
                  <a:gd name="T29" fmla="*/ 835 h 1071"/>
                  <a:gd name="T30" fmla="*/ 907 w 1071"/>
                  <a:gd name="T31" fmla="*/ 796 h 1071"/>
                  <a:gd name="T32" fmla="*/ 954 w 1071"/>
                  <a:gd name="T33" fmla="*/ 751 h 1071"/>
                  <a:gd name="T34" fmla="*/ 1007 w 1071"/>
                  <a:gd name="T35" fmla="*/ 734 h 1071"/>
                  <a:gd name="T36" fmla="*/ 977 w 1071"/>
                  <a:gd name="T37" fmla="*/ 623 h 1071"/>
                  <a:gd name="T38" fmla="*/ 961 w 1071"/>
                  <a:gd name="T39" fmla="*/ 611 h 1071"/>
                  <a:gd name="T40" fmla="*/ 915 w 1071"/>
                  <a:gd name="T41" fmla="*/ 633 h 1071"/>
                  <a:gd name="T42" fmla="*/ 841 w 1071"/>
                  <a:gd name="T43" fmla="*/ 639 h 1071"/>
                  <a:gd name="T44" fmla="*/ 813 w 1071"/>
                  <a:gd name="T45" fmla="*/ 610 h 1071"/>
                  <a:gd name="T46" fmla="*/ 803 w 1071"/>
                  <a:gd name="T47" fmla="*/ 572 h 1071"/>
                  <a:gd name="T48" fmla="*/ 835 w 1071"/>
                  <a:gd name="T49" fmla="*/ 516 h 1071"/>
                  <a:gd name="T50" fmla="*/ 884 w 1071"/>
                  <a:gd name="T51" fmla="*/ 484 h 1071"/>
                  <a:gd name="T52" fmla="*/ 826 w 1071"/>
                  <a:gd name="T53" fmla="*/ 384 h 1071"/>
                  <a:gd name="T54" fmla="*/ 812 w 1071"/>
                  <a:gd name="T55" fmla="*/ 377 h 1071"/>
                  <a:gd name="T56" fmla="*/ 769 w 1071"/>
                  <a:gd name="T57" fmla="*/ 412 h 1071"/>
                  <a:gd name="T58" fmla="*/ 731 w 1071"/>
                  <a:gd name="T59" fmla="*/ 436 h 1071"/>
                  <a:gd name="T60" fmla="*/ 670 w 1071"/>
                  <a:gd name="T61" fmla="*/ 420 h 1071"/>
                  <a:gd name="T62" fmla="*/ 647 w 1071"/>
                  <a:gd name="T63" fmla="*/ 391 h 1071"/>
                  <a:gd name="T64" fmla="*/ 655 w 1071"/>
                  <a:gd name="T65" fmla="*/ 329 h 1071"/>
                  <a:gd name="T66" fmla="*/ 699 w 1071"/>
                  <a:gd name="T67" fmla="*/ 279 h 1071"/>
                  <a:gd name="T68" fmla="*/ 696 w 1071"/>
                  <a:gd name="T69" fmla="*/ 251 h 1071"/>
                  <a:gd name="T70" fmla="*/ 608 w 1071"/>
                  <a:gd name="T71" fmla="*/ 189 h 1071"/>
                  <a:gd name="T72" fmla="*/ 591 w 1071"/>
                  <a:gd name="T73" fmla="*/ 199 h 1071"/>
                  <a:gd name="T74" fmla="*/ 548 w 1071"/>
                  <a:gd name="T75" fmla="*/ 263 h 1071"/>
                  <a:gd name="T76" fmla="*/ 487 w 1071"/>
                  <a:gd name="T77" fmla="*/ 273 h 1071"/>
                  <a:gd name="T78" fmla="*/ 455 w 1071"/>
                  <a:gd name="T79" fmla="*/ 256 h 1071"/>
                  <a:gd name="T80" fmla="*/ 434 w 1071"/>
                  <a:gd name="T81" fmla="*/ 196 h 1071"/>
                  <a:gd name="T82" fmla="*/ 468 w 1071"/>
                  <a:gd name="T83" fmla="*/ 127 h 1071"/>
                  <a:gd name="T84" fmla="*/ 462 w 1071"/>
                  <a:gd name="T85" fmla="*/ 101 h 1071"/>
                  <a:gd name="T86" fmla="*/ 361 w 1071"/>
                  <a:gd name="T87" fmla="*/ 61 h 1071"/>
                  <a:gd name="T88" fmla="*/ 331 w 1071"/>
                  <a:gd name="T89" fmla="*/ 118 h 1071"/>
                  <a:gd name="T90" fmla="*/ 312 w 1071"/>
                  <a:gd name="T91" fmla="*/ 157 h 1071"/>
                  <a:gd name="T92" fmla="*/ 252 w 1071"/>
                  <a:gd name="T93" fmla="*/ 175 h 1071"/>
                  <a:gd name="T94" fmla="*/ 217 w 1071"/>
                  <a:gd name="T95" fmla="*/ 160 h 1071"/>
                  <a:gd name="T96" fmla="*/ 191 w 1071"/>
                  <a:gd name="T97" fmla="*/ 104 h 1071"/>
                  <a:gd name="T98" fmla="*/ 207 w 1071"/>
                  <a:gd name="T99" fmla="*/ 33 h 1071"/>
                  <a:gd name="T100" fmla="*/ 189 w 1071"/>
                  <a:gd name="T101" fmla="*/ 13 h 1071"/>
                  <a:gd name="T102" fmla="*/ 78 w 1071"/>
                  <a:gd name="T103" fmla="*/ 6 h 1071"/>
                  <a:gd name="T104" fmla="*/ 71 w 1071"/>
                  <a:gd name="T105" fmla="*/ 66 h 1071"/>
                  <a:gd name="T106" fmla="*/ 38 w 1071"/>
                  <a:gd name="T107" fmla="*/ 133 h 1071"/>
                  <a:gd name="T108" fmla="*/ 0 w 1071"/>
                  <a:gd name="T109" fmla="*/ 142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1" h="1071">
                    <a:moveTo>
                      <a:pt x="0" y="605"/>
                    </a:moveTo>
                    <a:lnTo>
                      <a:pt x="0" y="605"/>
                    </a:lnTo>
                    <a:lnTo>
                      <a:pt x="23" y="607"/>
                    </a:lnTo>
                    <a:lnTo>
                      <a:pt x="48" y="608"/>
                    </a:lnTo>
                    <a:lnTo>
                      <a:pt x="71" y="611"/>
                    </a:lnTo>
                    <a:lnTo>
                      <a:pt x="94" y="615"/>
                    </a:lnTo>
                    <a:lnTo>
                      <a:pt x="116" y="620"/>
                    </a:lnTo>
                    <a:lnTo>
                      <a:pt x="139" y="627"/>
                    </a:lnTo>
                    <a:lnTo>
                      <a:pt x="159" y="634"/>
                    </a:lnTo>
                    <a:lnTo>
                      <a:pt x="181" y="641"/>
                    </a:lnTo>
                    <a:lnTo>
                      <a:pt x="201" y="652"/>
                    </a:lnTo>
                    <a:lnTo>
                      <a:pt x="221" y="662"/>
                    </a:lnTo>
                    <a:lnTo>
                      <a:pt x="241" y="673"/>
                    </a:lnTo>
                    <a:lnTo>
                      <a:pt x="260" y="685"/>
                    </a:lnTo>
                    <a:lnTo>
                      <a:pt x="278" y="698"/>
                    </a:lnTo>
                    <a:lnTo>
                      <a:pt x="296" y="712"/>
                    </a:lnTo>
                    <a:lnTo>
                      <a:pt x="312" y="727"/>
                    </a:lnTo>
                    <a:lnTo>
                      <a:pt x="328" y="741"/>
                    </a:lnTo>
                    <a:lnTo>
                      <a:pt x="344" y="758"/>
                    </a:lnTo>
                    <a:lnTo>
                      <a:pt x="358" y="774"/>
                    </a:lnTo>
                    <a:lnTo>
                      <a:pt x="373" y="792"/>
                    </a:lnTo>
                    <a:lnTo>
                      <a:pt x="386" y="810"/>
                    </a:lnTo>
                    <a:lnTo>
                      <a:pt x="397" y="829"/>
                    </a:lnTo>
                    <a:lnTo>
                      <a:pt x="409" y="849"/>
                    </a:lnTo>
                    <a:lnTo>
                      <a:pt x="419" y="868"/>
                    </a:lnTo>
                    <a:lnTo>
                      <a:pt x="428" y="890"/>
                    </a:lnTo>
                    <a:lnTo>
                      <a:pt x="436" y="910"/>
                    </a:lnTo>
                    <a:lnTo>
                      <a:pt x="444" y="932"/>
                    </a:lnTo>
                    <a:lnTo>
                      <a:pt x="449" y="953"/>
                    </a:lnTo>
                    <a:lnTo>
                      <a:pt x="455" y="977"/>
                    </a:lnTo>
                    <a:lnTo>
                      <a:pt x="460" y="1000"/>
                    </a:lnTo>
                    <a:lnTo>
                      <a:pt x="462" y="1023"/>
                    </a:lnTo>
                    <a:lnTo>
                      <a:pt x="464" y="1046"/>
                    </a:lnTo>
                    <a:lnTo>
                      <a:pt x="465" y="1071"/>
                    </a:lnTo>
                    <a:lnTo>
                      <a:pt x="465" y="1071"/>
                    </a:lnTo>
                    <a:lnTo>
                      <a:pt x="942" y="1071"/>
                    </a:lnTo>
                    <a:lnTo>
                      <a:pt x="942" y="1071"/>
                    </a:lnTo>
                    <a:lnTo>
                      <a:pt x="945" y="1055"/>
                    </a:lnTo>
                    <a:lnTo>
                      <a:pt x="949" y="1040"/>
                    </a:lnTo>
                    <a:lnTo>
                      <a:pt x="974" y="1016"/>
                    </a:lnTo>
                    <a:lnTo>
                      <a:pt x="974" y="1016"/>
                    </a:lnTo>
                    <a:lnTo>
                      <a:pt x="984" y="1013"/>
                    </a:lnTo>
                    <a:lnTo>
                      <a:pt x="994" y="1010"/>
                    </a:lnTo>
                    <a:lnTo>
                      <a:pt x="1006" y="1008"/>
                    </a:lnTo>
                    <a:lnTo>
                      <a:pt x="1016" y="1007"/>
                    </a:lnTo>
                    <a:lnTo>
                      <a:pt x="1050" y="1007"/>
                    </a:lnTo>
                    <a:lnTo>
                      <a:pt x="1050" y="1007"/>
                    </a:lnTo>
                    <a:lnTo>
                      <a:pt x="1055" y="1007"/>
                    </a:lnTo>
                    <a:lnTo>
                      <a:pt x="1059" y="1005"/>
                    </a:lnTo>
                    <a:lnTo>
                      <a:pt x="1066" y="1001"/>
                    </a:lnTo>
                    <a:lnTo>
                      <a:pt x="1069" y="994"/>
                    </a:lnTo>
                    <a:lnTo>
                      <a:pt x="1071" y="990"/>
                    </a:lnTo>
                    <a:lnTo>
                      <a:pt x="1071" y="985"/>
                    </a:lnTo>
                    <a:lnTo>
                      <a:pt x="1059" y="891"/>
                    </a:lnTo>
                    <a:lnTo>
                      <a:pt x="1059" y="891"/>
                    </a:lnTo>
                    <a:lnTo>
                      <a:pt x="1058" y="887"/>
                    </a:lnTo>
                    <a:lnTo>
                      <a:pt x="1056" y="884"/>
                    </a:lnTo>
                    <a:lnTo>
                      <a:pt x="1053" y="880"/>
                    </a:lnTo>
                    <a:lnTo>
                      <a:pt x="1050" y="878"/>
                    </a:lnTo>
                    <a:lnTo>
                      <a:pt x="1048" y="875"/>
                    </a:lnTo>
                    <a:lnTo>
                      <a:pt x="1043" y="875"/>
                    </a:lnTo>
                    <a:lnTo>
                      <a:pt x="1039" y="874"/>
                    </a:lnTo>
                    <a:lnTo>
                      <a:pt x="1035" y="875"/>
                    </a:lnTo>
                    <a:lnTo>
                      <a:pt x="1000" y="884"/>
                    </a:lnTo>
                    <a:lnTo>
                      <a:pt x="1000" y="884"/>
                    </a:lnTo>
                    <a:lnTo>
                      <a:pt x="990" y="887"/>
                    </a:lnTo>
                    <a:lnTo>
                      <a:pt x="978" y="887"/>
                    </a:lnTo>
                    <a:lnTo>
                      <a:pt x="967" y="888"/>
                    </a:lnTo>
                    <a:lnTo>
                      <a:pt x="956" y="887"/>
                    </a:lnTo>
                    <a:lnTo>
                      <a:pt x="926" y="870"/>
                    </a:lnTo>
                    <a:lnTo>
                      <a:pt x="926" y="870"/>
                    </a:lnTo>
                    <a:lnTo>
                      <a:pt x="920" y="862"/>
                    </a:lnTo>
                    <a:lnTo>
                      <a:pt x="916" y="852"/>
                    </a:lnTo>
                    <a:lnTo>
                      <a:pt x="912" y="844"/>
                    </a:lnTo>
                    <a:lnTo>
                      <a:pt x="909" y="835"/>
                    </a:lnTo>
                    <a:lnTo>
                      <a:pt x="909" y="835"/>
                    </a:lnTo>
                    <a:lnTo>
                      <a:pt x="907" y="828"/>
                    </a:lnTo>
                    <a:lnTo>
                      <a:pt x="906" y="816"/>
                    </a:lnTo>
                    <a:lnTo>
                      <a:pt x="906" y="806"/>
                    </a:lnTo>
                    <a:lnTo>
                      <a:pt x="907" y="796"/>
                    </a:lnTo>
                    <a:lnTo>
                      <a:pt x="925" y="767"/>
                    </a:lnTo>
                    <a:lnTo>
                      <a:pt x="925" y="767"/>
                    </a:lnTo>
                    <a:lnTo>
                      <a:pt x="932" y="761"/>
                    </a:lnTo>
                    <a:lnTo>
                      <a:pt x="942" y="756"/>
                    </a:lnTo>
                    <a:lnTo>
                      <a:pt x="954" y="751"/>
                    </a:lnTo>
                    <a:lnTo>
                      <a:pt x="962" y="747"/>
                    </a:lnTo>
                    <a:lnTo>
                      <a:pt x="998" y="738"/>
                    </a:lnTo>
                    <a:lnTo>
                      <a:pt x="998" y="738"/>
                    </a:lnTo>
                    <a:lnTo>
                      <a:pt x="1003" y="735"/>
                    </a:lnTo>
                    <a:lnTo>
                      <a:pt x="1007" y="734"/>
                    </a:lnTo>
                    <a:lnTo>
                      <a:pt x="1011" y="727"/>
                    </a:lnTo>
                    <a:lnTo>
                      <a:pt x="1014" y="719"/>
                    </a:lnTo>
                    <a:lnTo>
                      <a:pt x="1014" y="715"/>
                    </a:lnTo>
                    <a:lnTo>
                      <a:pt x="1013" y="711"/>
                    </a:lnTo>
                    <a:lnTo>
                      <a:pt x="977" y="623"/>
                    </a:lnTo>
                    <a:lnTo>
                      <a:pt x="977" y="623"/>
                    </a:lnTo>
                    <a:lnTo>
                      <a:pt x="975" y="620"/>
                    </a:lnTo>
                    <a:lnTo>
                      <a:pt x="972" y="615"/>
                    </a:lnTo>
                    <a:lnTo>
                      <a:pt x="965" y="613"/>
                    </a:lnTo>
                    <a:lnTo>
                      <a:pt x="961" y="611"/>
                    </a:lnTo>
                    <a:lnTo>
                      <a:pt x="956" y="611"/>
                    </a:lnTo>
                    <a:lnTo>
                      <a:pt x="952" y="613"/>
                    </a:lnTo>
                    <a:lnTo>
                      <a:pt x="949" y="614"/>
                    </a:lnTo>
                    <a:lnTo>
                      <a:pt x="915" y="633"/>
                    </a:lnTo>
                    <a:lnTo>
                      <a:pt x="915" y="633"/>
                    </a:lnTo>
                    <a:lnTo>
                      <a:pt x="906" y="637"/>
                    </a:lnTo>
                    <a:lnTo>
                      <a:pt x="894" y="641"/>
                    </a:lnTo>
                    <a:lnTo>
                      <a:pt x="884" y="644"/>
                    </a:lnTo>
                    <a:lnTo>
                      <a:pt x="874" y="647"/>
                    </a:lnTo>
                    <a:lnTo>
                      <a:pt x="841" y="639"/>
                    </a:lnTo>
                    <a:lnTo>
                      <a:pt x="841" y="639"/>
                    </a:lnTo>
                    <a:lnTo>
                      <a:pt x="834" y="631"/>
                    </a:lnTo>
                    <a:lnTo>
                      <a:pt x="825" y="624"/>
                    </a:lnTo>
                    <a:lnTo>
                      <a:pt x="819" y="617"/>
                    </a:lnTo>
                    <a:lnTo>
                      <a:pt x="813" y="610"/>
                    </a:lnTo>
                    <a:lnTo>
                      <a:pt x="813" y="610"/>
                    </a:lnTo>
                    <a:lnTo>
                      <a:pt x="811" y="601"/>
                    </a:lnTo>
                    <a:lnTo>
                      <a:pt x="806" y="592"/>
                    </a:lnTo>
                    <a:lnTo>
                      <a:pt x="805" y="582"/>
                    </a:lnTo>
                    <a:lnTo>
                      <a:pt x="803" y="572"/>
                    </a:lnTo>
                    <a:lnTo>
                      <a:pt x="812" y="539"/>
                    </a:lnTo>
                    <a:lnTo>
                      <a:pt x="812" y="539"/>
                    </a:lnTo>
                    <a:lnTo>
                      <a:pt x="818" y="532"/>
                    </a:lnTo>
                    <a:lnTo>
                      <a:pt x="826" y="523"/>
                    </a:lnTo>
                    <a:lnTo>
                      <a:pt x="835" y="516"/>
                    </a:lnTo>
                    <a:lnTo>
                      <a:pt x="844" y="510"/>
                    </a:lnTo>
                    <a:lnTo>
                      <a:pt x="878" y="490"/>
                    </a:lnTo>
                    <a:lnTo>
                      <a:pt x="878" y="490"/>
                    </a:lnTo>
                    <a:lnTo>
                      <a:pt x="881" y="487"/>
                    </a:lnTo>
                    <a:lnTo>
                      <a:pt x="884" y="484"/>
                    </a:lnTo>
                    <a:lnTo>
                      <a:pt x="889" y="477"/>
                    </a:lnTo>
                    <a:lnTo>
                      <a:pt x="889" y="468"/>
                    </a:lnTo>
                    <a:lnTo>
                      <a:pt x="887" y="465"/>
                    </a:lnTo>
                    <a:lnTo>
                      <a:pt x="884" y="461"/>
                    </a:lnTo>
                    <a:lnTo>
                      <a:pt x="826" y="384"/>
                    </a:lnTo>
                    <a:lnTo>
                      <a:pt x="826" y="384"/>
                    </a:lnTo>
                    <a:lnTo>
                      <a:pt x="824" y="381"/>
                    </a:lnTo>
                    <a:lnTo>
                      <a:pt x="821" y="378"/>
                    </a:lnTo>
                    <a:lnTo>
                      <a:pt x="816" y="377"/>
                    </a:lnTo>
                    <a:lnTo>
                      <a:pt x="812" y="377"/>
                    </a:lnTo>
                    <a:lnTo>
                      <a:pt x="808" y="377"/>
                    </a:lnTo>
                    <a:lnTo>
                      <a:pt x="805" y="378"/>
                    </a:lnTo>
                    <a:lnTo>
                      <a:pt x="800" y="380"/>
                    </a:lnTo>
                    <a:lnTo>
                      <a:pt x="798" y="383"/>
                    </a:lnTo>
                    <a:lnTo>
                      <a:pt x="769" y="412"/>
                    </a:lnTo>
                    <a:lnTo>
                      <a:pt x="769" y="412"/>
                    </a:lnTo>
                    <a:lnTo>
                      <a:pt x="760" y="419"/>
                    </a:lnTo>
                    <a:lnTo>
                      <a:pt x="751" y="426"/>
                    </a:lnTo>
                    <a:lnTo>
                      <a:pt x="741" y="432"/>
                    </a:lnTo>
                    <a:lnTo>
                      <a:pt x="731" y="436"/>
                    </a:lnTo>
                    <a:lnTo>
                      <a:pt x="698" y="436"/>
                    </a:lnTo>
                    <a:lnTo>
                      <a:pt x="698" y="436"/>
                    </a:lnTo>
                    <a:lnTo>
                      <a:pt x="689" y="432"/>
                    </a:lnTo>
                    <a:lnTo>
                      <a:pt x="679" y="426"/>
                    </a:lnTo>
                    <a:lnTo>
                      <a:pt x="670" y="420"/>
                    </a:lnTo>
                    <a:lnTo>
                      <a:pt x="665" y="416"/>
                    </a:lnTo>
                    <a:lnTo>
                      <a:pt x="665" y="416"/>
                    </a:lnTo>
                    <a:lnTo>
                      <a:pt x="659" y="409"/>
                    </a:lnTo>
                    <a:lnTo>
                      <a:pt x="653" y="400"/>
                    </a:lnTo>
                    <a:lnTo>
                      <a:pt x="647" y="391"/>
                    </a:lnTo>
                    <a:lnTo>
                      <a:pt x="644" y="381"/>
                    </a:lnTo>
                    <a:lnTo>
                      <a:pt x="644" y="348"/>
                    </a:lnTo>
                    <a:lnTo>
                      <a:pt x="644" y="348"/>
                    </a:lnTo>
                    <a:lnTo>
                      <a:pt x="649" y="339"/>
                    </a:lnTo>
                    <a:lnTo>
                      <a:pt x="655" y="329"/>
                    </a:lnTo>
                    <a:lnTo>
                      <a:pt x="660" y="319"/>
                    </a:lnTo>
                    <a:lnTo>
                      <a:pt x="668" y="312"/>
                    </a:lnTo>
                    <a:lnTo>
                      <a:pt x="696" y="282"/>
                    </a:lnTo>
                    <a:lnTo>
                      <a:pt x="696" y="282"/>
                    </a:lnTo>
                    <a:lnTo>
                      <a:pt x="699" y="279"/>
                    </a:lnTo>
                    <a:lnTo>
                      <a:pt x="702" y="274"/>
                    </a:lnTo>
                    <a:lnTo>
                      <a:pt x="704" y="267"/>
                    </a:lnTo>
                    <a:lnTo>
                      <a:pt x="701" y="259"/>
                    </a:lnTo>
                    <a:lnTo>
                      <a:pt x="699" y="256"/>
                    </a:lnTo>
                    <a:lnTo>
                      <a:pt x="696" y="251"/>
                    </a:lnTo>
                    <a:lnTo>
                      <a:pt x="620" y="194"/>
                    </a:lnTo>
                    <a:lnTo>
                      <a:pt x="620" y="194"/>
                    </a:lnTo>
                    <a:lnTo>
                      <a:pt x="616" y="191"/>
                    </a:lnTo>
                    <a:lnTo>
                      <a:pt x="613" y="189"/>
                    </a:lnTo>
                    <a:lnTo>
                      <a:pt x="608" y="189"/>
                    </a:lnTo>
                    <a:lnTo>
                      <a:pt x="604" y="189"/>
                    </a:lnTo>
                    <a:lnTo>
                      <a:pt x="600" y="191"/>
                    </a:lnTo>
                    <a:lnTo>
                      <a:pt x="597" y="192"/>
                    </a:lnTo>
                    <a:lnTo>
                      <a:pt x="594" y="195"/>
                    </a:lnTo>
                    <a:lnTo>
                      <a:pt x="591" y="199"/>
                    </a:lnTo>
                    <a:lnTo>
                      <a:pt x="569" y="237"/>
                    </a:lnTo>
                    <a:lnTo>
                      <a:pt x="569" y="237"/>
                    </a:lnTo>
                    <a:lnTo>
                      <a:pt x="564" y="246"/>
                    </a:lnTo>
                    <a:lnTo>
                      <a:pt x="556" y="254"/>
                    </a:lnTo>
                    <a:lnTo>
                      <a:pt x="548" y="263"/>
                    </a:lnTo>
                    <a:lnTo>
                      <a:pt x="540" y="269"/>
                    </a:lnTo>
                    <a:lnTo>
                      <a:pt x="507" y="277"/>
                    </a:lnTo>
                    <a:lnTo>
                      <a:pt x="507" y="277"/>
                    </a:lnTo>
                    <a:lnTo>
                      <a:pt x="497" y="276"/>
                    </a:lnTo>
                    <a:lnTo>
                      <a:pt x="487" y="273"/>
                    </a:lnTo>
                    <a:lnTo>
                      <a:pt x="477" y="270"/>
                    </a:lnTo>
                    <a:lnTo>
                      <a:pt x="470" y="267"/>
                    </a:lnTo>
                    <a:lnTo>
                      <a:pt x="470" y="267"/>
                    </a:lnTo>
                    <a:lnTo>
                      <a:pt x="462" y="261"/>
                    </a:lnTo>
                    <a:lnTo>
                      <a:pt x="455" y="256"/>
                    </a:lnTo>
                    <a:lnTo>
                      <a:pt x="448" y="247"/>
                    </a:lnTo>
                    <a:lnTo>
                      <a:pt x="441" y="240"/>
                    </a:lnTo>
                    <a:lnTo>
                      <a:pt x="432" y="207"/>
                    </a:lnTo>
                    <a:lnTo>
                      <a:pt x="432" y="207"/>
                    </a:lnTo>
                    <a:lnTo>
                      <a:pt x="434" y="196"/>
                    </a:lnTo>
                    <a:lnTo>
                      <a:pt x="438" y="186"/>
                    </a:lnTo>
                    <a:lnTo>
                      <a:pt x="441" y="175"/>
                    </a:lnTo>
                    <a:lnTo>
                      <a:pt x="445" y="166"/>
                    </a:lnTo>
                    <a:lnTo>
                      <a:pt x="468" y="127"/>
                    </a:lnTo>
                    <a:lnTo>
                      <a:pt x="468" y="127"/>
                    </a:lnTo>
                    <a:lnTo>
                      <a:pt x="470" y="123"/>
                    </a:lnTo>
                    <a:lnTo>
                      <a:pt x="471" y="118"/>
                    </a:lnTo>
                    <a:lnTo>
                      <a:pt x="470" y="111"/>
                    </a:lnTo>
                    <a:lnTo>
                      <a:pt x="465" y="104"/>
                    </a:lnTo>
                    <a:lnTo>
                      <a:pt x="462" y="101"/>
                    </a:lnTo>
                    <a:lnTo>
                      <a:pt x="458" y="98"/>
                    </a:lnTo>
                    <a:lnTo>
                      <a:pt x="370" y="62"/>
                    </a:lnTo>
                    <a:lnTo>
                      <a:pt x="370" y="62"/>
                    </a:lnTo>
                    <a:lnTo>
                      <a:pt x="366" y="61"/>
                    </a:lnTo>
                    <a:lnTo>
                      <a:pt x="361" y="61"/>
                    </a:lnTo>
                    <a:lnTo>
                      <a:pt x="353" y="62"/>
                    </a:lnTo>
                    <a:lnTo>
                      <a:pt x="347" y="68"/>
                    </a:lnTo>
                    <a:lnTo>
                      <a:pt x="344" y="71"/>
                    </a:lnTo>
                    <a:lnTo>
                      <a:pt x="343" y="75"/>
                    </a:lnTo>
                    <a:lnTo>
                      <a:pt x="331" y="118"/>
                    </a:lnTo>
                    <a:lnTo>
                      <a:pt x="331" y="118"/>
                    </a:lnTo>
                    <a:lnTo>
                      <a:pt x="328" y="129"/>
                    </a:lnTo>
                    <a:lnTo>
                      <a:pt x="324" y="139"/>
                    </a:lnTo>
                    <a:lnTo>
                      <a:pt x="318" y="149"/>
                    </a:lnTo>
                    <a:lnTo>
                      <a:pt x="312" y="157"/>
                    </a:lnTo>
                    <a:lnTo>
                      <a:pt x="282" y="175"/>
                    </a:lnTo>
                    <a:lnTo>
                      <a:pt x="282" y="175"/>
                    </a:lnTo>
                    <a:lnTo>
                      <a:pt x="272" y="176"/>
                    </a:lnTo>
                    <a:lnTo>
                      <a:pt x="262" y="176"/>
                    </a:lnTo>
                    <a:lnTo>
                      <a:pt x="252" y="175"/>
                    </a:lnTo>
                    <a:lnTo>
                      <a:pt x="243" y="173"/>
                    </a:lnTo>
                    <a:lnTo>
                      <a:pt x="243" y="173"/>
                    </a:lnTo>
                    <a:lnTo>
                      <a:pt x="236" y="170"/>
                    </a:lnTo>
                    <a:lnTo>
                      <a:pt x="226" y="166"/>
                    </a:lnTo>
                    <a:lnTo>
                      <a:pt x="217" y="160"/>
                    </a:lnTo>
                    <a:lnTo>
                      <a:pt x="208" y="155"/>
                    </a:lnTo>
                    <a:lnTo>
                      <a:pt x="192" y="126"/>
                    </a:lnTo>
                    <a:lnTo>
                      <a:pt x="192" y="126"/>
                    </a:lnTo>
                    <a:lnTo>
                      <a:pt x="191" y="116"/>
                    </a:lnTo>
                    <a:lnTo>
                      <a:pt x="191" y="104"/>
                    </a:lnTo>
                    <a:lnTo>
                      <a:pt x="192" y="92"/>
                    </a:lnTo>
                    <a:lnTo>
                      <a:pt x="194" y="82"/>
                    </a:lnTo>
                    <a:lnTo>
                      <a:pt x="205" y="37"/>
                    </a:lnTo>
                    <a:lnTo>
                      <a:pt x="205" y="37"/>
                    </a:lnTo>
                    <a:lnTo>
                      <a:pt x="207" y="33"/>
                    </a:lnTo>
                    <a:lnTo>
                      <a:pt x="207" y="29"/>
                    </a:lnTo>
                    <a:lnTo>
                      <a:pt x="204" y="22"/>
                    </a:lnTo>
                    <a:lnTo>
                      <a:pt x="198" y="16"/>
                    </a:lnTo>
                    <a:lnTo>
                      <a:pt x="194" y="14"/>
                    </a:lnTo>
                    <a:lnTo>
                      <a:pt x="189" y="13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5" y="1"/>
                    </a:lnTo>
                    <a:lnTo>
                      <a:pt x="78" y="6"/>
                    </a:lnTo>
                    <a:lnTo>
                      <a:pt x="72" y="11"/>
                    </a:lnTo>
                    <a:lnTo>
                      <a:pt x="72" y="16"/>
                    </a:lnTo>
                    <a:lnTo>
                      <a:pt x="71" y="20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1" y="77"/>
                    </a:lnTo>
                    <a:lnTo>
                      <a:pt x="68" y="88"/>
                    </a:lnTo>
                    <a:lnTo>
                      <a:pt x="65" y="100"/>
                    </a:lnTo>
                    <a:lnTo>
                      <a:pt x="62" y="108"/>
                    </a:lnTo>
                    <a:lnTo>
                      <a:pt x="38" y="133"/>
                    </a:lnTo>
                    <a:lnTo>
                      <a:pt x="38" y="133"/>
                    </a:lnTo>
                    <a:lnTo>
                      <a:pt x="29" y="137"/>
                    </a:lnTo>
                    <a:lnTo>
                      <a:pt x="19" y="140"/>
                    </a:lnTo>
                    <a:lnTo>
                      <a:pt x="9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605"/>
                    </a:lnTo>
                    <a:lnTo>
                      <a:pt x="0" y="605"/>
                    </a:lnTo>
                    <a:close/>
                  </a:path>
                </a:pathLst>
              </a:custGeom>
              <a:solidFill>
                <a:srgbClr val="AE1B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34BDF2-357B-A94A-B2C7-1EE5AD0D6168}"/>
                </a:ext>
              </a:extLst>
            </p:cNvPr>
            <p:cNvSpPr/>
            <p:nvPr/>
          </p:nvSpPr>
          <p:spPr>
            <a:xfrm rot="19116040">
              <a:off x="4970492" y="2757092"/>
              <a:ext cx="1399878" cy="1054540"/>
            </a:xfrm>
            <a:prstGeom prst="rect">
              <a:avLst/>
            </a:prstGeom>
          </p:spPr>
          <p:txBody>
            <a:bodyPr spcFirstLastPara="1" wrap="none">
              <a:prstTxWarp prst="textArchUp">
                <a:avLst>
                  <a:gd name="adj" fmla="val 10714452"/>
                </a:avLst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Driver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F07387-FFA2-D34D-A5C6-AC2C356A9FEF}"/>
                </a:ext>
              </a:extLst>
            </p:cNvPr>
            <p:cNvSpPr/>
            <p:nvPr/>
          </p:nvSpPr>
          <p:spPr>
            <a:xfrm rot="2688885">
              <a:off x="5770592" y="2757092"/>
              <a:ext cx="1399878" cy="1054540"/>
            </a:xfrm>
            <a:prstGeom prst="rect">
              <a:avLst/>
            </a:prstGeom>
          </p:spPr>
          <p:txBody>
            <a:bodyPr spcFirstLastPara="1" wrap="none">
              <a:prstTxWarp prst="textArchUp">
                <a:avLst>
                  <a:gd name="adj" fmla="val 10714452"/>
                </a:avLst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Vehicle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B72A09B3-AC0A-BD4D-BF09-DC4F1F7BEB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2700000">
              <a:off x="4757080" y="3706358"/>
              <a:ext cx="1598601" cy="115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Agency</a:t>
              </a:r>
              <a:r>
                <a:rPr lang="zh-CN" alt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Branch</a:t>
              </a:r>
              <a:endParaRPr lang="en-US" b="1" noProof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60D69A8-0A60-4B4B-B1C4-6B57B4EBE2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 rot="18900000">
              <a:off x="6016176" y="4240656"/>
              <a:ext cx="1388690" cy="388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 noProof="1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Location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19AB3E-98D2-2947-9BD6-6A848539EE0F}"/>
              </a:ext>
            </a:extLst>
          </p:cNvPr>
          <p:cNvCxnSpPr/>
          <p:nvPr/>
        </p:nvCxnSpPr>
        <p:spPr>
          <a:xfrm>
            <a:off x="8002616" y="2852035"/>
            <a:ext cx="810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795D6B-6C0F-9D4A-B488-C835FA507C6A}"/>
              </a:ext>
            </a:extLst>
          </p:cNvPr>
          <p:cNvCxnSpPr/>
          <p:nvPr/>
        </p:nvCxnSpPr>
        <p:spPr>
          <a:xfrm>
            <a:off x="8002616" y="4837384"/>
            <a:ext cx="810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04CA48-5AC7-7648-9FF4-4477326383BE}"/>
              </a:ext>
            </a:extLst>
          </p:cNvPr>
          <p:cNvSpPr/>
          <p:nvPr/>
        </p:nvSpPr>
        <p:spPr>
          <a:xfrm>
            <a:off x="9637293" y="1976778"/>
            <a:ext cx="2189356" cy="17470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ncrease the premium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charged to the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vehicles,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Dodge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Challenger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2007,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BMW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2009.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5A4E1F9-6125-A74C-85BF-E4F4EC170193}"/>
              </a:ext>
            </a:extLst>
          </p:cNvPr>
          <p:cNvSpPr/>
          <p:nvPr/>
        </p:nvSpPr>
        <p:spPr>
          <a:xfrm>
            <a:off x="9637293" y="3762916"/>
            <a:ext cx="2189356" cy="208634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mplement more strict rules when processing the applications from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areas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as,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Contra Costa, Yolo and Sacramento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0">
            <a:extLst>
              <a:ext uri="{FF2B5EF4-FFF2-40B4-BE49-F238E27FC236}">
                <a16:creationId xmlns:a16="http://schemas.microsoft.com/office/drawing/2014/main" id="{7E4AD0C6-E8BF-0246-A932-AD8631C303F3}"/>
              </a:ext>
            </a:extLst>
          </p:cNvPr>
          <p:cNvSpPr>
            <a:spLocks noEditPoints="1"/>
          </p:cNvSpPr>
          <p:nvPr/>
        </p:nvSpPr>
        <p:spPr bwMode="auto">
          <a:xfrm>
            <a:off x="9094356" y="4579469"/>
            <a:ext cx="457200" cy="457200"/>
          </a:xfrm>
          <a:custGeom>
            <a:avLst/>
            <a:gdLst>
              <a:gd name="T0" fmla="*/ 600 w 1152"/>
              <a:gd name="T1" fmla="*/ 944 h 1153"/>
              <a:gd name="T2" fmla="*/ 578 w 1152"/>
              <a:gd name="T3" fmla="*/ 940 h 1153"/>
              <a:gd name="T4" fmla="*/ 908 w 1152"/>
              <a:gd name="T5" fmla="*/ 1066 h 1153"/>
              <a:gd name="T6" fmla="*/ 367 w 1152"/>
              <a:gd name="T7" fmla="*/ 868 h 1153"/>
              <a:gd name="T8" fmla="*/ 1049 w 1152"/>
              <a:gd name="T9" fmla="*/ 137 h 1153"/>
              <a:gd name="T10" fmla="*/ 367 w 1152"/>
              <a:gd name="T11" fmla="*/ 868 h 1153"/>
              <a:gd name="T12" fmla="*/ 947 w 1152"/>
              <a:gd name="T13" fmla="*/ 193 h 1153"/>
              <a:gd name="T14" fmla="*/ 336 w 1152"/>
              <a:gd name="T15" fmla="*/ 838 h 1153"/>
              <a:gd name="T16" fmla="*/ 113 w 1152"/>
              <a:gd name="T17" fmla="*/ 749 h 1153"/>
              <a:gd name="T18" fmla="*/ 1131 w 1152"/>
              <a:gd name="T19" fmla="*/ 4 h 1153"/>
              <a:gd name="T20" fmla="*/ 1121 w 1152"/>
              <a:gd name="T21" fmla="*/ 1 h 1153"/>
              <a:gd name="T22" fmla="*/ 1110 w 1152"/>
              <a:gd name="T23" fmla="*/ 1 h 1153"/>
              <a:gd name="T24" fmla="*/ 1101 w 1152"/>
              <a:gd name="T25" fmla="*/ 5 h 1153"/>
              <a:gd name="T26" fmla="*/ 16 w 1152"/>
              <a:gd name="T27" fmla="*/ 727 h 1153"/>
              <a:gd name="T28" fmla="*/ 9 w 1152"/>
              <a:gd name="T29" fmla="*/ 734 h 1153"/>
              <a:gd name="T30" fmla="*/ 3 w 1152"/>
              <a:gd name="T31" fmla="*/ 741 h 1153"/>
              <a:gd name="T32" fmla="*/ 0 w 1152"/>
              <a:gd name="T33" fmla="*/ 751 h 1153"/>
              <a:gd name="T34" fmla="*/ 0 w 1152"/>
              <a:gd name="T35" fmla="*/ 761 h 1153"/>
              <a:gd name="T36" fmla="*/ 2 w 1152"/>
              <a:gd name="T37" fmla="*/ 770 h 1153"/>
              <a:gd name="T38" fmla="*/ 8 w 1152"/>
              <a:gd name="T39" fmla="*/ 779 h 1153"/>
              <a:gd name="T40" fmla="*/ 14 w 1152"/>
              <a:gd name="T41" fmla="*/ 785 h 1153"/>
              <a:gd name="T42" fmla="*/ 23 w 1152"/>
              <a:gd name="T43" fmla="*/ 790 h 1153"/>
              <a:gd name="T44" fmla="*/ 436 w 1152"/>
              <a:gd name="T45" fmla="*/ 1134 h 1153"/>
              <a:gd name="T46" fmla="*/ 443 w 1152"/>
              <a:gd name="T47" fmla="*/ 1142 h 1153"/>
              <a:gd name="T48" fmla="*/ 449 w 1152"/>
              <a:gd name="T49" fmla="*/ 1148 h 1153"/>
              <a:gd name="T50" fmla="*/ 458 w 1152"/>
              <a:gd name="T51" fmla="*/ 1152 h 1153"/>
              <a:gd name="T52" fmla="*/ 468 w 1152"/>
              <a:gd name="T53" fmla="*/ 1153 h 1153"/>
              <a:gd name="T54" fmla="*/ 473 w 1152"/>
              <a:gd name="T55" fmla="*/ 1153 h 1153"/>
              <a:gd name="T56" fmla="*/ 482 w 1152"/>
              <a:gd name="T57" fmla="*/ 1150 h 1153"/>
              <a:gd name="T58" fmla="*/ 489 w 1152"/>
              <a:gd name="T59" fmla="*/ 1145 h 1153"/>
              <a:gd name="T60" fmla="*/ 496 w 1152"/>
              <a:gd name="T61" fmla="*/ 1139 h 1153"/>
              <a:gd name="T62" fmla="*/ 573 w 1152"/>
              <a:gd name="T63" fmla="*/ 1010 h 1153"/>
              <a:gd name="T64" fmla="*/ 929 w 1152"/>
              <a:gd name="T65" fmla="*/ 1153 h 1153"/>
              <a:gd name="T66" fmla="*/ 941 w 1152"/>
              <a:gd name="T67" fmla="*/ 1153 h 1153"/>
              <a:gd name="T68" fmla="*/ 949 w 1152"/>
              <a:gd name="T69" fmla="*/ 1150 h 1153"/>
              <a:gd name="T70" fmla="*/ 960 w 1152"/>
              <a:gd name="T71" fmla="*/ 1143 h 1153"/>
              <a:gd name="T72" fmla="*/ 969 w 1152"/>
              <a:gd name="T73" fmla="*/ 1130 h 1153"/>
              <a:gd name="T74" fmla="*/ 1151 w 1152"/>
              <a:gd name="T75" fmla="*/ 42 h 1153"/>
              <a:gd name="T76" fmla="*/ 1151 w 1152"/>
              <a:gd name="T77" fmla="*/ 33 h 1153"/>
              <a:gd name="T78" fmla="*/ 1149 w 1152"/>
              <a:gd name="T79" fmla="*/ 22 h 1153"/>
              <a:gd name="T80" fmla="*/ 1144 w 1152"/>
              <a:gd name="T81" fmla="*/ 13 h 1153"/>
              <a:gd name="T82" fmla="*/ 1135 w 1152"/>
              <a:gd name="T83" fmla="*/ 7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95FABA-A6CD-C14F-BA05-52B768DD75F6}"/>
              </a:ext>
            </a:extLst>
          </p:cNvPr>
          <p:cNvGrpSpPr/>
          <p:nvPr/>
        </p:nvGrpSpPr>
        <p:grpSpPr>
          <a:xfrm>
            <a:off x="2802609" y="4577485"/>
            <a:ext cx="314325" cy="457200"/>
            <a:chOff x="3720306" y="3668315"/>
            <a:chExt cx="314325" cy="457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0" name="Freeform 114">
              <a:extLst>
                <a:ext uri="{FF2B5EF4-FFF2-40B4-BE49-F238E27FC236}">
                  <a16:creationId xmlns:a16="http://schemas.microsoft.com/office/drawing/2014/main" id="{061D906A-6A94-9D47-8A26-91E857ED9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115">
              <a:extLst>
                <a:ext uri="{FF2B5EF4-FFF2-40B4-BE49-F238E27FC236}">
                  <a16:creationId xmlns:a16="http://schemas.microsoft.com/office/drawing/2014/main" id="{D5525B21-29E2-084F-ABBD-02C1EDEAC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70AED6D-F112-A642-A592-8DD5DB5C5413}"/>
              </a:ext>
            </a:extLst>
          </p:cNvPr>
          <p:cNvGrpSpPr/>
          <p:nvPr/>
        </p:nvGrpSpPr>
        <p:grpSpPr>
          <a:xfrm>
            <a:off x="9084326" y="2638538"/>
            <a:ext cx="457200" cy="457200"/>
            <a:chOff x="4563268" y="2753915"/>
            <a:chExt cx="457200" cy="457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3" name="Freeform 124">
              <a:extLst>
                <a:ext uri="{FF2B5EF4-FFF2-40B4-BE49-F238E27FC236}">
                  <a16:creationId xmlns:a16="http://schemas.microsoft.com/office/drawing/2014/main" id="{551A031E-F9EB-5F4D-A152-4C00B6F4C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268" y="2753915"/>
              <a:ext cx="457200" cy="457200"/>
            </a:xfrm>
            <a:custGeom>
              <a:avLst/>
              <a:gdLst>
                <a:gd name="T0" fmla="*/ 924 w 1152"/>
                <a:gd name="T1" fmla="*/ 677 h 1152"/>
                <a:gd name="T2" fmla="*/ 896 w 1152"/>
                <a:gd name="T3" fmla="*/ 742 h 1152"/>
                <a:gd name="T4" fmla="*/ 905 w 1152"/>
                <a:gd name="T5" fmla="*/ 804 h 1152"/>
                <a:gd name="T6" fmla="*/ 765 w 1152"/>
                <a:gd name="T7" fmla="*/ 893 h 1152"/>
                <a:gd name="T8" fmla="*/ 704 w 1152"/>
                <a:gd name="T9" fmla="*/ 912 h 1152"/>
                <a:gd name="T10" fmla="*/ 653 w 1152"/>
                <a:gd name="T11" fmla="*/ 952 h 1152"/>
                <a:gd name="T12" fmla="*/ 499 w 1152"/>
                <a:gd name="T13" fmla="*/ 952 h 1152"/>
                <a:gd name="T14" fmla="*/ 448 w 1152"/>
                <a:gd name="T15" fmla="*/ 912 h 1152"/>
                <a:gd name="T16" fmla="*/ 388 w 1152"/>
                <a:gd name="T17" fmla="*/ 893 h 1152"/>
                <a:gd name="T18" fmla="*/ 247 w 1152"/>
                <a:gd name="T19" fmla="*/ 804 h 1152"/>
                <a:gd name="T20" fmla="*/ 256 w 1152"/>
                <a:gd name="T21" fmla="*/ 742 h 1152"/>
                <a:gd name="T22" fmla="*/ 228 w 1152"/>
                <a:gd name="T23" fmla="*/ 677 h 1152"/>
                <a:gd name="T24" fmla="*/ 72 w 1152"/>
                <a:gd name="T25" fmla="*/ 625 h 1152"/>
                <a:gd name="T26" fmla="*/ 222 w 1152"/>
                <a:gd name="T27" fmla="*/ 482 h 1152"/>
                <a:gd name="T28" fmla="*/ 253 w 1152"/>
                <a:gd name="T29" fmla="*/ 420 h 1152"/>
                <a:gd name="T30" fmla="*/ 253 w 1152"/>
                <a:gd name="T31" fmla="*/ 356 h 1152"/>
                <a:gd name="T32" fmla="*/ 378 w 1152"/>
                <a:gd name="T33" fmla="*/ 259 h 1152"/>
                <a:gd name="T34" fmla="*/ 438 w 1152"/>
                <a:gd name="T35" fmla="*/ 244 h 1152"/>
                <a:gd name="T36" fmla="*/ 495 w 1152"/>
                <a:gd name="T37" fmla="*/ 208 h 1152"/>
                <a:gd name="T38" fmla="*/ 649 w 1152"/>
                <a:gd name="T39" fmla="*/ 192 h 1152"/>
                <a:gd name="T40" fmla="*/ 694 w 1152"/>
                <a:gd name="T41" fmla="*/ 236 h 1152"/>
                <a:gd name="T42" fmla="*/ 756 w 1152"/>
                <a:gd name="T43" fmla="*/ 259 h 1152"/>
                <a:gd name="T44" fmla="*/ 967 w 1152"/>
                <a:gd name="T45" fmla="*/ 255 h 1152"/>
                <a:gd name="T46" fmla="*/ 894 w 1152"/>
                <a:gd name="T47" fmla="*/ 401 h 1152"/>
                <a:gd name="T48" fmla="*/ 919 w 1152"/>
                <a:gd name="T49" fmla="*/ 466 h 1152"/>
                <a:gd name="T50" fmla="*/ 970 w 1152"/>
                <a:gd name="T51" fmla="*/ 505 h 1152"/>
                <a:gd name="T52" fmla="*/ 975 w 1152"/>
                <a:gd name="T53" fmla="*/ 411 h 1152"/>
                <a:gd name="T54" fmla="*/ 1037 w 1152"/>
                <a:gd name="T55" fmla="*/ 272 h 1152"/>
                <a:gd name="T56" fmla="*/ 1023 w 1152"/>
                <a:gd name="T57" fmla="*/ 208 h 1152"/>
                <a:gd name="T58" fmla="*/ 918 w 1152"/>
                <a:gd name="T59" fmla="*/ 116 h 1152"/>
                <a:gd name="T60" fmla="*/ 857 w 1152"/>
                <a:gd name="T61" fmla="*/ 125 h 1152"/>
                <a:gd name="T62" fmla="*/ 694 w 1152"/>
                <a:gd name="T63" fmla="*/ 51 h 1152"/>
                <a:gd name="T64" fmla="*/ 649 w 1152"/>
                <a:gd name="T65" fmla="*/ 4 h 1152"/>
                <a:gd name="T66" fmla="*/ 514 w 1152"/>
                <a:gd name="T67" fmla="*/ 1 h 1152"/>
                <a:gd name="T68" fmla="*/ 462 w 1152"/>
                <a:gd name="T69" fmla="*/ 40 h 1152"/>
                <a:gd name="T70" fmla="*/ 400 w 1152"/>
                <a:gd name="T71" fmla="*/ 182 h 1152"/>
                <a:gd name="T72" fmla="*/ 247 w 1152"/>
                <a:gd name="T73" fmla="*/ 113 h 1152"/>
                <a:gd name="T74" fmla="*/ 203 w 1152"/>
                <a:gd name="T75" fmla="*/ 134 h 1152"/>
                <a:gd name="T76" fmla="*/ 113 w 1152"/>
                <a:gd name="T77" fmla="*/ 247 h 1152"/>
                <a:gd name="T78" fmla="*/ 188 w 1152"/>
                <a:gd name="T79" fmla="*/ 387 h 1152"/>
                <a:gd name="T80" fmla="*/ 45 w 1152"/>
                <a:gd name="T81" fmla="*/ 460 h 1152"/>
                <a:gd name="T82" fmla="*/ 2 w 1152"/>
                <a:gd name="T83" fmla="*/ 508 h 1152"/>
                <a:gd name="T84" fmla="*/ 2 w 1152"/>
                <a:gd name="T85" fmla="*/ 643 h 1152"/>
                <a:gd name="T86" fmla="*/ 45 w 1152"/>
                <a:gd name="T87" fmla="*/ 692 h 1152"/>
                <a:gd name="T88" fmla="*/ 188 w 1152"/>
                <a:gd name="T89" fmla="*/ 764 h 1152"/>
                <a:gd name="T90" fmla="*/ 113 w 1152"/>
                <a:gd name="T91" fmla="*/ 905 h 1152"/>
                <a:gd name="T92" fmla="*/ 203 w 1152"/>
                <a:gd name="T93" fmla="*/ 1018 h 1152"/>
                <a:gd name="T94" fmla="*/ 247 w 1152"/>
                <a:gd name="T95" fmla="*/ 1039 h 1152"/>
                <a:gd name="T96" fmla="*/ 400 w 1152"/>
                <a:gd name="T97" fmla="*/ 969 h 1152"/>
                <a:gd name="T98" fmla="*/ 462 w 1152"/>
                <a:gd name="T99" fmla="*/ 1112 h 1152"/>
                <a:gd name="T100" fmla="*/ 514 w 1152"/>
                <a:gd name="T101" fmla="*/ 1151 h 1152"/>
                <a:gd name="T102" fmla="*/ 649 w 1152"/>
                <a:gd name="T103" fmla="*/ 1148 h 1152"/>
                <a:gd name="T104" fmla="*/ 694 w 1152"/>
                <a:gd name="T105" fmla="*/ 1100 h 1152"/>
                <a:gd name="T106" fmla="*/ 857 w 1152"/>
                <a:gd name="T107" fmla="*/ 1027 h 1152"/>
                <a:gd name="T108" fmla="*/ 918 w 1152"/>
                <a:gd name="T109" fmla="*/ 1036 h 1152"/>
                <a:gd name="T110" fmla="*/ 1023 w 1152"/>
                <a:gd name="T111" fmla="*/ 944 h 1152"/>
                <a:gd name="T112" fmla="*/ 1037 w 1152"/>
                <a:gd name="T113" fmla="*/ 881 h 1152"/>
                <a:gd name="T114" fmla="*/ 975 w 1152"/>
                <a:gd name="T115" fmla="*/ 742 h 1152"/>
                <a:gd name="T116" fmla="*/ 1118 w 1152"/>
                <a:gd name="T117" fmla="*/ 687 h 1152"/>
                <a:gd name="T118" fmla="*/ 1151 w 1152"/>
                <a:gd name="T119" fmla="*/ 631 h 1152"/>
                <a:gd name="T120" fmla="*/ 1143 w 1152"/>
                <a:gd name="T121" fmla="*/ 491 h 1152"/>
                <a:gd name="T122" fmla="*/ 1094 w 1152"/>
                <a:gd name="T123" fmla="*/ 45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2" h="1152">
                  <a:moveTo>
                    <a:pt x="970" y="647"/>
                  </a:moveTo>
                  <a:lnTo>
                    <a:pt x="960" y="650"/>
                  </a:lnTo>
                  <a:lnTo>
                    <a:pt x="951" y="653"/>
                  </a:lnTo>
                  <a:lnTo>
                    <a:pt x="944" y="657"/>
                  </a:lnTo>
                  <a:lnTo>
                    <a:pt x="936" y="664"/>
                  </a:lnTo>
                  <a:lnTo>
                    <a:pt x="930" y="670"/>
                  </a:lnTo>
                  <a:lnTo>
                    <a:pt x="924" y="677"/>
                  </a:lnTo>
                  <a:lnTo>
                    <a:pt x="919" y="685"/>
                  </a:lnTo>
                  <a:lnTo>
                    <a:pt x="916" y="694"/>
                  </a:lnTo>
                  <a:lnTo>
                    <a:pt x="913" y="704"/>
                  </a:lnTo>
                  <a:lnTo>
                    <a:pt x="908" y="714"/>
                  </a:lnTo>
                  <a:lnTo>
                    <a:pt x="904" y="723"/>
                  </a:lnTo>
                  <a:lnTo>
                    <a:pt x="900" y="733"/>
                  </a:lnTo>
                  <a:lnTo>
                    <a:pt x="896" y="742"/>
                  </a:lnTo>
                  <a:lnTo>
                    <a:pt x="894" y="750"/>
                  </a:lnTo>
                  <a:lnTo>
                    <a:pt x="893" y="760"/>
                  </a:lnTo>
                  <a:lnTo>
                    <a:pt x="893" y="769"/>
                  </a:lnTo>
                  <a:lnTo>
                    <a:pt x="894" y="778"/>
                  </a:lnTo>
                  <a:lnTo>
                    <a:pt x="896" y="787"/>
                  </a:lnTo>
                  <a:lnTo>
                    <a:pt x="900" y="796"/>
                  </a:lnTo>
                  <a:lnTo>
                    <a:pt x="905" y="804"/>
                  </a:lnTo>
                  <a:lnTo>
                    <a:pt x="967" y="898"/>
                  </a:lnTo>
                  <a:lnTo>
                    <a:pt x="897" y="967"/>
                  </a:lnTo>
                  <a:lnTo>
                    <a:pt x="805" y="905"/>
                  </a:lnTo>
                  <a:lnTo>
                    <a:pt x="795" y="899"/>
                  </a:lnTo>
                  <a:lnTo>
                    <a:pt x="785" y="895"/>
                  </a:lnTo>
                  <a:lnTo>
                    <a:pt x="774" y="893"/>
                  </a:lnTo>
                  <a:lnTo>
                    <a:pt x="765" y="893"/>
                  </a:lnTo>
                  <a:lnTo>
                    <a:pt x="756" y="893"/>
                  </a:lnTo>
                  <a:lnTo>
                    <a:pt x="748" y="894"/>
                  </a:lnTo>
                  <a:lnTo>
                    <a:pt x="741" y="896"/>
                  </a:lnTo>
                  <a:lnTo>
                    <a:pt x="733" y="899"/>
                  </a:lnTo>
                  <a:lnTo>
                    <a:pt x="724" y="904"/>
                  </a:lnTo>
                  <a:lnTo>
                    <a:pt x="714" y="908"/>
                  </a:lnTo>
                  <a:lnTo>
                    <a:pt x="704" y="912"/>
                  </a:lnTo>
                  <a:lnTo>
                    <a:pt x="694" y="915"/>
                  </a:lnTo>
                  <a:lnTo>
                    <a:pt x="686" y="920"/>
                  </a:lnTo>
                  <a:lnTo>
                    <a:pt x="677" y="924"/>
                  </a:lnTo>
                  <a:lnTo>
                    <a:pt x="670" y="930"/>
                  </a:lnTo>
                  <a:lnTo>
                    <a:pt x="663" y="936"/>
                  </a:lnTo>
                  <a:lnTo>
                    <a:pt x="658" y="944"/>
                  </a:lnTo>
                  <a:lnTo>
                    <a:pt x="653" y="952"/>
                  </a:lnTo>
                  <a:lnTo>
                    <a:pt x="650" y="961"/>
                  </a:lnTo>
                  <a:lnTo>
                    <a:pt x="647" y="969"/>
                  </a:lnTo>
                  <a:lnTo>
                    <a:pt x="625" y="1080"/>
                  </a:lnTo>
                  <a:lnTo>
                    <a:pt x="527" y="1080"/>
                  </a:lnTo>
                  <a:lnTo>
                    <a:pt x="505" y="969"/>
                  </a:lnTo>
                  <a:lnTo>
                    <a:pt x="502" y="961"/>
                  </a:lnTo>
                  <a:lnTo>
                    <a:pt x="499" y="952"/>
                  </a:lnTo>
                  <a:lnTo>
                    <a:pt x="495" y="944"/>
                  </a:lnTo>
                  <a:lnTo>
                    <a:pt x="489" y="936"/>
                  </a:lnTo>
                  <a:lnTo>
                    <a:pt x="483" y="930"/>
                  </a:lnTo>
                  <a:lnTo>
                    <a:pt x="475" y="924"/>
                  </a:lnTo>
                  <a:lnTo>
                    <a:pt x="466" y="920"/>
                  </a:lnTo>
                  <a:lnTo>
                    <a:pt x="458" y="915"/>
                  </a:lnTo>
                  <a:lnTo>
                    <a:pt x="448" y="912"/>
                  </a:lnTo>
                  <a:lnTo>
                    <a:pt x="438" y="908"/>
                  </a:lnTo>
                  <a:lnTo>
                    <a:pt x="429" y="904"/>
                  </a:lnTo>
                  <a:lnTo>
                    <a:pt x="419" y="899"/>
                  </a:lnTo>
                  <a:lnTo>
                    <a:pt x="411" y="896"/>
                  </a:lnTo>
                  <a:lnTo>
                    <a:pt x="404" y="894"/>
                  </a:lnTo>
                  <a:lnTo>
                    <a:pt x="396" y="893"/>
                  </a:lnTo>
                  <a:lnTo>
                    <a:pt x="388" y="893"/>
                  </a:lnTo>
                  <a:lnTo>
                    <a:pt x="378" y="893"/>
                  </a:lnTo>
                  <a:lnTo>
                    <a:pt x="367" y="895"/>
                  </a:lnTo>
                  <a:lnTo>
                    <a:pt x="357" y="899"/>
                  </a:lnTo>
                  <a:lnTo>
                    <a:pt x="348" y="905"/>
                  </a:lnTo>
                  <a:lnTo>
                    <a:pt x="255" y="967"/>
                  </a:lnTo>
                  <a:lnTo>
                    <a:pt x="185" y="898"/>
                  </a:lnTo>
                  <a:lnTo>
                    <a:pt x="247" y="804"/>
                  </a:lnTo>
                  <a:lnTo>
                    <a:pt x="253" y="796"/>
                  </a:lnTo>
                  <a:lnTo>
                    <a:pt x="256" y="787"/>
                  </a:lnTo>
                  <a:lnTo>
                    <a:pt x="258" y="778"/>
                  </a:lnTo>
                  <a:lnTo>
                    <a:pt x="259" y="769"/>
                  </a:lnTo>
                  <a:lnTo>
                    <a:pt x="259" y="760"/>
                  </a:lnTo>
                  <a:lnTo>
                    <a:pt x="258" y="750"/>
                  </a:lnTo>
                  <a:lnTo>
                    <a:pt x="256" y="742"/>
                  </a:lnTo>
                  <a:lnTo>
                    <a:pt x="253" y="733"/>
                  </a:lnTo>
                  <a:lnTo>
                    <a:pt x="248" y="723"/>
                  </a:lnTo>
                  <a:lnTo>
                    <a:pt x="244" y="714"/>
                  </a:lnTo>
                  <a:lnTo>
                    <a:pt x="240" y="704"/>
                  </a:lnTo>
                  <a:lnTo>
                    <a:pt x="236" y="694"/>
                  </a:lnTo>
                  <a:lnTo>
                    <a:pt x="232" y="685"/>
                  </a:lnTo>
                  <a:lnTo>
                    <a:pt x="228" y="677"/>
                  </a:lnTo>
                  <a:lnTo>
                    <a:pt x="222" y="670"/>
                  </a:lnTo>
                  <a:lnTo>
                    <a:pt x="216" y="664"/>
                  </a:lnTo>
                  <a:lnTo>
                    <a:pt x="208" y="657"/>
                  </a:lnTo>
                  <a:lnTo>
                    <a:pt x="200" y="653"/>
                  </a:lnTo>
                  <a:lnTo>
                    <a:pt x="191" y="650"/>
                  </a:lnTo>
                  <a:lnTo>
                    <a:pt x="182" y="647"/>
                  </a:lnTo>
                  <a:lnTo>
                    <a:pt x="72" y="625"/>
                  </a:lnTo>
                  <a:lnTo>
                    <a:pt x="72" y="527"/>
                  </a:lnTo>
                  <a:lnTo>
                    <a:pt x="182" y="505"/>
                  </a:lnTo>
                  <a:lnTo>
                    <a:pt x="191" y="503"/>
                  </a:lnTo>
                  <a:lnTo>
                    <a:pt x="200" y="499"/>
                  </a:lnTo>
                  <a:lnTo>
                    <a:pt x="208" y="494"/>
                  </a:lnTo>
                  <a:lnTo>
                    <a:pt x="216" y="489"/>
                  </a:lnTo>
                  <a:lnTo>
                    <a:pt x="222" y="482"/>
                  </a:lnTo>
                  <a:lnTo>
                    <a:pt x="228" y="475"/>
                  </a:lnTo>
                  <a:lnTo>
                    <a:pt x="232" y="466"/>
                  </a:lnTo>
                  <a:lnTo>
                    <a:pt x="236" y="458"/>
                  </a:lnTo>
                  <a:lnTo>
                    <a:pt x="240" y="448"/>
                  </a:lnTo>
                  <a:lnTo>
                    <a:pt x="244" y="438"/>
                  </a:lnTo>
                  <a:lnTo>
                    <a:pt x="248" y="428"/>
                  </a:lnTo>
                  <a:lnTo>
                    <a:pt x="253" y="420"/>
                  </a:lnTo>
                  <a:lnTo>
                    <a:pt x="256" y="410"/>
                  </a:lnTo>
                  <a:lnTo>
                    <a:pt x="258" y="401"/>
                  </a:lnTo>
                  <a:lnTo>
                    <a:pt x="259" y="392"/>
                  </a:lnTo>
                  <a:lnTo>
                    <a:pt x="259" y="383"/>
                  </a:lnTo>
                  <a:lnTo>
                    <a:pt x="258" y="373"/>
                  </a:lnTo>
                  <a:lnTo>
                    <a:pt x="256" y="365"/>
                  </a:lnTo>
                  <a:lnTo>
                    <a:pt x="253" y="356"/>
                  </a:lnTo>
                  <a:lnTo>
                    <a:pt x="247" y="347"/>
                  </a:lnTo>
                  <a:lnTo>
                    <a:pt x="185" y="255"/>
                  </a:lnTo>
                  <a:lnTo>
                    <a:pt x="255" y="185"/>
                  </a:lnTo>
                  <a:lnTo>
                    <a:pt x="348" y="247"/>
                  </a:lnTo>
                  <a:lnTo>
                    <a:pt x="357" y="252"/>
                  </a:lnTo>
                  <a:lnTo>
                    <a:pt x="367" y="257"/>
                  </a:lnTo>
                  <a:lnTo>
                    <a:pt x="378" y="259"/>
                  </a:lnTo>
                  <a:lnTo>
                    <a:pt x="388" y="260"/>
                  </a:lnTo>
                  <a:lnTo>
                    <a:pt x="396" y="259"/>
                  </a:lnTo>
                  <a:lnTo>
                    <a:pt x="404" y="258"/>
                  </a:lnTo>
                  <a:lnTo>
                    <a:pt x="411" y="256"/>
                  </a:lnTo>
                  <a:lnTo>
                    <a:pt x="419" y="252"/>
                  </a:lnTo>
                  <a:lnTo>
                    <a:pt x="429" y="248"/>
                  </a:lnTo>
                  <a:lnTo>
                    <a:pt x="438" y="244"/>
                  </a:lnTo>
                  <a:lnTo>
                    <a:pt x="448" y="239"/>
                  </a:lnTo>
                  <a:lnTo>
                    <a:pt x="458" y="236"/>
                  </a:lnTo>
                  <a:lnTo>
                    <a:pt x="466" y="233"/>
                  </a:lnTo>
                  <a:lnTo>
                    <a:pt x="475" y="228"/>
                  </a:lnTo>
                  <a:lnTo>
                    <a:pt x="482" y="222"/>
                  </a:lnTo>
                  <a:lnTo>
                    <a:pt x="489" y="216"/>
                  </a:lnTo>
                  <a:lnTo>
                    <a:pt x="495" y="208"/>
                  </a:lnTo>
                  <a:lnTo>
                    <a:pt x="499" y="201"/>
                  </a:lnTo>
                  <a:lnTo>
                    <a:pt x="502" y="192"/>
                  </a:lnTo>
                  <a:lnTo>
                    <a:pt x="505" y="182"/>
                  </a:lnTo>
                  <a:lnTo>
                    <a:pt x="527" y="72"/>
                  </a:lnTo>
                  <a:lnTo>
                    <a:pt x="625" y="72"/>
                  </a:lnTo>
                  <a:lnTo>
                    <a:pt x="647" y="182"/>
                  </a:lnTo>
                  <a:lnTo>
                    <a:pt x="649" y="192"/>
                  </a:lnTo>
                  <a:lnTo>
                    <a:pt x="653" y="201"/>
                  </a:lnTo>
                  <a:lnTo>
                    <a:pt x="658" y="208"/>
                  </a:lnTo>
                  <a:lnTo>
                    <a:pt x="663" y="216"/>
                  </a:lnTo>
                  <a:lnTo>
                    <a:pt x="670" y="222"/>
                  </a:lnTo>
                  <a:lnTo>
                    <a:pt x="677" y="228"/>
                  </a:lnTo>
                  <a:lnTo>
                    <a:pt x="686" y="233"/>
                  </a:lnTo>
                  <a:lnTo>
                    <a:pt x="694" y="236"/>
                  </a:lnTo>
                  <a:lnTo>
                    <a:pt x="704" y="239"/>
                  </a:lnTo>
                  <a:lnTo>
                    <a:pt x="714" y="244"/>
                  </a:lnTo>
                  <a:lnTo>
                    <a:pt x="724" y="248"/>
                  </a:lnTo>
                  <a:lnTo>
                    <a:pt x="732" y="252"/>
                  </a:lnTo>
                  <a:lnTo>
                    <a:pt x="741" y="256"/>
                  </a:lnTo>
                  <a:lnTo>
                    <a:pt x="748" y="258"/>
                  </a:lnTo>
                  <a:lnTo>
                    <a:pt x="756" y="259"/>
                  </a:lnTo>
                  <a:lnTo>
                    <a:pt x="765" y="260"/>
                  </a:lnTo>
                  <a:lnTo>
                    <a:pt x="774" y="259"/>
                  </a:lnTo>
                  <a:lnTo>
                    <a:pt x="785" y="257"/>
                  </a:lnTo>
                  <a:lnTo>
                    <a:pt x="795" y="252"/>
                  </a:lnTo>
                  <a:lnTo>
                    <a:pt x="805" y="247"/>
                  </a:lnTo>
                  <a:lnTo>
                    <a:pt x="897" y="185"/>
                  </a:lnTo>
                  <a:lnTo>
                    <a:pt x="967" y="255"/>
                  </a:lnTo>
                  <a:lnTo>
                    <a:pt x="905" y="347"/>
                  </a:lnTo>
                  <a:lnTo>
                    <a:pt x="900" y="356"/>
                  </a:lnTo>
                  <a:lnTo>
                    <a:pt x="896" y="365"/>
                  </a:lnTo>
                  <a:lnTo>
                    <a:pt x="894" y="373"/>
                  </a:lnTo>
                  <a:lnTo>
                    <a:pt x="893" y="383"/>
                  </a:lnTo>
                  <a:lnTo>
                    <a:pt x="893" y="392"/>
                  </a:lnTo>
                  <a:lnTo>
                    <a:pt x="894" y="401"/>
                  </a:lnTo>
                  <a:lnTo>
                    <a:pt x="896" y="410"/>
                  </a:lnTo>
                  <a:lnTo>
                    <a:pt x="900" y="419"/>
                  </a:lnTo>
                  <a:lnTo>
                    <a:pt x="904" y="428"/>
                  </a:lnTo>
                  <a:lnTo>
                    <a:pt x="908" y="438"/>
                  </a:lnTo>
                  <a:lnTo>
                    <a:pt x="913" y="448"/>
                  </a:lnTo>
                  <a:lnTo>
                    <a:pt x="916" y="458"/>
                  </a:lnTo>
                  <a:lnTo>
                    <a:pt x="919" y="466"/>
                  </a:lnTo>
                  <a:lnTo>
                    <a:pt x="924" y="475"/>
                  </a:lnTo>
                  <a:lnTo>
                    <a:pt x="930" y="482"/>
                  </a:lnTo>
                  <a:lnTo>
                    <a:pt x="936" y="489"/>
                  </a:lnTo>
                  <a:lnTo>
                    <a:pt x="944" y="494"/>
                  </a:lnTo>
                  <a:lnTo>
                    <a:pt x="951" y="499"/>
                  </a:lnTo>
                  <a:lnTo>
                    <a:pt x="960" y="503"/>
                  </a:lnTo>
                  <a:lnTo>
                    <a:pt x="970" y="505"/>
                  </a:lnTo>
                  <a:lnTo>
                    <a:pt x="1080" y="527"/>
                  </a:lnTo>
                  <a:lnTo>
                    <a:pt x="1080" y="625"/>
                  </a:lnTo>
                  <a:lnTo>
                    <a:pt x="970" y="647"/>
                  </a:lnTo>
                  <a:close/>
                  <a:moveTo>
                    <a:pt x="1094" y="456"/>
                  </a:moveTo>
                  <a:lnTo>
                    <a:pt x="984" y="434"/>
                  </a:lnTo>
                  <a:lnTo>
                    <a:pt x="979" y="422"/>
                  </a:lnTo>
                  <a:lnTo>
                    <a:pt x="975" y="411"/>
                  </a:lnTo>
                  <a:lnTo>
                    <a:pt x="970" y="399"/>
                  </a:lnTo>
                  <a:lnTo>
                    <a:pt x="964" y="387"/>
                  </a:lnTo>
                  <a:lnTo>
                    <a:pt x="1027" y="294"/>
                  </a:lnTo>
                  <a:lnTo>
                    <a:pt x="1030" y="289"/>
                  </a:lnTo>
                  <a:lnTo>
                    <a:pt x="1033" y="283"/>
                  </a:lnTo>
                  <a:lnTo>
                    <a:pt x="1036" y="277"/>
                  </a:lnTo>
                  <a:lnTo>
                    <a:pt x="1037" y="272"/>
                  </a:lnTo>
                  <a:lnTo>
                    <a:pt x="1039" y="259"/>
                  </a:lnTo>
                  <a:lnTo>
                    <a:pt x="1039" y="247"/>
                  </a:lnTo>
                  <a:lnTo>
                    <a:pt x="1037" y="235"/>
                  </a:lnTo>
                  <a:lnTo>
                    <a:pt x="1032" y="223"/>
                  </a:lnTo>
                  <a:lnTo>
                    <a:pt x="1029" y="218"/>
                  </a:lnTo>
                  <a:lnTo>
                    <a:pt x="1026" y="213"/>
                  </a:lnTo>
                  <a:lnTo>
                    <a:pt x="1023" y="208"/>
                  </a:lnTo>
                  <a:lnTo>
                    <a:pt x="1018" y="204"/>
                  </a:lnTo>
                  <a:lnTo>
                    <a:pt x="948" y="134"/>
                  </a:lnTo>
                  <a:lnTo>
                    <a:pt x="943" y="129"/>
                  </a:lnTo>
                  <a:lnTo>
                    <a:pt x="937" y="125"/>
                  </a:lnTo>
                  <a:lnTo>
                    <a:pt x="931" y="122"/>
                  </a:lnTo>
                  <a:lnTo>
                    <a:pt x="925" y="118"/>
                  </a:lnTo>
                  <a:lnTo>
                    <a:pt x="918" y="116"/>
                  </a:lnTo>
                  <a:lnTo>
                    <a:pt x="911" y="114"/>
                  </a:lnTo>
                  <a:lnTo>
                    <a:pt x="905" y="113"/>
                  </a:lnTo>
                  <a:lnTo>
                    <a:pt x="897" y="113"/>
                  </a:lnTo>
                  <a:lnTo>
                    <a:pt x="888" y="114"/>
                  </a:lnTo>
                  <a:lnTo>
                    <a:pt x="877" y="116"/>
                  </a:lnTo>
                  <a:lnTo>
                    <a:pt x="867" y="120"/>
                  </a:lnTo>
                  <a:lnTo>
                    <a:pt x="857" y="125"/>
                  </a:lnTo>
                  <a:lnTo>
                    <a:pt x="765" y="188"/>
                  </a:lnTo>
                  <a:lnTo>
                    <a:pt x="753" y="182"/>
                  </a:lnTo>
                  <a:lnTo>
                    <a:pt x="741" y="177"/>
                  </a:lnTo>
                  <a:lnTo>
                    <a:pt x="730" y="172"/>
                  </a:lnTo>
                  <a:lnTo>
                    <a:pt x="718" y="168"/>
                  </a:lnTo>
                  <a:lnTo>
                    <a:pt x="695" y="58"/>
                  </a:lnTo>
                  <a:lnTo>
                    <a:pt x="694" y="51"/>
                  </a:lnTo>
                  <a:lnTo>
                    <a:pt x="692" y="46"/>
                  </a:lnTo>
                  <a:lnTo>
                    <a:pt x="689" y="40"/>
                  </a:lnTo>
                  <a:lnTo>
                    <a:pt x="687" y="34"/>
                  </a:lnTo>
                  <a:lnTo>
                    <a:pt x="679" y="24"/>
                  </a:lnTo>
                  <a:lnTo>
                    <a:pt x="671" y="16"/>
                  </a:lnTo>
                  <a:lnTo>
                    <a:pt x="661" y="9"/>
                  </a:lnTo>
                  <a:lnTo>
                    <a:pt x="649" y="4"/>
                  </a:lnTo>
                  <a:lnTo>
                    <a:pt x="644" y="3"/>
                  </a:lnTo>
                  <a:lnTo>
                    <a:pt x="637" y="1"/>
                  </a:lnTo>
                  <a:lnTo>
                    <a:pt x="632" y="1"/>
                  </a:lnTo>
                  <a:lnTo>
                    <a:pt x="625" y="0"/>
                  </a:lnTo>
                  <a:lnTo>
                    <a:pt x="527" y="0"/>
                  </a:lnTo>
                  <a:lnTo>
                    <a:pt x="520" y="1"/>
                  </a:lnTo>
                  <a:lnTo>
                    <a:pt x="514" y="1"/>
                  </a:lnTo>
                  <a:lnTo>
                    <a:pt x="509" y="3"/>
                  </a:lnTo>
                  <a:lnTo>
                    <a:pt x="502" y="4"/>
                  </a:lnTo>
                  <a:lnTo>
                    <a:pt x="491" y="9"/>
                  </a:lnTo>
                  <a:lnTo>
                    <a:pt x="482" y="16"/>
                  </a:lnTo>
                  <a:lnTo>
                    <a:pt x="473" y="24"/>
                  </a:lnTo>
                  <a:lnTo>
                    <a:pt x="465" y="34"/>
                  </a:lnTo>
                  <a:lnTo>
                    <a:pt x="462" y="40"/>
                  </a:lnTo>
                  <a:lnTo>
                    <a:pt x="460" y="46"/>
                  </a:lnTo>
                  <a:lnTo>
                    <a:pt x="458" y="51"/>
                  </a:lnTo>
                  <a:lnTo>
                    <a:pt x="457" y="58"/>
                  </a:lnTo>
                  <a:lnTo>
                    <a:pt x="434" y="168"/>
                  </a:lnTo>
                  <a:lnTo>
                    <a:pt x="422" y="172"/>
                  </a:lnTo>
                  <a:lnTo>
                    <a:pt x="410" y="177"/>
                  </a:lnTo>
                  <a:lnTo>
                    <a:pt x="400" y="182"/>
                  </a:lnTo>
                  <a:lnTo>
                    <a:pt x="388" y="188"/>
                  </a:lnTo>
                  <a:lnTo>
                    <a:pt x="295" y="125"/>
                  </a:lnTo>
                  <a:lnTo>
                    <a:pt x="285" y="120"/>
                  </a:lnTo>
                  <a:lnTo>
                    <a:pt x="275" y="116"/>
                  </a:lnTo>
                  <a:lnTo>
                    <a:pt x="265" y="114"/>
                  </a:lnTo>
                  <a:lnTo>
                    <a:pt x="255" y="113"/>
                  </a:lnTo>
                  <a:lnTo>
                    <a:pt x="247" y="113"/>
                  </a:lnTo>
                  <a:lnTo>
                    <a:pt x="241" y="114"/>
                  </a:lnTo>
                  <a:lnTo>
                    <a:pt x="233" y="116"/>
                  </a:lnTo>
                  <a:lnTo>
                    <a:pt x="227" y="118"/>
                  </a:lnTo>
                  <a:lnTo>
                    <a:pt x="220" y="122"/>
                  </a:lnTo>
                  <a:lnTo>
                    <a:pt x="215" y="125"/>
                  </a:lnTo>
                  <a:lnTo>
                    <a:pt x="208" y="129"/>
                  </a:lnTo>
                  <a:lnTo>
                    <a:pt x="203" y="134"/>
                  </a:lnTo>
                  <a:lnTo>
                    <a:pt x="134" y="204"/>
                  </a:lnTo>
                  <a:lnTo>
                    <a:pt x="130" y="208"/>
                  </a:lnTo>
                  <a:lnTo>
                    <a:pt x="126" y="213"/>
                  </a:lnTo>
                  <a:lnTo>
                    <a:pt x="123" y="218"/>
                  </a:lnTo>
                  <a:lnTo>
                    <a:pt x="120" y="223"/>
                  </a:lnTo>
                  <a:lnTo>
                    <a:pt x="115" y="235"/>
                  </a:lnTo>
                  <a:lnTo>
                    <a:pt x="113" y="247"/>
                  </a:lnTo>
                  <a:lnTo>
                    <a:pt x="113" y="259"/>
                  </a:lnTo>
                  <a:lnTo>
                    <a:pt x="115" y="272"/>
                  </a:lnTo>
                  <a:lnTo>
                    <a:pt x="117" y="277"/>
                  </a:lnTo>
                  <a:lnTo>
                    <a:pt x="119" y="283"/>
                  </a:lnTo>
                  <a:lnTo>
                    <a:pt x="122" y="289"/>
                  </a:lnTo>
                  <a:lnTo>
                    <a:pt x="125" y="294"/>
                  </a:lnTo>
                  <a:lnTo>
                    <a:pt x="188" y="387"/>
                  </a:lnTo>
                  <a:lnTo>
                    <a:pt x="182" y="399"/>
                  </a:lnTo>
                  <a:lnTo>
                    <a:pt x="177" y="411"/>
                  </a:lnTo>
                  <a:lnTo>
                    <a:pt x="173" y="422"/>
                  </a:lnTo>
                  <a:lnTo>
                    <a:pt x="168" y="434"/>
                  </a:lnTo>
                  <a:lnTo>
                    <a:pt x="58" y="456"/>
                  </a:lnTo>
                  <a:lnTo>
                    <a:pt x="52" y="458"/>
                  </a:lnTo>
                  <a:lnTo>
                    <a:pt x="45" y="460"/>
                  </a:lnTo>
                  <a:lnTo>
                    <a:pt x="40" y="463"/>
                  </a:lnTo>
                  <a:lnTo>
                    <a:pt x="34" y="465"/>
                  </a:lnTo>
                  <a:lnTo>
                    <a:pt x="25" y="473"/>
                  </a:lnTo>
                  <a:lnTo>
                    <a:pt x="16" y="481"/>
                  </a:lnTo>
                  <a:lnTo>
                    <a:pt x="10" y="491"/>
                  </a:lnTo>
                  <a:lnTo>
                    <a:pt x="4" y="503"/>
                  </a:lnTo>
                  <a:lnTo>
                    <a:pt x="2" y="508"/>
                  </a:lnTo>
                  <a:lnTo>
                    <a:pt x="1" y="515"/>
                  </a:lnTo>
                  <a:lnTo>
                    <a:pt x="0" y="520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0" y="631"/>
                  </a:lnTo>
                  <a:lnTo>
                    <a:pt x="1" y="638"/>
                  </a:lnTo>
                  <a:lnTo>
                    <a:pt x="2" y="643"/>
                  </a:lnTo>
                  <a:lnTo>
                    <a:pt x="4" y="650"/>
                  </a:lnTo>
                  <a:lnTo>
                    <a:pt x="10" y="661"/>
                  </a:lnTo>
                  <a:lnTo>
                    <a:pt x="16" y="670"/>
                  </a:lnTo>
                  <a:lnTo>
                    <a:pt x="25" y="679"/>
                  </a:lnTo>
                  <a:lnTo>
                    <a:pt x="34" y="687"/>
                  </a:lnTo>
                  <a:lnTo>
                    <a:pt x="40" y="690"/>
                  </a:lnTo>
                  <a:lnTo>
                    <a:pt x="45" y="692"/>
                  </a:lnTo>
                  <a:lnTo>
                    <a:pt x="52" y="694"/>
                  </a:lnTo>
                  <a:lnTo>
                    <a:pt x="58" y="695"/>
                  </a:lnTo>
                  <a:lnTo>
                    <a:pt x="168" y="718"/>
                  </a:lnTo>
                  <a:lnTo>
                    <a:pt x="173" y="730"/>
                  </a:lnTo>
                  <a:lnTo>
                    <a:pt x="177" y="742"/>
                  </a:lnTo>
                  <a:lnTo>
                    <a:pt x="182" y="752"/>
                  </a:lnTo>
                  <a:lnTo>
                    <a:pt x="188" y="764"/>
                  </a:lnTo>
                  <a:lnTo>
                    <a:pt x="125" y="858"/>
                  </a:lnTo>
                  <a:lnTo>
                    <a:pt x="122" y="864"/>
                  </a:lnTo>
                  <a:lnTo>
                    <a:pt x="119" y="869"/>
                  </a:lnTo>
                  <a:lnTo>
                    <a:pt x="117" y="874"/>
                  </a:lnTo>
                  <a:lnTo>
                    <a:pt x="115" y="881"/>
                  </a:lnTo>
                  <a:lnTo>
                    <a:pt x="113" y="893"/>
                  </a:lnTo>
                  <a:lnTo>
                    <a:pt x="113" y="905"/>
                  </a:lnTo>
                  <a:lnTo>
                    <a:pt x="115" y="917"/>
                  </a:lnTo>
                  <a:lnTo>
                    <a:pt x="120" y="928"/>
                  </a:lnTo>
                  <a:lnTo>
                    <a:pt x="123" y="934"/>
                  </a:lnTo>
                  <a:lnTo>
                    <a:pt x="126" y="939"/>
                  </a:lnTo>
                  <a:lnTo>
                    <a:pt x="130" y="944"/>
                  </a:lnTo>
                  <a:lnTo>
                    <a:pt x="134" y="949"/>
                  </a:lnTo>
                  <a:lnTo>
                    <a:pt x="203" y="1018"/>
                  </a:lnTo>
                  <a:lnTo>
                    <a:pt x="208" y="1022"/>
                  </a:lnTo>
                  <a:lnTo>
                    <a:pt x="215" y="1027"/>
                  </a:lnTo>
                  <a:lnTo>
                    <a:pt x="220" y="1031"/>
                  </a:lnTo>
                  <a:lnTo>
                    <a:pt x="227" y="1033"/>
                  </a:lnTo>
                  <a:lnTo>
                    <a:pt x="233" y="1036"/>
                  </a:lnTo>
                  <a:lnTo>
                    <a:pt x="241" y="1038"/>
                  </a:lnTo>
                  <a:lnTo>
                    <a:pt x="247" y="1039"/>
                  </a:lnTo>
                  <a:lnTo>
                    <a:pt x="255" y="1039"/>
                  </a:lnTo>
                  <a:lnTo>
                    <a:pt x="265" y="1039"/>
                  </a:lnTo>
                  <a:lnTo>
                    <a:pt x="275" y="1036"/>
                  </a:lnTo>
                  <a:lnTo>
                    <a:pt x="285" y="1032"/>
                  </a:lnTo>
                  <a:lnTo>
                    <a:pt x="295" y="1027"/>
                  </a:lnTo>
                  <a:lnTo>
                    <a:pt x="388" y="964"/>
                  </a:lnTo>
                  <a:lnTo>
                    <a:pt x="400" y="969"/>
                  </a:lnTo>
                  <a:lnTo>
                    <a:pt x="410" y="975"/>
                  </a:lnTo>
                  <a:lnTo>
                    <a:pt x="422" y="979"/>
                  </a:lnTo>
                  <a:lnTo>
                    <a:pt x="434" y="984"/>
                  </a:lnTo>
                  <a:lnTo>
                    <a:pt x="457" y="1094"/>
                  </a:lnTo>
                  <a:lnTo>
                    <a:pt x="458" y="1100"/>
                  </a:lnTo>
                  <a:lnTo>
                    <a:pt x="460" y="1107"/>
                  </a:lnTo>
                  <a:lnTo>
                    <a:pt x="462" y="1112"/>
                  </a:lnTo>
                  <a:lnTo>
                    <a:pt x="465" y="1117"/>
                  </a:lnTo>
                  <a:lnTo>
                    <a:pt x="473" y="1127"/>
                  </a:lnTo>
                  <a:lnTo>
                    <a:pt x="482" y="1136"/>
                  </a:lnTo>
                  <a:lnTo>
                    <a:pt x="491" y="1142"/>
                  </a:lnTo>
                  <a:lnTo>
                    <a:pt x="502" y="1148"/>
                  </a:lnTo>
                  <a:lnTo>
                    <a:pt x="509" y="1150"/>
                  </a:lnTo>
                  <a:lnTo>
                    <a:pt x="514" y="1151"/>
                  </a:lnTo>
                  <a:lnTo>
                    <a:pt x="520" y="1152"/>
                  </a:lnTo>
                  <a:lnTo>
                    <a:pt x="527" y="1152"/>
                  </a:lnTo>
                  <a:lnTo>
                    <a:pt x="625" y="1152"/>
                  </a:lnTo>
                  <a:lnTo>
                    <a:pt x="632" y="1152"/>
                  </a:lnTo>
                  <a:lnTo>
                    <a:pt x="637" y="1151"/>
                  </a:lnTo>
                  <a:lnTo>
                    <a:pt x="644" y="1150"/>
                  </a:lnTo>
                  <a:lnTo>
                    <a:pt x="649" y="1148"/>
                  </a:lnTo>
                  <a:lnTo>
                    <a:pt x="661" y="1142"/>
                  </a:lnTo>
                  <a:lnTo>
                    <a:pt x="671" y="1136"/>
                  </a:lnTo>
                  <a:lnTo>
                    <a:pt x="679" y="1127"/>
                  </a:lnTo>
                  <a:lnTo>
                    <a:pt x="687" y="1117"/>
                  </a:lnTo>
                  <a:lnTo>
                    <a:pt x="689" y="1112"/>
                  </a:lnTo>
                  <a:lnTo>
                    <a:pt x="692" y="1107"/>
                  </a:lnTo>
                  <a:lnTo>
                    <a:pt x="694" y="1100"/>
                  </a:lnTo>
                  <a:lnTo>
                    <a:pt x="695" y="1094"/>
                  </a:lnTo>
                  <a:lnTo>
                    <a:pt x="718" y="984"/>
                  </a:lnTo>
                  <a:lnTo>
                    <a:pt x="730" y="979"/>
                  </a:lnTo>
                  <a:lnTo>
                    <a:pt x="741" y="975"/>
                  </a:lnTo>
                  <a:lnTo>
                    <a:pt x="753" y="969"/>
                  </a:lnTo>
                  <a:lnTo>
                    <a:pt x="765" y="964"/>
                  </a:lnTo>
                  <a:lnTo>
                    <a:pt x="857" y="1027"/>
                  </a:lnTo>
                  <a:lnTo>
                    <a:pt x="867" y="1032"/>
                  </a:lnTo>
                  <a:lnTo>
                    <a:pt x="877" y="1036"/>
                  </a:lnTo>
                  <a:lnTo>
                    <a:pt x="888" y="1039"/>
                  </a:lnTo>
                  <a:lnTo>
                    <a:pt x="897" y="1039"/>
                  </a:lnTo>
                  <a:lnTo>
                    <a:pt x="905" y="1039"/>
                  </a:lnTo>
                  <a:lnTo>
                    <a:pt x="911" y="1038"/>
                  </a:lnTo>
                  <a:lnTo>
                    <a:pt x="918" y="1036"/>
                  </a:lnTo>
                  <a:lnTo>
                    <a:pt x="925" y="1033"/>
                  </a:lnTo>
                  <a:lnTo>
                    <a:pt x="931" y="1031"/>
                  </a:lnTo>
                  <a:lnTo>
                    <a:pt x="937" y="1027"/>
                  </a:lnTo>
                  <a:lnTo>
                    <a:pt x="943" y="1022"/>
                  </a:lnTo>
                  <a:lnTo>
                    <a:pt x="948" y="1018"/>
                  </a:lnTo>
                  <a:lnTo>
                    <a:pt x="1018" y="949"/>
                  </a:lnTo>
                  <a:lnTo>
                    <a:pt x="1023" y="944"/>
                  </a:lnTo>
                  <a:lnTo>
                    <a:pt x="1026" y="939"/>
                  </a:lnTo>
                  <a:lnTo>
                    <a:pt x="1029" y="934"/>
                  </a:lnTo>
                  <a:lnTo>
                    <a:pt x="1032" y="928"/>
                  </a:lnTo>
                  <a:lnTo>
                    <a:pt x="1037" y="917"/>
                  </a:lnTo>
                  <a:lnTo>
                    <a:pt x="1039" y="905"/>
                  </a:lnTo>
                  <a:lnTo>
                    <a:pt x="1039" y="893"/>
                  </a:lnTo>
                  <a:lnTo>
                    <a:pt x="1037" y="881"/>
                  </a:lnTo>
                  <a:lnTo>
                    <a:pt x="1036" y="874"/>
                  </a:lnTo>
                  <a:lnTo>
                    <a:pt x="1033" y="869"/>
                  </a:lnTo>
                  <a:lnTo>
                    <a:pt x="1030" y="864"/>
                  </a:lnTo>
                  <a:lnTo>
                    <a:pt x="1027" y="858"/>
                  </a:lnTo>
                  <a:lnTo>
                    <a:pt x="964" y="764"/>
                  </a:lnTo>
                  <a:lnTo>
                    <a:pt x="970" y="752"/>
                  </a:lnTo>
                  <a:lnTo>
                    <a:pt x="975" y="742"/>
                  </a:lnTo>
                  <a:lnTo>
                    <a:pt x="979" y="730"/>
                  </a:lnTo>
                  <a:lnTo>
                    <a:pt x="984" y="718"/>
                  </a:lnTo>
                  <a:lnTo>
                    <a:pt x="1094" y="695"/>
                  </a:lnTo>
                  <a:lnTo>
                    <a:pt x="1100" y="694"/>
                  </a:lnTo>
                  <a:lnTo>
                    <a:pt x="1106" y="692"/>
                  </a:lnTo>
                  <a:lnTo>
                    <a:pt x="1112" y="690"/>
                  </a:lnTo>
                  <a:lnTo>
                    <a:pt x="1118" y="687"/>
                  </a:lnTo>
                  <a:lnTo>
                    <a:pt x="1127" y="679"/>
                  </a:lnTo>
                  <a:lnTo>
                    <a:pt x="1136" y="670"/>
                  </a:lnTo>
                  <a:lnTo>
                    <a:pt x="1143" y="661"/>
                  </a:lnTo>
                  <a:lnTo>
                    <a:pt x="1148" y="650"/>
                  </a:lnTo>
                  <a:lnTo>
                    <a:pt x="1149" y="643"/>
                  </a:lnTo>
                  <a:lnTo>
                    <a:pt x="1151" y="638"/>
                  </a:lnTo>
                  <a:lnTo>
                    <a:pt x="1151" y="631"/>
                  </a:lnTo>
                  <a:lnTo>
                    <a:pt x="1152" y="625"/>
                  </a:lnTo>
                  <a:lnTo>
                    <a:pt x="1152" y="527"/>
                  </a:lnTo>
                  <a:lnTo>
                    <a:pt x="1151" y="520"/>
                  </a:lnTo>
                  <a:lnTo>
                    <a:pt x="1151" y="515"/>
                  </a:lnTo>
                  <a:lnTo>
                    <a:pt x="1149" y="508"/>
                  </a:lnTo>
                  <a:lnTo>
                    <a:pt x="1148" y="503"/>
                  </a:lnTo>
                  <a:lnTo>
                    <a:pt x="1143" y="491"/>
                  </a:lnTo>
                  <a:lnTo>
                    <a:pt x="1136" y="481"/>
                  </a:lnTo>
                  <a:lnTo>
                    <a:pt x="1127" y="473"/>
                  </a:lnTo>
                  <a:lnTo>
                    <a:pt x="1118" y="465"/>
                  </a:lnTo>
                  <a:lnTo>
                    <a:pt x="1112" y="463"/>
                  </a:lnTo>
                  <a:lnTo>
                    <a:pt x="1106" y="460"/>
                  </a:lnTo>
                  <a:lnTo>
                    <a:pt x="1100" y="458"/>
                  </a:lnTo>
                  <a:lnTo>
                    <a:pt x="1094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25">
              <a:extLst>
                <a:ext uri="{FF2B5EF4-FFF2-40B4-BE49-F238E27FC236}">
                  <a16:creationId xmlns:a16="http://schemas.microsoft.com/office/drawing/2014/main" id="{FAE69DB3-6A95-E84D-83C7-957B2B908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1856" y="2882503"/>
              <a:ext cx="200025" cy="200025"/>
            </a:xfrm>
            <a:custGeom>
              <a:avLst/>
              <a:gdLst>
                <a:gd name="T0" fmla="*/ 218 w 504"/>
                <a:gd name="T1" fmla="*/ 469 h 504"/>
                <a:gd name="T2" fmla="*/ 147 w 504"/>
                <a:gd name="T3" fmla="*/ 446 h 504"/>
                <a:gd name="T4" fmla="*/ 82 w 504"/>
                <a:gd name="T5" fmla="*/ 392 h 504"/>
                <a:gd name="T6" fmla="*/ 41 w 504"/>
                <a:gd name="T7" fmla="*/ 317 h 504"/>
                <a:gd name="T8" fmla="*/ 32 w 504"/>
                <a:gd name="T9" fmla="*/ 263 h 504"/>
                <a:gd name="T10" fmla="*/ 34 w 504"/>
                <a:gd name="T11" fmla="*/ 219 h 504"/>
                <a:gd name="T12" fmla="*/ 58 w 504"/>
                <a:gd name="T13" fmla="*/ 147 h 504"/>
                <a:gd name="T14" fmla="*/ 112 w 504"/>
                <a:gd name="T15" fmla="*/ 82 h 504"/>
                <a:gd name="T16" fmla="*/ 187 w 504"/>
                <a:gd name="T17" fmla="*/ 42 h 504"/>
                <a:gd name="T18" fmla="*/ 241 w 504"/>
                <a:gd name="T19" fmla="*/ 32 h 504"/>
                <a:gd name="T20" fmla="*/ 286 w 504"/>
                <a:gd name="T21" fmla="*/ 34 h 504"/>
                <a:gd name="T22" fmla="*/ 357 w 504"/>
                <a:gd name="T23" fmla="*/ 58 h 504"/>
                <a:gd name="T24" fmla="*/ 422 w 504"/>
                <a:gd name="T25" fmla="*/ 112 h 504"/>
                <a:gd name="T26" fmla="*/ 462 w 504"/>
                <a:gd name="T27" fmla="*/ 186 h 504"/>
                <a:gd name="T28" fmla="*/ 472 w 504"/>
                <a:gd name="T29" fmla="*/ 240 h 504"/>
                <a:gd name="T30" fmla="*/ 470 w 504"/>
                <a:gd name="T31" fmla="*/ 286 h 504"/>
                <a:gd name="T32" fmla="*/ 446 w 504"/>
                <a:gd name="T33" fmla="*/ 357 h 504"/>
                <a:gd name="T34" fmla="*/ 392 w 504"/>
                <a:gd name="T35" fmla="*/ 422 h 504"/>
                <a:gd name="T36" fmla="*/ 317 w 504"/>
                <a:gd name="T37" fmla="*/ 463 h 504"/>
                <a:gd name="T38" fmla="*/ 263 w 504"/>
                <a:gd name="T39" fmla="*/ 473 h 504"/>
                <a:gd name="T40" fmla="*/ 239 w 504"/>
                <a:gd name="T41" fmla="*/ 1 h 504"/>
                <a:gd name="T42" fmla="*/ 189 w 504"/>
                <a:gd name="T43" fmla="*/ 8 h 504"/>
                <a:gd name="T44" fmla="*/ 142 w 504"/>
                <a:gd name="T45" fmla="*/ 24 h 504"/>
                <a:gd name="T46" fmla="*/ 101 w 504"/>
                <a:gd name="T47" fmla="*/ 50 h 504"/>
                <a:gd name="T48" fmla="*/ 66 w 504"/>
                <a:gd name="T49" fmla="*/ 83 h 504"/>
                <a:gd name="T50" fmla="*/ 37 w 504"/>
                <a:gd name="T51" fmla="*/ 122 h 504"/>
                <a:gd name="T52" fmla="*/ 15 w 504"/>
                <a:gd name="T53" fmla="*/ 165 h 504"/>
                <a:gd name="T54" fmla="*/ 3 w 504"/>
                <a:gd name="T55" fmla="*/ 213 h 504"/>
                <a:gd name="T56" fmla="*/ 0 w 504"/>
                <a:gd name="T57" fmla="*/ 265 h 504"/>
                <a:gd name="T58" fmla="*/ 7 w 504"/>
                <a:gd name="T59" fmla="*/ 315 h 504"/>
                <a:gd name="T60" fmla="*/ 25 w 504"/>
                <a:gd name="T61" fmla="*/ 361 h 504"/>
                <a:gd name="T62" fmla="*/ 50 w 504"/>
                <a:gd name="T63" fmla="*/ 402 h 504"/>
                <a:gd name="T64" fmla="*/ 83 w 504"/>
                <a:gd name="T65" fmla="*/ 438 h 504"/>
                <a:gd name="T66" fmla="*/ 121 w 504"/>
                <a:gd name="T67" fmla="*/ 467 h 504"/>
                <a:gd name="T68" fmla="*/ 165 w 504"/>
                <a:gd name="T69" fmla="*/ 489 h 504"/>
                <a:gd name="T70" fmla="*/ 214 w 504"/>
                <a:gd name="T71" fmla="*/ 501 h 504"/>
                <a:gd name="T72" fmla="*/ 265 w 504"/>
                <a:gd name="T73" fmla="*/ 504 h 504"/>
                <a:gd name="T74" fmla="*/ 315 w 504"/>
                <a:gd name="T75" fmla="*/ 496 h 504"/>
                <a:gd name="T76" fmla="*/ 362 w 504"/>
                <a:gd name="T77" fmla="*/ 479 h 504"/>
                <a:gd name="T78" fmla="*/ 403 w 504"/>
                <a:gd name="T79" fmla="*/ 454 h 504"/>
                <a:gd name="T80" fmla="*/ 438 w 504"/>
                <a:gd name="T81" fmla="*/ 421 h 504"/>
                <a:gd name="T82" fmla="*/ 468 w 504"/>
                <a:gd name="T83" fmla="*/ 383 h 504"/>
                <a:gd name="T84" fmla="*/ 489 w 504"/>
                <a:gd name="T85" fmla="*/ 339 h 504"/>
                <a:gd name="T86" fmla="*/ 501 w 504"/>
                <a:gd name="T87" fmla="*/ 290 h 504"/>
                <a:gd name="T88" fmla="*/ 503 w 504"/>
                <a:gd name="T89" fmla="*/ 239 h 504"/>
                <a:gd name="T90" fmla="*/ 496 w 504"/>
                <a:gd name="T91" fmla="*/ 189 h 504"/>
                <a:gd name="T92" fmla="*/ 479 w 504"/>
                <a:gd name="T93" fmla="*/ 142 h 504"/>
                <a:gd name="T94" fmla="*/ 454 w 504"/>
                <a:gd name="T95" fmla="*/ 101 h 504"/>
                <a:gd name="T96" fmla="*/ 421 w 504"/>
                <a:gd name="T97" fmla="*/ 66 h 504"/>
                <a:gd name="T98" fmla="*/ 382 w 504"/>
                <a:gd name="T99" fmla="*/ 36 h 504"/>
                <a:gd name="T100" fmla="*/ 339 w 504"/>
                <a:gd name="T101" fmla="*/ 15 h 504"/>
                <a:gd name="T102" fmla="*/ 290 w 504"/>
                <a:gd name="T103" fmla="*/ 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4" h="504">
                  <a:moveTo>
                    <a:pt x="252" y="473"/>
                  </a:moveTo>
                  <a:lnTo>
                    <a:pt x="241" y="473"/>
                  </a:lnTo>
                  <a:lnTo>
                    <a:pt x="230" y="472"/>
                  </a:lnTo>
                  <a:lnTo>
                    <a:pt x="218" y="469"/>
                  </a:lnTo>
                  <a:lnTo>
                    <a:pt x="207" y="468"/>
                  </a:lnTo>
                  <a:lnTo>
                    <a:pt x="187" y="463"/>
                  </a:lnTo>
                  <a:lnTo>
                    <a:pt x="166" y="455"/>
                  </a:lnTo>
                  <a:lnTo>
                    <a:pt x="147" y="446"/>
                  </a:lnTo>
                  <a:lnTo>
                    <a:pt x="128" y="435"/>
                  </a:lnTo>
                  <a:lnTo>
                    <a:pt x="112" y="422"/>
                  </a:lnTo>
                  <a:lnTo>
                    <a:pt x="96" y="408"/>
                  </a:lnTo>
                  <a:lnTo>
                    <a:pt x="82" y="392"/>
                  </a:lnTo>
                  <a:lnTo>
                    <a:pt x="69" y="375"/>
                  </a:lnTo>
                  <a:lnTo>
                    <a:pt x="58" y="357"/>
                  </a:lnTo>
                  <a:lnTo>
                    <a:pt x="49" y="338"/>
                  </a:lnTo>
                  <a:lnTo>
                    <a:pt x="41" y="317"/>
                  </a:lnTo>
                  <a:lnTo>
                    <a:pt x="36" y="297"/>
                  </a:lnTo>
                  <a:lnTo>
                    <a:pt x="34" y="286"/>
                  </a:lnTo>
                  <a:lnTo>
                    <a:pt x="32" y="274"/>
                  </a:lnTo>
                  <a:lnTo>
                    <a:pt x="32" y="263"/>
                  </a:lnTo>
                  <a:lnTo>
                    <a:pt x="31" y="252"/>
                  </a:lnTo>
                  <a:lnTo>
                    <a:pt x="32" y="240"/>
                  </a:lnTo>
                  <a:lnTo>
                    <a:pt x="32" y="230"/>
                  </a:lnTo>
                  <a:lnTo>
                    <a:pt x="34" y="219"/>
                  </a:lnTo>
                  <a:lnTo>
                    <a:pt x="36" y="207"/>
                  </a:lnTo>
                  <a:lnTo>
                    <a:pt x="41" y="186"/>
                  </a:lnTo>
                  <a:lnTo>
                    <a:pt x="49" y="166"/>
                  </a:lnTo>
                  <a:lnTo>
                    <a:pt x="58" y="147"/>
                  </a:lnTo>
                  <a:lnTo>
                    <a:pt x="69" y="128"/>
                  </a:lnTo>
                  <a:lnTo>
                    <a:pt x="82" y="112"/>
                  </a:lnTo>
                  <a:lnTo>
                    <a:pt x="96" y="96"/>
                  </a:lnTo>
                  <a:lnTo>
                    <a:pt x="112" y="82"/>
                  </a:lnTo>
                  <a:lnTo>
                    <a:pt x="128" y="69"/>
                  </a:lnTo>
                  <a:lnTo>
                    <a:pt x="147" y="58"/>
                  </a:lnTo>
                  <a:lnTo>
                    <a:pt x="166" y="49"/>
                  </a:lnTo>
                  <a:lnTo>
                    <a:pt x="187" y="42"/>
                  </a:lnTo>
                  <a:lnTo>
                    <a:pt x="207" y="36"/>
                  </a:lnTo>
                  <a:lnTo>
                    <a:pt x="218" y="34"/>
                  </a:lnTo>
                  <a:lnTo>
                    <a:pt x="230" y="33"/>
                  </a:lnTo>
                  <a:lnTo>
                    <a:pt x="241" y="32"/>
                  </a:lnTo>
                  <a:lnTo>
                    <a:pt x="252" y="31"/>
                  </a:lnTo>
                  <a:lnTo>
                    <a:pt x="263" y="32"/>
                  </a:lnTo>
                  <a:lnTo>
                    <a:pt x="274" y="33"/>
                  </a:lnTo>
                  <a:lnTo>
                    <a:pt x="286" y="34"/>
                  </a:lnTo>
                  <a:lnTo>
                    <a:pt x="297" y="36"/>
                  </a:lnTo>
                  <a:lnTo>
                    <a:pt x="317" y="42"/>
                  </a:lnTo>
                  <a:lnTo>
                    <a:pt x="338" y="49"/>
                  </a:lnTo>
                  <a:lnTo>
                    <a:pt x="357" y="58"/>
                  </a:lnTo>
                  <a:lnTo>
                    <a:pt x="376" y="69"/>
                  </a:lnTo>
                  <a:lnTo>
                    <a:pt x="392" y="82"/>
                  </a:lnTo>
                  <a:lnTo>
                    <a:pt x="408" y="96"/>
                  </a:lnTo>
                  <a:lnTo>
                    <a:pt x="422" y="112"/>
                  </a:lnTo>
                  <a:lnTo>
                    <a:pt x="435" y="128"/>
                  </a:lnTo>
                  <a:lnTo>
                    <a:pt x="446" y="147"/>
                  </a:lnTo>
                  <a:lnTo>
                    <a:pt x="456" y="166"/>
                  </a:lnTo>
                  <a:lnTo>
                    <a:pt x="462" y="186"/>
                  </a:lnTo>
                  <a:lnTo>
                    <a:pt x="468" y="207"/>
                  </a:lnTo>
                  <a:lnTo>
                    <a:pt x="470" y="219"/>
                  </a:lnTo>
                  <a:lnTo>
                    <a:pt x="472" y="230"/>
                  </a:lnTo>
                  <a:lnTo>
                    <a:pt x="472" y="240"/>
                  </a:lnTo>
                  <a:lnTo>
                    <a:pt x="473" y="252"/>
                  </a:lnTo>
                  <a:lnTo>
                    <a:pt x="472" y="263"/>
                  </a:lnTo>
                  <a:lnTo>
                    <a:pt x="472" y="274"/>
                  </a:lnTo>
                  <a:lnTo>
                    <a:pt x="470" y="286"/>
                  </a:lnTo>
                  <a:lnTo>
                    <a:pt x="468" y="297"/>
                  </a:lnTo>
                  <a:lnTo>
                    <a:pt x="462" y="317"/>
                  </a:lnTo>
                  <a:lnTo>
                    <a:pt x="456" y="338"/>
                  </a:lnTo>
                  <a:lnTo>
                    <a:pt x="446" y="357"/>
                  </a:lnTo>
                  <a:lnTo>
                    <a:pt x="435" y="375"/>
                  </a:lnTo>
                  <a:lnTo>
                    <a:pt x="422" y="392"/>
                  </a:lnTo>
                  <a:lnTo>
                    <a:pt x="408" y="408"/>
                  </a:lnTo>
                  <a:lnTo>
                    <a:pt x="392" y="422"/>
                  </a:lnTo>
                  <a:lnTo>
                    <a:pt x="376" y="435"/>
                  </a:lnTo>
                  <a:lnTo>
                    <a:pt x="357" y="446"/>
                  </a:lnTo>
                  <a:lnTo>
                    <a:pt x="338" y="455"/>
                  </a:lnTo>
                  <a:lnTo>
                    <a:pt x="317" y="463"/>
                  </a:lnTo>
                  <a:lnTo>
                    <a:pt x="297" y="468"/>
                  </a:lnTo>
                  <a:lnTo>
                    <a:pt x="286" y="469"/>
                  </a:lnTo>
                  <a:lnTo>
                    <a:pt x="274" y="472"/>
                  </a:lnTo>
                  <a:lnTo>
                    <a:pt x="263" y="473"/>
                  </a:lnTo>
                  <a:lnTo>
                    <a:pt x="252" y="473"/>
                  </a:lnTo>
                  <a:lnTo>
                    <a:pt x="252" y="473"/>
                  </a:lnTo>
                  <a:close/>
                  <a:moveTo>
                    <a:pt x="252" y="0"/>
                  </a:moveTo>
                  <a:lnTo>
                    <a:pt x="239" y="1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2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2" y="24"/>
                  </a:lnTo>
                  <a:lnTo>
                    <a:pt x="132" y="30"/>
                  </a:lnTo>
                  <a:lnTo>
                    <a:pt x="121" y="36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8"/>
                  </a:lnTo>
                  <a:lnTo>
                    <a:pt x="83" y="66"/>
                  </a:lnTo>
                  <a:lnTo>
                    <a:pt x="73" y="74"/>
                  </a:lnTo>
                  <a:lnTo>
                    <a:pt x="66" y="83"/>
                  </a:lnTo>
                  <a:lnTo>
                    <a:pt x="57" y="91"/>
                  </a:lnTo>
                  <a:lnTo>
                    <a:pt x="50" y="101"/>
                  </a:lnTo>
                  <a:lnTo>
                    <a:pt x="43" y="111"/>
                  </a:lnTo>
                  <a:lnTo>
                    <a:pt x="37" y="122"/>
                  </a:lnTo>
                  <a:lnTo>
                    <a:pt x="30" y="131"/>
                  </a:lnTo>
                  <a:lnTo>
                    <a:pt x="25" y="142"/>
                  </a:lnTo>
                  <a:lnTo>
                    <a:pt x="19" y="154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2"/>
                  </a:lnTo>
                  <a:lnTo>
                    <a:pt x="3" y="213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7"/>
                  </a:lnTo>
                  <a:lnTo>
                    <a:pt x="3" y="290"/>
                  </a:lnTo>
                  <a:lnTo>
                    <a:pt x="5" y="303"/>
                  </a:lnTo>
                  <a:lnTo>
                    <a:pt x="7" y="315"/>
                  </a:lnTo>
                  <a:lnTo>
                    <a:pt x="12" y="327"/>
                  </a:lnTo>
                  <a:lnTo>
                    <a:pt x="15" y="339"/>
                  </a:lnTo>
                  <a:lnTo>
                    <a:pt x="19" y="350"/>
                  </a:lnTo>
                  <a:lnTo>
                    <a:pt x="25" y="361"/>
                  </a:lnTo>
                  <a:lnTo>
                    <a:pt x="30" y="372"/>
                  </a:lnTo>
                  <a:lnTo>
                    <a:pt x="37" y="383"/>
                  </a:lnTo>
                  <a:lnTo>
                    <a:pt x="43" y="393"/>
                  </a:lnTo>
                  <a:lnTo>
                    <a:pt x="50" y="402"/>
                  </a:lnTo>
                  <a:lnTo>
                    <a:pt x="57" y="412"/>
                  </a:lnTo>
                  <a:lnTo>
                    <a:pt x="66" y="421"/>
                  </a:lnTo>
                  <a:lnTo>
                    <a:pt x="73" y="431"/>
                  </a:lnTo>
                  <a:lnTo>
                    <a:pt x="83" y="438"/>
                  </a:lnTo>
                  <a:lnTo>
                    <a:pt x="92" y="447"/>
                  </a:lnTo>
                  <a:lnTo>
                    <a:pt x="101" y="454"/>
                  </a:lnTo>
                  <a:lnTo>
                    <a:pt x="111" y="461"/>
                  </a:lnTo>
                  <a:lnTo>
                    <a:pt x="121" y="467"/>
                  </a:lnTo>
                  <a:lnTo>
                    <a:pt x="132" y="474"/>
                  </a:lnTo>
                  <a:lnTo>
                    <a:pt x="142" y="479"/>
                  </a:lnTo>
                  <a:lnTo>
                    <a:pt x="154" y="485"/>
                  </a:lnTo>
                  <a:lnTo>
                    <a:pt x="165" y="489"/>
                  </a:lnTo>
                  <a:lnTo>
                    <a:pt x="177" y="492"/>
                  </a:lnTo>
                  <a:lnTo>
                    <a:pt x="189" y="496"/>
                  </a:lnTo>
                  <a:lnTo>
                    <a:pt x="201" y="499"/>
                  </a:lnTo>
                  <a:lnTo>
                    <a:pt x="214" y="501"/>
                  </a:lnTo>
                  <a:lnTo>
                    <a:pt x="227" y="503"/>
                  </a:lnTo>
                  <a:lnTo>
                    <a:pt x="239" y="504"/>
                  </a:lnTo>
                  <a:lnTo>
                    <a:pt x="252" y="504"/>
                  </a:lnTo>
                  <a:lnTo>
                    <a:pt x="265" y="504"/>
                  </a:lnTo>
                  <a:lnTo>
                    <a:pt x="277" y="503"/>
                  </a:lnTo>
                  <a:lnTo>
                    <a:pt x="290" y="501"/>
                  </a:lnTo>
                  <a:lnTo>
                    <a:pt x="302" y="499"/>
                  </a:lnTo>
                  <a:lnTo>
                    <a:pt x="315" y="496"/>
                  </a:lnTo>
                  <a:lnTo>
                    <a:pt x="327" y="492"/>
                  </a:lnTo>
                  <a:lnTo>
                    <a:pt x="339" y="489"/>
                  </a:lnTo>
                  <a:lnTo>
                    <a:pt x="350" y="485"/>
                  </a:lnTo>
                  <a:lnTo>
                    <a:pt x="362" y="479"/>
                  </a:lnTo>
                  <a:lnTo>
                    <a:pt x="373" y="474"/>
                  </a:lnTo>
                  <a:lnTo>
                    <a:pt x="382" y="467"/>
                  </a:lnTo>
                  <a:lnTo>
                    <a:pt x="393" y="461"/>
                  </a:lnTo>
                  <a:lnTo>
                    <a:pt x="403" y="454"/>
                  </a:lnTo>
                  <a:lnTo>
                    <a:pt x="412" y="447"/>
                  </a:lnTo>
                  <a:lnTo>
                    <a:pt x="421" y="438"/>
                  </a:lnTo>
                  <a:lnTo>
                    <a:pt x="430" y="431"/>
                  </a:lnTo>
                  <a:lnTo>
                    <a:pt x="438" y="421"/>
                  </a:lnTo>
                  <a:lnTo>
                    <a:pt x="446" y="412"/>
                  </a:lnTo>
                  <a:lnTo>
                    <a:pt x="454" y="402"/>
                  </a:lnTo>
                  <a:lnTo>
                    <a:pt x="461" y="393"/>
                  </a:lnTo>
                  <a:lnTo>
                    <a:pt x="468" y="383"/>
                  </a:lnTo>
                  <a:lnTo>
                    <a:pt x="474" y="372"/>
                  </a:lnTo>
                  <a:lnTo>
                    <a:pt x="479" y="361"/>
                  </a:lnTo>
                  <a:lnTo>
                    <a:pt x="484" y="350"/>
                  </a:lnTo>
                  <a:lnTo>
                    <a:pt x="489" y="339"/>
                  </a:lnTo>
                  <a:lnTo>
                    <a:pt x="492" y="327"/>
                  </a:lnTo>
                  <a:lnTo>
                    <a:pt x="496" y="315"/>
                  </a:lnTo>
                  <a:lnTo>
                    <a:pt x="499" y="303"/>
                  </a:lnTo>
                  <a:lnTo>
                    <a:pt x="501" y="290"/>
                  </a:lnTo>
                  <a:lnTo>
                    <a:pt x="503" y="277"/>
                  </a:lnTo>
                  <a:lnTo>
                    <a:pt x="503" y="265"/>
                  </a:lnTo>
                  <a:lnTo>
                    <a:pt x="504" y="252"/>
                  </a:lnTo>
                  <a:lnTo>
                    <a:pt x="503" y="239"/>
                  </a:lnTo>
                  <a:lnTo>
                    <a:pt x="503" y="226"/>
                  </a:lnTo>
                  <a:lnTo>
                    <a:pt x="501" y="213"/>
                  </a:lnTo>
                  <a:lnTo>
                    <a:pt x="499" y="202"/>
                  </a:lnTo>
                  <a:lnTo>
                    <a:pt x="496" y="189"/>
                  </a:lnTo>
                  <a:lnTo>
                    <a:pt x="492" y="177"/>
                  </a:lnTo>
                  <a:lnTo>
                    <a:pt x="489" y="165"/>
                  </a:lnTo>
                  <a:lnTo>
                    <a:pt x="484" y="154"/>
                  </a:lnTo>
                  <a:lnTo>
                    <a:pt x="479" y="142"/>
                  </a:lnTo>
                  <a:lnTo>
                    <a:pt x="474" y="131"/>
                  </a:lnTo>
                  <a:lnTo>
                    <a:pt x="468" y="122"/>
                  </a:lnTo>
                  <a:lnTo>
                    <a:pt x="461" y="111"/>
                  </a:lnTo>
                  <a:lnTo>
                    <a:pt x="454" y="101"/>
                  </a:lnTo>
                  <a:lnTo>
                    <a:pt x="446" y="91"/>
                  </a:lnTo>
                  <a:lnTo>
                    <a:pt x="438" y="83"/>
                  </a:lnTo>
                  <a:lnTo>
                    <a:pt x="430" y="74"/>
                  </a:lnTo>
                  <a:lnTo>
                    <a:pt x="421" y="66"/>
                  </a:lnTo>
                  <a:lnTo>
                    <a:pt x="412" y="58"/>
                  </a:lnTo>
                  <a:lnTo>
                    <a:pt x="403" y="50"/>
                  </a:lnTo>
                  <a:lnTo>
                    <a:pt x="393" y="43"/>
                  </a:lnTo>
                  <a:lnTo>
                    <a:pt x="382" y="36"/>
                  </a:lnTo>
                  <a:lnTo>
                    <a:pt x="373" y="30"/>
                  </a:lnTo>
                  <a:lnTo>
                    <a:pt x="362" y="24"/>
                  </a:lnTo>
                  <a:lnTo>
                    <a:pt x="350" y="20"/>
                  </a:lnTo>
                  <a:lnTo>
                    <a:pt x="339" y="15"/>
                  </a:lnTo>
                  <a:lnTo>
                    <a:pt x="327" y="12"/>
                  </a:lnTo>
                  <a:lnTo>
                    <a:pt x="315" y="8"/>
                  </a:lnTo>
                  <a:lnTo>
                    <a:pt x="302" y="5"/>
                  </a:lnTo>
                  <a:lnTo>
                    <a:pt x="290" y="3"/>
                  </a:lnTo>
                  <a:lnTo>
                    <a:pt x="277" y="1"/>
                  </a:lnTo>
                  <a:lnTo>
                    <a:pt x="265" y="1"/>
                  </a:lnTo>
                  <a:lnTo>
                    <a:pt x="2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126">
              <a:extLst>
                <a:ext uri="{FF2B5EF4-FFF2-40B4-BE49-F238E27FC236}">
                  <a16:creationId xmlns:a16="http://schemas.microsoft.com/office/drawing/2014/main" id="{033A4D54-4528-9944-8CAE-AD7A9E45F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4718" y="2925365"/>
              <a:ext cx="114300" cy="114300"/>
            </a:xfrm>
            <a:custGeom>
              <a:avLst/>
              <a:gdLst>
                <a:gd name="T0" fmla="*/ 122 w 288"/>
                <a:gd name="T1" fmla="*/ 250 h 288"/>
                <a:gd name="T2" fmla="*/ 93 w 288"/>
                <a:gd name="T3" fmla="*/ 239 h 288"/>
                <a:gd name="T4" fmla="*/ 68 w 288"/>
                <a:gd name="T5" fmla="*/ 220 h 288"/>
                <a:gd name="T6" fmla="*/ 50 w 288"/>
                <a:gd name="T7" fmla="*/ 195 h 288"/>
                <a:gd name="T8" fmla="*/ 38 w 288"/>
                <a:gd name="T9" fmla="*/ 166 h 288"/>
                <a:gd name="T10" fmla="*/ 37 w 288"/>
                <a:gd name="T11" fmla="*/ 132 h 288"/>
                <a:gd name="T12" fmla="*/ 44 w 288"/>
                <a:gd name="T13" fmla="*/ 102 h 288"/>
                <a:gd name="T14" fmla="*/ 60 w 288"/>
                <a:gd name="T15" fmla="*/ 75 h 288"/>
                <a:gd name="T16" fmla="*/ 84 w 288"/>
                <a:gd name="T17" fmla="*/ 55 h 288"/>
                <a:gd name="T18" fmla="*/ 112 w 288"/>
                <a:gd name="T19" fmla="*/ 41 h 288"/>
                <a:gd name="T20" fmla="*/ 144 w 288"/>
                <a:gd name="T21" fmla="*/ 36 h 288"/>
                <a:gd name="T22" fmla="*/ 176 w 288"/>
                <a:gd name="T23" fmla="*/ 41 h 288"/>
                <a:gd name="T24" fmla="*/ 204 w 288"/>
                <a:gd name="T25" fmla="*/ 55 h 288"/>
                <a:gd name="T26" fmla="*/ 228 w 288"/>
                <a:gd name="T27" fmla="*/ 75 h 288"/>
                <a:gd name="T28" fmla="*/ 244 w 288"/>
                <a:gd name="T29" fmla="*/ 102 h 288"/>
                <a:gd name="T30" fmla="*/ 252 w 288"/>
                <a:gd name="T31" fmla="*/ 132 h 288"/>
                <a:gd name="T32" fmla="*/ 249 w 288"/>
                <a:gd name="T33" fmla="*/ 166 h 288"/>
                <a:gd name="T34" fmla="*/ 239 w 288"/>
                <a:gd name="T35" fmla="*/ 195 h 288"/>
                <a:gd name="T36" fmla="*/ 220 w 288"/>
                <a:gd name="T37" fmla="*/ 220 h 288"/>
                <a:gd name="T38" fmla="*/ 195 w 288"/>
                <a:gd name="T39" fmla="*/ 239 h 288"/>
                <a:gd name="T40" fmla="*/ 166 w 288"/>
                <a:gd name="T41" fmla="*/ 250 h 288"/>
                <a:gd name="T42" fmla="*/ 144 w 288"/>
                <a:gd name="T43" fmla="*/ 252 h 288"/>
                <a:gd name="T44" fmla="*/ 115 w 288"/>
                <a:gd name="T45" fmla="*/ 3 h 288"/>
                <a:gd name="T46" fmla="*/ 76 w 288"/>
                <a:gd name="T47" fmla="*/ 17 h 288"/>
                <a:gd name="T48" fmla="*/ 42 w 288"/>
                <a:gd name="T49" fmla="*/ 42 h 288"/>
                <a:gd name="T50" fmla="*/ 17 w 288"/>
                <a:gd name="T51" fmla="*/ 75 h 288"/>
                <a:gd name="T52" fmla="*/ 3 w 288"/>
                <a:gd name="T53" fmla="*/ 115 h 288"/>
                <a:gd name="T54" fmla="*/ 1 w 288"/>
                <a:gd name="T55" fmla="*/ 158 h 288"/>
                <a:gd name="T56" fmla="*/ 12 w 288"/>
                <a:gd name="T57" fmla="*/ 201 h 288"/>
                <a:gd name="T58" fmla="*/ 33 w 288"/>
                <a:gd name="T59" fmla="*/ 235 h 288"/>
                <a:gd name="T60" fmla="*/ 64 w 288"/>
                <a:gd name="T61" fmla="*/ 263 h 288"/>
                <a:gd name="T62" fmla="*/ 101 w 288"/>
                <a:gd name="T63" fmla="*/ 282 h 288"/>
                <a:gd name="T64" fmla="*/ 144 w 288"/>
                <a:gd name="T65" fmla="*/ 288 h 288"/>
                <a:gd name="T66" fmla="*/ 187 w 288"/>
                <a:gd name="T67" fmla="*/ 282 h 288"/>
                <a:gd name="T68" fmla="*/ 225 w 288"/>
                <a:gd name="T69" fmla="*/ 263 h 288"/>
                <a:gd name="T70" fmla="*/ 255 w 288"/>
                <a:gd name="T71" fmla="*/ 235 h 288"/>
                <a:gd name="T72" fmla="*/ 276 w 288"/>
                <a:gd name="T73" fmla="*/ 201 h 288"/>
                <a:gd name="T74" fmla="*/ 287 w 288"/>
                <a:gd name="T75" fmla="*/ 158 h 288"/>
                <a:gd name="T76" fmla="*/ 285 w 288"/>
                <a:gd name="T77" fmla="*/ 115 h 288"/>
                <a:gd name="T78" fmla="*/ 271 w 288"/>
                <a:gd name="T79" fmla="*/ 75 h 288"/>
                <a:gd name="T80" fmla="*/ 246 w 288"/>
                <a:gd name="T81" fmla="*/ 42 h 288"/>
                <a:gd name="T82" fmla="*/ 213 w 288"/>
                <a:gd name="T83" fmla="*/ 17 h 288"/>
                <a:gd name="T84" fmla="*/ 173 w 288"/>
                <a:gd name="T85" fmla="*/ 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8" h="288">
                  <a:moveTo>
                    <a:pt x="144" y="252"/>
                  </a:moveTo>
                  <a:lnTo>
                    <a:pt x="133" y="251"/>
                  </a:lnTo>
                  <a:lnTo>
                    <a:pt x="122" y="250"/>
                  </a:lnTo>
                  <a:lnTo>
                    <a:pt x="112" y="247"/>
                  </a:lnTo>
                  <a:lnTo>
                    <a:pt x="103" y="244"/>
                  </a:lnTo>
                  <a:lnTo>
                    <a:pt x="93" y="239"/>
                  </a:lnTo>
                  <a:lnTo>
                    <a:pt x="84" y="234"/>
                  </a:lnTo>
                  <a:lnTo>
                    <a:pt x="76" y="228"/>
                  </a:lnTo>
                  <a:lnTo>
                    <a:pt x="68" y="220"/>
                  </a:lnTo>
                  <a:lnTo>
                    <a:pt x="60" y="212"/>
                  </a:lnTo>
                  <a:lnTo>
                    <a:pt x="55" y="205"/>
                  </a:lnTo>
                  <a:lnTo>
                    <a:pt x="50" y="195"/>
                  </a:lnTo>
                  <a:lnTo>
                    <a:pt x="44" y="186"/>
                  </a:lnTo>
                  <a:lnTo>
                    <a:pt x="41" y="176"/>
                  </a:lnTo>
                  <a:lnTo>
                    <a:pt x="38" y="166"/>
                  </a:lnTo>
                  <a:lnTo>
                    <a:pt x="37" y="155"/>
                  </a:lnTo>
                  <a:lnTo>
                    <a:pt x="36" y="144"/>
                  </a:lnTo>
                  <a:lnTo>
                    <a:pt x="37" y="132"/>
                  </a:lnTo>
                  <a:lnTo>
                    <a:pt x="38" y="122"/>
                  </a:lnTo>
                  <a:lnTo>
                    <a:pt x="41" y="112"/>
                  </a:lnTo>
                  <a:lnTo>
                    <a:pt x="44" y="102"/>
                  </a:lnTo>
                  <a:lnTo>
                    <a:pt x="50" y="93"/>
                  </a:lnTo>
                  <a:lnTo>
                    <a:pt x="55" y="84"/>
                  </a:lnTo>
                  <a:lnTo>
                    <a:pt x="60" y="75"/>
                  </a:lnTo>
                  <a:lnTo>
                    <a:pt x="68" y="68"/>
                  </a:lnTo>
                  <a:lnTo>
                    <a:pt x="76" y="60"/>
                  </a:lnTo>
                  <a:lnTo>
                    <a:pt x="84" y="55"/>
                  </a:lnTo>
                  <a:lnTo>
                    <a:pt x="93" y="49"/>
                  </a:lnTo>
                  <a:lnTo>
                    <a:pt x="103" y="44"/>
                  </a:lnTo>
                  <a:lnTo>
                    <a:pt x="112" y="41"/>
                  </a:lnTo>
                  <a:lnTo>
                    <a:pt x="122" y="39"/>
                  </a:lnTo>
                  <a:lnTo>
                    <a:pt x="133" y="36"/>
                  </a:lnTo>
                  <a:lnTo>
                    <a:pt x="144" y="36"/>
                  </a:lnTo>
                  <a:lnTo>
                    <a:pt x="155" y="36"/>
                  </a:lnTo>
                  <a:lnTo>
                    <a:pt x="166" y="39"/>
                  </a:lnTo>
                  <a:lnTo>
                    <a:pt x="176" y="41"/>
                  </a:lnTo>
                  <a:lnTo>
                    <a:pt x="186" y="44"/>
                  </a:lnTo>
                  <a:lnTo>
                    <a:pt x="195" y="49"/>
                  </a:lnTo>
                  <a:lnTo>
                    <a:pt x="204" y="55"/>
                  </a:lnTo>
                  <a:lnTo>
                    <a:pt x="213" y="60"/>
                  </a:lnTo>
                  <a:lnTo>
                    <a:pt x="220" y="68"/>
                  </a:lnTo>
                  <a:lnTo>
                    <a:pt x="228" y="75"/>
                  </a:lnTo>
                  <a:lnTo>
                    <a:pt x="233" y="84"/>
                  </a:lnTo>
                  <a:lnTo>
                    <a:pt x="239" y="93"/>
                  </a:lnTo>
                  <a:lnTo>
                    <a:pt x="244" y="102"/>
                  </a:lnTo>
                  <a:lnTo>
                    <a:pt x="247" y="112"/>
                  </a:lnTo>
                  <a:lnTo>
                    <a:pt x="249" y="122"/>
                  </a:lnTo>
                  <a:lnTo>
                    <a:pt x="252" y="132"/>
                  </a:lnTo>
                  <a:lnTo>
                    <a:pt x="252" y="144"/>
                  </a:lnTo>
                  <a:lnTo>
                    <a:pt x="252" y="155"/>
                  </a:lnTo>
                  <a:lnTo>
                    <a:pt x="249" y="166"/>
                  </a:lnTo>
                  <a:lnTo>
                    <a:pt x="247" y="176"/>
                  </a:lnTo>
                  <a:lnTo>
                    <a:pt x="244" y="186"/>
                  </a:lnTo>
                  <a:lnTo>
                    <a:pt x="239" y="195"/>
                  </a:lnTo>
                  <a:lnTo>
                    <a:pt x="233" y="205"/>
                  </a:lnTo>
                  <a:lnTo>
                    <a:pt x="228" y="212"/>
                  </a:lnTo>
                  <a:lnTo>
                    <a:pt x="220" y="220"/>
                  </a:lnTo>
                  <a:lnTo>
                    <a:pt x="213" y="228"/>
                  </a:lnTo>
                  <a:lnTo>
                    <a:pt x="204" y="234"/>
                  </a:lnTo>
                  <a:lnTo>
                    <a:pt x="195" y="239"/>
                  </a:lnTo>
                  <a:lnTo>
                    <a:pt x="186" y="244"/>
                  </a:lnTo>
                  <a:lnTo>
                    <a:pt x="176" y="247"/>
                  </a:lnTo>
                  <a:lnTo>
                    <a:pt x="166" y="250"/>
                  </a:lnTo>
                  <a:lnTo>
                    <a:pt x="155" y="251"/>
                  </a:lnTo>
                  <a:lnTo>
                    <a:pt x="144" y="252"/>
                  </a:lnTo>
                  <a:lnTo>
                    <a:pt x="144" y="252"/>
                  </a:lnTo>
                  <a:close/>
                  <a:moveTo>
                    <a:pt x="144" y="0"/>
                  </a:moveTo>
                  <a:lnTo>
                    <a:pt x="130" y="1"/>
                  </a:lnTo>
                  <a:lnTo>
                    <a:pt x="115" y="3"/>
                  </a:lnTo>
                  <a:lnTo>
                    <a:pt x="101" y="6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7" y="75"/>
                  </a:lnTo>
                  <a:lnTo>
                    <a:pt x="12" y="88"/>
                  </a:lnTo>
                  <a:lnTo>
                    <a:pt x="6" y="101"/>
                  </a:lnTo>
                  <a:lnTo>
                    <a:pt x="3" y="115"/>
                  </a:lnTo>
                  <a:lnTo>
                    <a:pt x="1" y="129"/>
                  </a:lnTo>
                  <a:lnTo>
                    <a:pt x="0" y="144"/>
                  </a:lnTo>
                  <a:lnTo>
                    <a:pt x="1" y="158"/>
                  </a:lnTo>
                  <a:lnTo>
                    <a:pt x="3" y="174"/>
                  </a:lnTo>
                  <a:lnTo>
                    <a:pt x="6" y="186"/>
                  </a:lnTo>
                  <a:lnTo>
                    <a:pt x="12" y="201"/>
                  </a:lnTo>
                  <a:lnTo>
                    <a:pt x="17" y="212"/>
                  </a:lnTo>
                  <a:lnTo>
                    <a:pt x="25" y="224"/>
                  </a:lnTo>
                  <a:lnTo>
                    <a:pt x="33" y="235"/>
                  </a:lnTo>
                  <a:lnTo>
                    <a:pt x="42" y="246"/>
                  </a:lnTo>
                  <a:lnTo>
                    <a:pt x="53" y="256"/>
                  </a:lnTo>
                  <a:lnTo>
                    <a:pt x="64" y="263"/>
                  </a:lnTo>
                  <a:lnTo>
                    <a:pt x="76" y="271"/>
                  </a:lnTo>
                  <a:lnTo>
                    <a:pt x="88" y="276"/>
                  </a:lnTo>
                  <a:lnTo>
                    <a:pt x="101" y="282"/>
                  </a:lnTo>
                  <a:lnTo>
                    <a:pt x="115" y="285"/>
                  </a:lnTo>
                  <a:lnTo>
                    <a:pt x="130" y="287"/>
                  </a:lnTo>
                  <a:lnTo>
                    <a:pt x="144" y="288"/>
                  </a:lnTo>
                  <a:lnTo>
                    <a:pt x="159" y="287"/>
                  </a:lnTo>
                  <a:lnTo>
                    <a:pt x="173" y="285"/>
                  </a:lnTo>
                  <a:lnTo>
                    <a:pt x="187" y="282"/>
                  </a:lnTo>
                  <a:lnTo>
                    <a:pt x="200" y="276"/>
                  </a:lnTo>
                  <a:lnTo>
                    <a:pt x="213" y="271"/>
                  </a:lnTo>
                  <a:lnTo>
                    <a:pt x="225" y="263"/>
                  </a:lnTo>
                  <a:lnTo>
                    <a:pt x="235" y="256"/>
                  </a:lnTo>
                  <a:lnTo>
                    <a:pt x="246" y="246"/>
                  </a:lnTo>
                  <a:lnTo>
                    <a:pt x="255" y="235"/>
                  </a:lnTo>
                  <a:lnTo>
                    <a:pt x="263" y="224"/>
                  </a:lnTo>
                  <a:lnTo>
                    <a:pt x="271" y="212"/>
                  </a:lnTo>
                  <a:lnTo>
                    <a:pt x="276" y="201"/>
                  </a:lnTo>
                  <a:lnTo>
                    <a:pt x="282" y="186"/>
                  </a:lnTo>
                  <a:lnTo>
                    <a:pt x="285" y="174"/>
                  </a:lnTo>
                  <a:lnTo>
                    <a:pt x="287" y="158"/>
                  </a:lnTo>
                  <a:lnTo>
                    <a:pt x="288" y="144"/>
                  </a:lnTo>
                  <a:lnTo>
                    <a:pt x="287" y="129"/>
                  </a:lnTo>
                  <a:lnTo>
                    <a:pt x="285" y="115"/>
                  </a:lnTo>
                  <a:lnTo>
                    <a:pt x="282" y="101"/>
                  </a:lnTo>
                  <a:lnTo>
                    <a:pt x="276" y="88"/>
                  </a:lnTo>
                  <a:lnTo>
                    <a:pt x="271" y="75"/>
                  </a:lnTo>
                  <a:lnTo>
                    <a:pt x="263" y="63"/>
                  </a:lnTo>
                  <a:lnTo>
                    <a:pt x="255" y="53"/>
                  </a:lnTo>
                  <a:lnTo>
                    <a:pt x="246" y="42"/>
                  </a:lnTo>
                  <a:lnTo>
                    <a:pt x="235" y="33"/>
                  </a:lnTo>
                  <a:lnTo>
                    <a:pt x="225" y="24"/>
                  </a:lnTo>
                  <a:lnTo>
                    <a:pt x="213" y="17"/>
                  </a:lnTo>
                  <a:lnTo>
                    <a:pt x="200" y="12"/>
                  </a:lnTo>
                  <a:lnTo>
                    <a:pt x="187" y="6"/>
                  </a:lnTo>
                  <a:lnTo>
                    <a:pt x="173" y="3"/>
                  </a:lnTo>
                  <a:lnTo>
                    <a:pt x="159" y="1"/>
                  </a:lnTo>
                  <a:lnTo>
                    <a:pt x="1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9D3A8D-7B23-6644-882B-59B877A72825}"/>
              </a:ext>
            </a:extLst>
          </p:cNvPr>
          <p:cNvGrpSpPr/>
          <p:nvPr/>
        </p:nvGrpSpPr>
        <p:grpSpPr>
          <a:xfrm>
            <a:off x="2770874" y="2601207"/>
            <a:ext cx="457200" cy="457200"/>
            <a:chOff x="3648868" y="2753915"/>
            <a:chExt cx="457200" cy="457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7" name="Freeform 127">
              <a:extLst>
                <a:ext uri="{FF2B5EF4-FFF2-40B4-BE49-F238E27FC236}">
                  <a16:creationId xmlns:a16="http://schemas.microsoft.com/office/drawing/2014/main" id="{2421FE42-2F8E-DF43-8684-B6BCE2D7E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8868" y="2753915"/>
              <a:ext cx="457200" cy="457200"/>
            </a:xfrm>
            <a:custGeom>
              <a:avLst/>
              <a:gdLst>
                <a:gd name="T0" fmla="*/ 630 w 1152"/>
                <a:gd name="T1" fmla="*/ 780 h 1152"/>
                <a:gd name="T2" fmla="*/ 534 w 1152"/>
                <a:gd name="T3" fmla="*/ 739 h 1152"/>
                <a:gd name="T4" fmla="*/ 454 w 1152"/>
                <a:gd name="T5" fmla="*/ 674 h 1152"/>
                <a:gd name="T6" fmla="*/ 395 w 1152"/>
                <a:gd name="T7" fmla="*/ 588 h 1152"/>
                <a:gd name="T8" fmla="*/ 364 w 1152"/>
                <a:gd name="T9" fmla="*/ 487 h 1152"/>
                <a:gd name="T10" fmla="*/ 364 w 1152"/>
                <a:gd name="T11" fmla="*/ 378 h 1152"/>
                <a:gd name="T12" fmla="*/ 395 w 1152"/>
                <a:gd name="T13" fmla="*/ 276 h 1152"/>
                <a:gd name="T14" fmla="*/ 454 w 1152"/>
                <a:gd name="T15" fmla="*/ 190 h 1152"/>
                <a:gd name="T16" fmla="*/ 534 w 1152"/>
                <a:gd name="T17" fmla="*/ 124 h 1152"/>
                <a:gd name="T18" fmla="*/ 630 w 1152"/>
                <a:gd name="T19" fmla="*/ 83 h 1152"/>
                <a:gd name="T20" fmla="*/ 739 w 1152"/>
                <a:gd name="T21" fmla="*/ 72 h 1152"/>
                <a:gd name="T22" fmla="*/ 844 w 1152"/>
                <a:gd name="T23" fmla="*/ 94 h 1152"/>
                <a:gd name="T24" fmla="*/ 936 w 1152"/>
                <a:gd name="T25" fmla="*/ 143 h 1152"/>
                <a:gd name="T26" fmla="*/ 1009 w 1152"/>
                <a:gd name="T27" fmla="*/ 217 h 1152"/>
                <a:gd name="T28" fmla="*/ 1059 w 1152"/>
                <a:gd name="T29" fmla="*/ 309 h 1152"/>
                <a:gd name="T30" fmla="*/ 1079 w 1152"/>
                <a:gd name="T31" fmla="*/ 413 h 1152"/>
                <a:gd name="T32" fmla="*/ 1068 w 1152"/>
                <a:gd name="T33" fmla="*/ 522 h 1152"/>
                <a:gd name="T34" fmla="*/ 1028 w 1152"/>
                <a:gd name="T35" fmla="*/ 618 h 1152"/>
                <a:gd name="T36" fmla="*/ 963 w 1152"/>
                <a:gd name="T37" fmla="*/ 698 h 1152"/>
                <a:gd name="T38" fmla="*/ 876 w 1152"/>
                <a:gd name="T39" fmla="*/ 757 h 1152"/>
                <a:gd name="T40" fmla="*/ 775 w 1152"/>
                <a:gd name="T41" fmla="*/ 788 h 1152"/>
                <a:gd name="T42" fmla="*/ 163 w 1152"/>
                <a:gd name="T43" fmla="*/ 1077 h 1152"/>
                <a:gd name="T44" fmla="*/ 127 w 1152"/>
                <a:gd name="T45" fmla="*/ 1088 h 1152"/>
                <a:gd name="T46" fmla="*/ 92 w 1152"/>
                <a:gd name="T47" fmla="*/ 1077 h 1152"/>
                <a:gd name="T48" fmla="*/ 68 w 1152"/>
                <a:gd name="T49" fmla="*/ 1049 h 1152"/>
                <a:gd name="T50" fmla="*/ 65 w 1152"/>
                <a:gd name="T51" fmla="*/ 1012 h 1152"/>
                <a:gd name="T52" fmla="*/ 83 w 1152"/>
                <a:gd name="T53" fmla="*/ 979 h 1152"/>
                <a:gd name="T54" fmla="*/ 415 w 1152"/>
                <a:gd name="T55" fmla="*/ 737 h 1152"/>
                <a:gd name="T56" fmla="*/ 719 w 1152"/>
                <a:gd name="T57" fmla="*/ 0 h 1152"/>
                <a:gd name="T58" fmla="*/ 592 w 1152"/>
                <a:gd name="T59" fmla="*/ 19 h 1152"/>
                <a:gd name="T60" fmla="*/ 479 w 1152"/>
                <a:gd name="T61" fmla="*/ 74 h 1152"/>
                <a:gd name="T62" fmla="*/ 387 w 1152"/>
                <a:gd name="T63" fmla="*/ 157 h 1152"/>
                <a:gd name="T64" fmla="*/ 322 w 1152"/>
                <a:gd name="T65" fmla="*/ 264 h 1152"/>
                <a:gd name="T66" fmla="*/ 291 w 1152"/>
                <a:gd name="T67" fmla="*/ 387 h 1152"/>
                <a:gd name="T68" fmla="*/ 302 w 1152"/>
                <a:gd name="T69" fmla="*/ 537 h 1152"/>
                <a:gd name="T70" fmla="*/ 38 w 1152"/>
                <a:gd name="T71" fmla="*/ 934 h 1152"/>
                <a:gd name="T72" fmla="*/ 2 w 1152"/>
                <a:gd name="T73" fmla="*/ 999 h 1152"/>
                <a:gd name="T74" fmla="*/ 10 w 1152"/>
                <a:gd name="T75" fmla="*/ 1074 h 1152"/>
                <a:gd name="T76" fmla="*/ 56 w 1152"/>
                <a:gd name="T77" fmla="*/ 1130 h 1152"/>
                <a:gd name="T78" fmla="*/ 127 w 1152"/>
                <a:gd name="T79" fmla="*/ 1152 h 1152"/>
                <a:gd name="T80" fmla="*/ 199 w 1152"/>
                <a:gd name="T81" fmla="*/ 1129 h 1152"/>
                <a:gd name="T82" fmla="*/ 565 w 1152"/>
                <a:gd name="T83" fmla="*/ 834 h 1152"/>
                <a:gd name="T84" fmla="*/ 719 w 1152"/>
                <a:gd name="T85" fmla="*/ 864 h 1152"/>
                <a:gd name="T86" fmla="*/ 848 w 1152"/>
                <a:gd name="T87" fmla="*/ 844 h 1152"/>
                <a:gd name="T88" fmla="*/ 961 w 1152"/>
                <a:gd name="T89" fmla="*/ 790 h 1152"/>
                <a:gd name="T90" fmla="*/ 1053 w 1152"/>
                <a:gd name="T91" fmla="*/ 707 h 1152"/>
                <a:gd name="T92" fmla="*/ 1118 w 1152"/>
                <a:gd name="T93" fmla="*/ 600 h 1152"/>
                <a:gd name="T94" fmla="*/ 1149 w 1152"/>
                <a:gd name="T95" fmla="*/ 476 h 1152"/>
                <a:gd name="T96" fmla="*/ 1143 w 1152"/>
                <a:gd name="T97" fmla="*/ 345 h 1152"/>
                <a:gd name="T98" fmla="*/ 1100 w 1152"/>
                <a:gd name="T99" fmla="*/ 226 h 1152"/>
                <a:gd name="T100" fmla="*/ 1025 w 1152"/>
                <a:gd name="T101" fmla="*/ 126 h 1152"/>
                <a:gd name="T102" fmla="*/ 926 w 1152"/>
                <a:gd name="T103" fmla="*/ 53 h 1152"/>
                <a:gd name="T104" fmla="*/ 807 w 1152"/>
                <a:gd name="T105" fmla="*/ 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2" h="1152">
                  <a:moveTo>
                    <a:pt x="719" y="792"/>
                  </a:moveTo>
                  <a:lnTo>
                    <a:pt x="701" y="791"/>
                  </a:lnTo>
                  <a:lnTo>
                    <a:pt x="683" y="790"/>
                  </a:lnTo>
                  <a:lnTo>
                    <a:pt x="665" y="788"/>
                  </a:lnTo>
                  <a:lnTo>
                    <a:pt x="647" y="785"/>
                  </a:lnTo>
                  <a:lnTo>
                    <a:pt x="630" y="780"/>
                  </a:lnTo>
                  <a:lnTo>
                    <a:pt x="613" y="776"/>
                  </a:lnTo>
                  <a:lnTo>
                    <a:pt x="596" y="770"/>
                  </a:lnTo>
                  <a:lnTo>
                    <a:pt x="580" y="763"/>
                  </a:lnTo>
                  <a:lnTo>
                    <a:pt x="564" y="757"/>
                  </a:lnTo>
                  <a:lnTo>
                    <a:pt x="549" y="748"/>
                  </a:lnTo>
                  <a:lnTo>
                    <a:pt x="534" y="739"/>
                  </a:lnTo>
                  <a:lnTo>
                    <a:pt x="519" y="731"/>
                  </a:lnTo>
                  <a:lnTo>
                    <a:pt x="505" y="720"/>
                  </a:lnTo>
                  <a:lnTo>
                    <a:pt x="491" y="709"/>
                  </a:lnTo>
                  <a:lnTo>
                    <a:pt x="478" y="698"/>
                  </a:lnTo>
                  <a:lnTo>
                    <a:pt x="466" y="687"/>
                  </a:lnTo>
                  <a:lnTo>
                    <a:pt x="454" y="674"/>
                  </a:lnTo>
                  <a:lnTo>
                    <a:pt x="442" y="661"/>
                  </a:lnTo>
                  <a:lnTo>
                    <a:pt x="431" y="648"/>
                  </a:lnTo>
                  <a:lnTo>
                    <a:pt x="421" y="634"/>
                  </a:lnTo>
                  <a:lnTo>
                    <a:pt x="412" y="618"/>
                  </a:lnTo>
                  <a:lnTo>
                    <a:pt x="403" y="603"/>
                  </a:lnTo>
                  <a:lnTo>
                    <a:pt x="395" y="588"/>
                  </a:lnTo>
                  <a:lnTo>
                    <a:pt x="388" y="572"/>
                  </a:lnTo>
                  <a:lnTo>
                    <a:pt x="381" y="556"/>
                  </a:lnTo>
                  <a:lnTo>
                    <a:pt x="376" y="539"/>
                  </a:lnTo>
                  <a:lnTo>
                    <a:pt x="372" y="522"/>
                  </a:lnTo>
                  <a:lnTo>
                    <a:pt x="367" y="504"/>
                  </a:lnTo>
                  <a:lnTo>
                    <a:pt x="364" y="487"/>
                  </a:lnTo>
                  <a:lnTo>
                    <a:pt x="362" y="468"/>
                  </a:lnTo>
                  <a:lnTo>
                    <a:pt x="361" y="450"/>
                  </a:lnTo>
                  <a:lnTo>
                    <a:pt x="360" y="432"/>
                  </a:lnTo>
                  <a:lnTo>
                    <a:pt x="361" y="413"/>
                  </a:lnTo>
                  <a:lnTo>
                    <a:pt x="362" y="395"/>
                  </a:lnTo>
                  <a:lnTo>
                    <a:pt x="364" y="378"/>
                  </a:lnTo>
                  <a:lnTo>
                    <a:pt x="367" y="359"/>
                  </a:lnTo>
                  <a:lnTo>
                    <a:pt x="372" y="342"/>
                  </a:lnTo>
                  <a:lnTo>
                    <a:pt x="376" y="325"/>
                  </a:lnTo>
                  <a:lnTo>
                    <a:pt x="381" y="309"/>
                  </a:lnTo>
                  <a:lnTo>
                    <a:pt x="388" y="292"/>
                  </a:lnTo>
                  <a:lnTo>
                    <a:pt x="395" y="276"/>
                  </a:lnTo>
                  <a:lnTo>
                    <a:pt x="403" y="260"/>
                  </a:lnTo>
                  <a:lnTo>
                    <a:pt x="412" y="245"/>
                  </a:lnTo>
                  <a:lnTo>
                    <a:pt x="421" y="231"/>
                  </a:lnTo>
                  <a:lnTo>
                    <a:pt x="431" y="217"/>
                  </a:lnTo>
                  <a:lnTo>
                    <a:pt x="442" y="203"/>
                  </a:lnTo>
                  <a:lnTo>
                    <a:pt x="454" y="190"/>
                  </a:lnTo>
                  <a:lnTo>
                    <a:pt x="466" y="178"/>
                  </a:lnTo>
                  <a:lnTo>
                    <a:pt x="478" y="166"/>
                  </a:lnTo>
                  <a:lnTo>
                    <a:pt x="491" y="154"/>
                  </a:lnTo>
                  <a:lnTo>
                    <a:pt x="505" y="143"/>
                  </a:lnTo>
                  <a:lnTo>
                    <a:pt x="519" y="134"/>
                  </a:lnTo>
                  <a:lnTo>
                    <a:pt x="534" y="124"/>
                  </a:lnTo>
                  <a:lnTo>
                    <a:pt x="549" y="115"/>
                  </a:lnTo>
                  <a:lnTo>
                    <a:pt x="564" y="108"/>
                  </a:lnTo>
                  <a:lnTo>
                    <a:pt x="580" y="100"/>
                  </a:lnTo>
                  <a:lnTo>
                    <a:pt x="596" y="94"/>
                  </a:lnTo>
                  <a:lnTo>
                    <a:pt x="613" y="88"/>
                  </a:lnTo>
                  <a:lnTo>
                    <a:pt x="630" y="83"/>
                  </a:lnTo>
                  <a:lnTo>
                    <a:pt x="647" y="80"/>
                  </a:lnTo>
                  <a:lnTo>
                    <a:pt x="665" y="76"/>
                  </a:lnTo>
                  <a:lnTo>
                    <a:pt x="683" y="74"/>
                  </a:lnTo>
                  <a:lnTo>
                    <a:pt x="701" y="72"/>
                  </a:lnTo>
                  <a:lnTo>
                    <a:pt x="719" y="72"/>
                  </a:lnTo>
                  <a:lnTo>
                    <a:pt x="739" y="72"/>
                  </a:lnTo>
                  <a:lnTo>
                    <a:pt x="757" y="74"/>
                  </a:lnTo>
                  <a:lnTo>
                    <a:pt x="775" y="76"/>
                  </a:lnTo>
                  <a:lnTo>
                    <a:pt x="793" y="80"/>
                  </a:lnTo>
                  <a:lnTo>
                    <a:pt x="810" y="83"/>
                  </a:lnTo>
                  <a:lnTo>
                    <a:pt x="827" y="88"/>
                  </a:lnTo>
                  <a:lnTo>
                    <a:pt x="844" y="94"/>
                  </a:lnTo>
                  <a:lnTo>
                    <a:pt x="860" y="100"/>
                  </a:lnTo>
                  <a:lnTo>
                    <a:pt x="876" y="108"/>
                  </a:lnTo>
                  <a:lnTo>
                    <a:pt x="891" y="115"/>
                  </a:lnTo>
                  <a:lnTo>
                    <a:pt x="906" y="124"/>
                  </a:lnTo>
                  <a:lnTo>
                    <a:pt x="921" y="134"/>
                  </a:lnTo>
                  <a:lnTo>
                    <a:pt x="936" y="143"/>
                  </a:lnTo>
                  <a:lnTo>
                    <a:pt x="948" y="154"/>
                  </a:lnTo>
                  <a:lnTo>
                    <a:pt x="963" y="166"/>
                  </a:lnTo>
                  <a:lnTo>
                    <a:pt x="974" y="178"/>
                  </a:lnTo>
                  <a:lnTo>
                    <a:pt x="986" y="190"/>
                  </a:lnTo>
                  <a:lnTo>
                    <a:pt x="998" y="203"/>
                  </a:lnTo>
                  <a:lnTo>
                    <a:pt x="1009" y="217"/>
                  </a:lnTo>
                  <a:lnTo>
                    <a:pt x="1019" y="231"/>
                  </a:lnTo>
                  <a:lnTo>
                    <a:pt x="1028" y="245"/>
                  </a:lnTo>
                  <a:lnTo>
                    <a:pt x="1037" y="260"/>
                  </a:lnTo>
                  <a:lnTo>
                    <a:pt x="1045" y="276"/>
                  </a:lnTo>
                  <a:lnTo>
                    <a:pt x="1052" y="292"/>
                  </a:lnTo>
                  <a:lnTo>
                    <a:pt x="1059" y="309"/>
                  </a:lnTo>
                  <a:lnTo>
                    <a:pt x="1064" y="325"/>
                  </a:lnTo>
                  <a:lnTo>
                    <a:pt x="1068" y="342"/>
                  </a:lnTo>
                  <a:lnTo>
                    <a:pt x="1073" y="359"/>
                  </a:lnTo>
                  <a:lnTo>
                    <a:pt x="1076" y="378"/>
                  </a:lnTo>
                  <a:lnTo>
                    <a:pt x="1078" y="395"/>
                  </a:lnTo>
                  <a:lnTo>
                    <a:pt x="1079" y="413"/>
                  </a:lnTo>
                  <a:lnTo>
                    <a:pt x="1080" y="432"/>
                  </a:lnTo>
                  <a:lnTo>
                    <a:pt x="1079" y="450"/>
                  </a:lnTo>
                  <a:lnTo>
                    <a:pt x="1078" y="468"/>
                  </a:lnTo>
                  <a:lnTo>
                    <a:pt x="1076" y="487"/>
                  </a:lnTo>
                  <a:lnTo>
                    <a:pt x="1073" y="504"/>
                  </a:lnTo>
                  <a:lnTo>
                    <a:pt x="1068" y="522"/>
                  </a:lnTo>
                  <a:lnTo>
                    <a:pt x="1064" y="539"/>
                  </a:lnTo>
                  <a:lnTo>
                    <a:pt x="1059" y="556"/>
                  </a:lnTo>
                  <a:lnTo>
                    <a:pt x="1052" y="572"/>
                  </a:lnTo>
                  <a:lnTo>
                    <a:pt x="1045" y="588"/>
                  </a:lnTo>
                  <a:lnTo>
                    <a:pt x="1037" y="603"/>
                  </a:lnTo>
                  <a:lnTo>
                    <a:pt x="1028" y="618"/>
                  </a:lnTo>
                  <a:lnTo>
                    <a:pt x="1019" y="634"/>
                  </a:lnTo>
                  <a:lnTo>
                    <a:pt x="1009" y="648"/>
                  </a:lnTo>
                  <a:lnTo>
                    <a:pt x="998" y="661"/>
                  </a:lnTo>
                  <a:lnTo>
                    <a:pt x="986" y="674"/>
                  </a:lnTo>
                  <a:lnTo>
                    <a:pt x="974" y="687"/>
                  </a:lnTo>
                  <a:lnTo>
                    <a:pt x="963" y="698"/>
                  </a:lnTo>
                  <a:lnTo>
                    <a:pt x="948" y="709"/>
                  </a:lnTo>
                  <a:lnTo>
                    <a:pt x="936" y="720"/>
                  </a:lnTo>
                  <a:lnTo>
                    <a:pt x="921" y="731"/>
                  </a:lnTo>
                  <a:lnTo>
                    <a:pt x="906" y="739"/>
                  </a:lnTo>
                  <a:lnTo>
                    <a:pt x="891" y="748"/>
                  </a:lnTo>
                  <a:lnTo>
                    <a:pt x="876" y="757"/>
                  </a:lnTo>
                  <a:lnTo>
                    <a:pt x="860" y="763"/>
                  </a:lnTo>
                  <a:lnTo>
                    <a:pt x="844" y="770"/>
                  </a:lnTo>
                  <a:lnTo>
                    <a:pt x="827" y="776"/>
                  </a:lnTo>
                  <a:lnTo>
                    <a:pt x="810" y="780"/>
                  </a:lnTo>
                  <a:lnTo>
                    <a:pt x="793" y="785"/>
                  </a:lnTo>
                  <a:lnTo>
                    <a:pt x="775" y="788"/>
                  </a:lnTo>
                  <a:lnTo>
                    <a:pt x="757" y="790"/>
                  </a:lnTo>
                  <a:lnTo>
                    <a:pt x="739" y="791"/>
                  </a:lnTo>
                  <a:lnTo>
                    <a:pt x="719" y="792"/>
                  </a:lnTo>
                  <a:close/>
                  <a:moveTo>
                    <a:pt x="173" y="1069"/>
                  </a:moveTo>
                  <a:lnTo>
                    <a:pt x="168" y="1073"/>
                  </a:lnTo>
                  <a:lnTo>
                    <a:pt x="163" y="1077"/>
                  </a:lnTo>
                  <a:lnTo>
                    <a:pt x="158" y="1081"/>
                  </a:lnTo>
                  <a:lnTo>
                    <a:pt x="152" y="1083"/>
                  </a:lnTo>
                  <a:lnTo>
                    <a:pt x="146" y="1085"/>
                  </a:lnTo>
                  <a:lnTo>
                    <a:pt x="141" y="1087"/>
                  </a:lnTo>
                  <a:lnTo>
                    <a:pt x="134" y="1088"/>
                  </a:lnTo>
                  <a:lnTo>
                    <a:pt x="127" y="1088"/>
                  </a:lnTo>
                  <a:lnTo>
                    <a:pt x="120" y="1088"/>
                  </a:lnTo>
                  <a:lnTo>
                    <a:pt x="115" y="1087"/>
                  </a:lnTo>
                  <a:lnTo>
                    <a:pt x="108" y="1085"/>
                  </a:lnTo>
                  <a:lnTo>
                    <a:pt x="103" y="1083"/>
                  </a:lnTo>
                  <a:lnTo>
                    <a:pt x="96" y="1081"/>
                  </a:lnTo>
                  <a:lnTo>
                    <a:pt x="92" y="1077"/>
                  </a:lnTo>
                  <a:lnTo>
                    <a:pt x="87" y="1074"/>
                  </a:lnTo>
                  <a:lnTo>
                    <a:pt x="82" y="1070"/>
                  </a:lnTo>
                  <a:lnTo>
                    <a:pt x="78" y="1066"/>
                  </a:lnTo>
                  <a:lnTo>
                    <a:pt x="75" y="1060"/>
                  </a:lnTo>
                  <a:lnTo>
                    <a:pt x="71" y="1055"/>
                  </a:lnTo>
                  <a:lnTo>
                    <a:pt x="68" y="1049"/>
                  </a:lnTo>
                  <a:lnTo>
                    <a:pt x="66" y="1044"/>
                  </a:lnTo>
                  <a:lnTo>
                    <a:pt x="65" y="1038"/>
                  </a:lnTo>
                  <a:lnTo>
                    <a:pt x="64" y="1031"/>
                  </a:lnTo>
                  <a:lnTo>
                    <a:pt x="64" y="1025"/>
                  </a:lnTo>
                  <a:lnTo>
                    <a:pt x="64" y="1018"/>
                  </a:lnTo>
                  <a:lnTo>
                    <a:pt x="65" y="1012"/>
                  </a:lnTo>
                  <a:lnTo>
                    <a:pt x="66" y="1006"/>
                  </a:lnTo>
                  <a:lnTo>
                    <a:pt x="69" y="1000"/>
                  </a:lnTo>
                  <a:lnTo>
                    <a:pt x="71" y="994"/>
                  </a:lnTo>
                  <a:lnTo>
                    <a:pt x="75" y="989"/>
                  </a:lnTo>
                  <a:lnTo>
                    <a:pt x="79" y="984"/>
                  </a:lnTo>
                  <a:lnTo>
                    <a:pt x="83" y="979"/>
                  </a:lnTo>
                  <a:lnTo>
                    <a:pt x="82" y="979"/>
                  </a:lnTo>
                  <a:lnTo>
                    <a:pt x="373" y="689"/>
                  </a:lnTo>
                  <a:lnTo>
                    <a:pt x="383" y="702"/>
                  </a:lnTo>
                  <a:lnTo>
                    <a:pt x="393" y="714"/>
                  </a:lnTo>
                  <a:lnTo>
                    <a:pt x="404" y="725"/>
                  </a:lnTo>
                  <a:lnTo>
                    <a:pt x="415" y="737"/>
                  </a:lnTo>
                  <a:lnTo>
                    <a:pt x="426" y="748"/>
                  </a:lnTo>
                  <a:lnTo>
                    <a:pt x="438" y="759"/>
                  </a:lnTo>
                  <a:lnTo>
                    <a:pt x="451" y="769"/>
                  </a:lnTo>
                  <a:lnTo>
                    <a:pt x="462" y="778"/>
                  </a:lnTo>
                  <a:lnTo>
                    <a:pt x="173" y="1069"/>
                  </a:lnTo>
                  <a:close/>
                  <a:moveTo>
                    <a:pt x="719" y="0"/>
                  </a:moveTo>
                  <a:lnTo>
                    <a:pt x="698" y="1"/>
                  </a:lnTo>
                  <a:lnTo>
                    <a:pt x="676" y="2"/>
                  </a:lnTo>
                  <a:lnTo>
                    <a:pt x="655" y="5"/>
                  </a:lnTo>
                  <a:lnTo>
                    <a:pt x="633" y="8"/>
                  </a:lnTo>
                  <a:lnTo>
                    <a:pt x="611" y="14"/>
                  </a:lnTo>
                  <a:lnTo>
                    <a:pt x="592" y="19"/>
                  </a:lnTo>
                  <a:lnTo>
                    <a:pt x="572" y="27"/>
                  </a:lnTo>
                  <a:lnTo>
                    <a:pt x="552" y="34"/>
                  </a:lnTo>
                  <a:lnTo>
                    <a:pt x="533" y="43"/>
                  </a:lnTo>
                  <a:lnTo>
                    <a:pt x="514" y="53"/>
                  </a:lnTo>
                  <a:lnTo>
                    <a:pt x="496" y="62"/>
                  </a:lnTo>
                  <a:lnTo>
                    <a:pt x="479" y="74"/>
                  </a:lnTo>
                  <a:lnTo>
                    <a:pt x="461" y="86"/>
                  </a:lnTo>
                  <a:lnTo>
                    <a:pt x="445" y="99"/>
                  </a:lnTo>
                  <a:lnTo>
                    <a:pt x="430" y="112"/>
                  </a:lnTo>
                  <a:lnTo>
                    <a:pt x="415" y="126"/>
                  </a:lnTo>
                  <a:lnTo>
                    <a:pt x="400" y="141"/>
                  </a:lnTo>
                  <a:lnTo>
                    <a:pt x="387" y="157"/>
                  </a:lnTo>
                  <a:lnTo>
                    <a:pt x="374" y="174"/>
                  </a:lnTo>
                  <a:lnTo>
                    <a:pt x="362" y="191"/>
                  </a:lnTo>
                  <a:lnTo>
                    <a:pt x="350" y="208"/>
                  </a:lnTo>
                  <a:lnTo>
                    <a:pt x="340" y="226"/>
                  </a:lnTo>
                  <a:lnTo>
                    <a:pt x="331" y="245"/>
                  </a:lnTo>
                  <a:lnTo>
                    <a:pt x="322" y="264"/>
                  </a:lnTo>
                  <a:lnTo>
                    <a:pt x="314" y="284"/>
                  </a:lnTo>
                  <a:lnTo>
                    <a:pt x="307" y="303"/>
                  </a:lnTo>
                  <a:lnTo>
                    <a:pt x="302" y="324"/>
                  </a:lnTo>
                  <a:lnTo>
                    <a:pt x="297" y="345"/>
                  </a:lnTo>
                  <a:lnTo>
                    <a:pt x="293" y="366"/>
                  </a:lnTo>
                  <a:lnTo>
                    <a:pt x="291" y="387"/>
                  </a:lnTo>
                  <a:lnTo>
                    <a:pt x="289" y="410"/>
                  </a:lnTo>
                  <a:lnTo>
                    <a:pt x="287" y="432"/>
                  </a:lnTo>
                  <a:lnTo>
                    <a:pt x="289" y="459"/>
                  </a:lnTo>
                  <a:lnTo>
                    <a:pt x="292" y="486"/>
                  </a:lnTo>
                  <a:lnTo>
                    <a:pt x="295" y="512"/>
                  </a:lnTo>
                  <a:lnTo>
                    <a:pt x="302" y="537"/>
                  </a:lnTo>
                  <a:lnTo>
                    <a:pt x="308" y="562"/>
                  </a:lnTo>
                  <a:lnTo>
                    <a:pt x="317" y="587"/>
                  </a:lnTo>
                  <a:lnTo>
                    <a:pt x="326" y="611"/>
                  </a:lnTo>
                  <a:lnTo>
                    <a:pt x="338" y="634"/>
                  </a:lnTo>
                  <a:lnTo>
                    <a:pt x="38" y="934"/>
                  </a:lnTo>
                  <a:lnTo>
                    <a:pt x="38" y="934"/>
                  </a:lnTo>
                  <a:lnTo>
                    <a:pt x="29" y="944"/>
                  </a:lnTo>
                  <a:lnTo>
                    <a:pt x="22" y="953"/>
                  </a:lnTo>
                  <a:lnTo>
                    <a:pt x="15" y="964"/>
                  </a:lnTo>
                  <a:lnTo>
                    <a:pt x="10" y="975"/>
                  </a:lnTo>
                  <a:lnTo>
                    <a:pt x="6" y="987"/>
                  </a:lnTo>
                  <a:lnTo>
                    <a:pt x="2" y="999"/>
                  </a:lnTo>
                  <a:lnTo>
                    <a:pt x="0" y="1012"/>
                  </a:lnTo>
                  <a:lnTo>
                    <a:pt x="0" y="1025"/>
                  </a:lnTo>
                  <a:lnTo>
                    <a:pt x="0" y="1038"/>
                  </a:lnTo>
                  <a:lnTo>
                    <a:pt x="2" y="1050"/>
                  </a:lnTo>
                  <a:lnTo>
                    <a:pt x="6" y="1062"/>
                  </a:lnTo>
                  <a:lnTo>
                    <a:pt x="10" y="1074"/>
                  </a:lnTo>
                  <a:lnTo>
                    <a:pt x="15" y="1085"/>
                  </a:lnTo>
                  <a:lnTo>
                    <a:pt x="22" y="1096"/>
                  </a:lnTo>
                  <a:lnTo>
                    <a:pt x="29" y="1106"/>
                  </a:lnTo>
                  <a:lnTo>
                    <a:pt x="37" y="1114"/>
                  </a:lnTo>
                  <a:lnTo>
                    <a:pt x="47" y="1123"/>
                  </a:lnTo>
                  <a:lnTo>
                    <a:pt x="56" y="1130"/>
                  </a:lnTo>
                  <a:lnTo>
                    <a:pt x="66" y="1137"/>
                  </a:lnTo>
                  <a:lnTo>
                    <a:pt x="78" y="1142"/>
                  </a:lnTo>
                  <a:lnTo>
                    <a:pt x="89" y="1147"/>
                  </a:lnTo>
                  <a:lnTo>
                    <a:pt x="102" y="1150"/>
                  </a:lnTo>
                  <a:lnTo>
                    <a:pt x="114" y="1151"/>
                  </a:lnTo>
                  <a:lnTo>
                    <a:pt x="127" y="1152"/>
                  </a:lnTo>
                  <a:lnTo>
                    <a:pt x="141" y="1151"/>
                  </a:lnTo>
                  <a:lnTo>
                    <a:pt x="152" y="1149"/>
                  </a:lnTo>
                  <a:lnTo>
                    <a:pt x="165" y="1147"/>
                  </a:lnTo>
                  <a:lnTo>
                    <a:pt x="177" y="1141"/>
                  </a:lnTo>
                  <a:lnTo>
                    <a:pt x="188" y="1136"/>
                  </a:lnTo>
                  <a:lnTo>
                    <a:pt x="199" y="1129"/>
                  </a:lnTo>
                  <a:lnTo>
                    <a:pt x="209" y="1122"/>
                  </a:lnTo>
                  <a:lnTo>
                    <a:pt x="217" y="1114"/>
                  </a:lnTo>
                  <a:lnTo>
                    <a:pt x="217" y="1114"/>
                  </a:lnTo>
                  <a:lnTo>
                    <a:pt x="518" y="814"/>
                  </a:lnTo>
                  <a:lnTo>
                    <a:pt x="541" y="825"/>
                  </a:lnTo>
                  <a:lnTo>
                    <a:pt x="565" y="834"/>
                  </a:lnTo>
                  <a:lnTo>
                    <a:pt x="589" y="843"/>
                  </a:lnTo>
                  <a:lnTo>
                    <a:pt x="614" y="851"/>
                  </a:lnTo>
                  <a:lnTo>
                    <a:pt x="640" y="856"/>
                  </a:lnTo>
                  <a:lnTo>
                    <a:pt x="667" y="860"/>
                  </a:lnTo>
                  <a:lnTo>
                    <a:pt x="692" y="864"/>
                  </a:lnTo>
                  <a:lnTo>
                    <a:pt x="719" y="864"/>
                  </a:lnTo>
                  <a:lnTo>
                    <a:pt x="742" y="864"/>
                  </a:lnTo>
                  <a:lnTo>
                    <a:pt x="764" y="861"/>
                  </a:lnTo>
                  <a:lnTo>
                    <a:pt x="785" y="859"/>
                  </a:lnTo>
                  <a:lnTo>
                    <a:pt x="807" y="855"/>
                  </a:lnTo>
                  <a:lnTo>
                    <a:pt x="827" y="851"/>
                  </a:lnTo>
                  <a:lnTo>
                    <a:pt x="848" y="844"/>
                  </a:lnTo>
                  <a:lnTo>
                    <a:pt x="869" y="838"/>
                  </a:lnTo>
                  <a:lnTo>
                    <a:pt x="888" y="830"/>
                  </a:lnTo>
                  <a:lnTo>
                    <a:pt x="907" y="822"/>
                  </a:lnTo>
                  <a:lnTo>
                    <a:pt x="926" y="812"/>
                  </a:lnTo>
                  <a:lnTo>
                    <a:pt x="944" y="801"/>
                  </a:lnTo>
                  <a:lnTo>
                    <a:pt x="961" y="790"/>
                  </a:lnTo>
                  <a:lnTo>
                    <a:pt x="979" y="778"/>
                  </a:lnTo>
                  <a:lnTo>
                    <a:pt x="995" y="765"/>
                  </a:lnTo>
                  <a:lnTo>
                    <a:pt x="1010" y="751"/>
                  </a:lnTo>
                  <a:lnTo>
                    <a:pt x="1025" y="737"/>
                  </a:lnTo>
                  <a:lnTo>
                    <a:pt x="1040" y="722"/>
                  </a:lnTo>
                  <a:lnTo>
                    <a:pt x="1053" y="707"/>
                  </a:lnTo>
                  <a:lnTo>
                    <a:pt x="1066" y="691"/>
                  </a:lnTo>
                  <a:lnTo>
                    <a:pt x="1078" y="674"/>
                  </a:lnTo>
                  <a:lnTo>
                    <a:pt x="1090" y="656"/>
                  </a:lnTo>
                  <a:lnTo>
                    <a:pt x="1100" y="638"/>
                  </a:lnTo>
                  <a:lnTo>
                    <a:pt x="1109" y="620"/>
                  </a:lnTo>
                  <a:lnTo>
                    <a:pt x="1118" y="600"/>
                  </a:lnTo>
                  <a:lnTo>
                    <a:pt x="1126" y="581"/>
                  </a:lnTo>
                  <a:lnTo>
                    <a:pt x="1132" y="560"/>
                  </a:lnTo>
                  <a:lnTo>
                    <a:pt x="1139" y="540"/>
                  </a:lnTo>
                  <a:lnTo>
                    <a:pt x="1143" y="519"/>
                  </a:lnTo>
                  <a:lnTo>
                    <a:pt x="1147" y="498"/>
                  </a:lnTo>
                  <a:lnTo>
                    <a:pt x="1149" y="476"/>
                  </a:lnTo>
                  <a:lnTo>
                    <a:pt x="1152" y="454"/>
                  </a:lnTo>
                  <a:lnTo>
                    <a:pt x="1152" y="432"/>
                  </a:lnTo>
                  <a:lnTo>
                    <a:pt x="1152" y="410"/>
                  </a:lnTo>
                  <a:lnTo>
                    <a:pt x="1149" y="387"/>
                  </a:lnTo>
                  <a:lnTo>
                    <a:pt x="1147" y="366"/>
                  </a:lnTo>
                  <a:lnTo>
                    <a:pt x="1143" y="345"/>
                  </a:lnTo>
                  <a:lnTo>
                    <a:pt x="1139" y="324"/>
                  </a:lnTo>
                  <a:lnTo>
                    <a:pt x="1132" y="303"/>
                  </a:lnTo>
                  <a:lnTo>
                    <a:pt x="1126" y="284"/>
                  </a:lnTo>
                  <a:lnTo>
                    <a:pt x="1118" y="264"/>
                  </a:lnTo>
                  <a:lnTo>
                    <a:pt x="1109" y="245"/>
                  </a:lnTo>
                  <a:lnTo>
                    <a:pt x="1100" y="226"/>
                  </a:lnTo>
                  <a:lnTo>
                    <a:pt x="1090" y="208"/>
                  </a:lnTo>
                  <a:lnTo>
                    <a:pt x="1078" y="191"/>
                  </a:lnTo>
                  <a:lnTo>
                    <a:pt x="1066" y="174"/>
                  </a:lnTo>
                  <a:lnTo>
                    <a:pt x="1053" y="157"/>
                  </a:lnTo>
                  <a:lnTo>
                    <a:pt x="1040" y="141"/>
                  </a:lnTo>
                  <a:lnTo>
                    <a:pt x="1025" y="126"/>
                  </a:lnTo>
                  <a:lnTo>
                    <a:pt x="1010" y="112"/>
                  </a:lnTo>
                  <a:lnTo>
                    <a:pt x="995" y="99"/>
                  </a:lnTo>
                  <a:lnTo>
                    <a:pt x="979" y="86"/>
                  </a:lnTo>
                  <a:lnTo>
                    <a:pt x="961" y="74"/>
                  </a:lnTo>
                  <a:lnTo>
                    <a:pt x="944" y="62"/>
                  </a:lnTo>
                  <a:lnTo>
                    <a:pt x="926" y="53"/>
                  </a:lnTo>
                  <a:lnTo>
                    <a:pt x="907" y="43"/>
                  </a:lnTo>
                  <a:lnTo>
                    <a:pt x="888" y="34"/>
                  </a:lnTo>
                  <a:lnTo>
                    <a:pt x="869" y="27"/>
                  </a:lnTo>
                  <a:lnTo>
                    <a:pt x="848" y="19"/>
                  </a:lnTo>
                  <a:lnTo>
                    <a:pt x="827" y="14"/>
                  </a:lnTo>
                  <a:lnTo>
                    <a:pt x="807" y="8"/>
                  </a:lnTo>
                  <a:lnTo>
                    <a:pt x="785" y="5"/>
                  </a:lnTo>
                  <a:lnTo>
                    <a:pt x="764" y="2"/>
                  </a:lnTo>
                  <a:lnTo>
                    <a:pt x="742" y="1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128">
              <a:extLst>
                <a:ext uri="{FF2B5EF4-FFF2-40B4-BE49-F238E27FC236}">
                  <a16:creationId xmlns:a16="http://schemas.microsoft.com/office/drawing/2014/main" id="{DADA136F-586D-8149-A823-D776DAC3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606" y="2825353"/>
              <a:ext cx="106363" cy="107950"/>
            </a:xfrm>
            <a:custGeom>
              <a:avLst/>
              <a:gdLst>
                <a:gd name="T0" fmla="*/ 239 w 270"/>
                <a:gd name="T1" fmla="*/ 0 h 270"/>
                <a:gd name="T2" fmla="*/ 214 w 270"/>
                <a:gd name="T3" fmla="*/ 3 h 270"/>
                <a:gd name="T4" fmla="*/ 189 w 270"/>
                <a:gd name="T5" fmla="*/ 8 h 270"/>
                <a:gd name="T6" fmla="*/ 165 w 270"/>
                <a:gd name="T7" fmla="*/ 15 h 270"/>
                <a:gd name="T8" fmla="*/ 142 w 270"/>
                <a:gd name="T9" fmla="*/ 25 h 270"/>
                <a:gd name="T10" fmla="*/ 121 w 270"/>
                <a:gd name="T11" fmla="*/ 37 h 270"/>
                <a:gd name="T12" fmla="*/ 101 w 270"/>
                <a:gd name="T13" fmla="*/ 50 h 270"/>
                <a:gd name="T14" fmla="*/ 83 w 270"/>
                <a:gd name="T15" fmla="*/ 66 h 270"/>
                <a:gd name="T16" fmla="*/ 66 w 270"/>
                <a:gd name="T17" fmla="*/ 82 h 270"/>
                <a:gd name="T18" fmla="*/ 50 w 270"/>
                <a:gd name="T19" fmla="*/ 102 h 270"/>
                <a:gd name="T20" fmla="*/ 37 w 270"/>
                <a:gd name="T21" fmla="*/ 121 h 270"/>
                <a:gd name="T22" fmla="*/ 25 w 270"/>
                <a:gd name="T23" fmla="*/ 143 h 270"/>
                <a:gd name="T24" fmla="*/ 15 w 270"/>
                <a:gd name="T25" fmla="*/ 165 h 270"/>
                <a:gd name="T26" fmla="*/ 7 w 270"/>
                <a:gd name="T27" fmla="*/ 189 h 270"/>
                <a:gd name="T28" fmla="*/ 3 w 270"/>
                <a:gd name="T29" fmla="*/ 214 h 270"/>
                <a:gd name="T30" fmla="*/ 0 w 270"/>
                <a:gd name="T31" fmla="*/ 239 h 270"/>
                <a:gd name="T32" fmla="*/ 0 w 270"/>
                <a:gd name="T33" fmla="*/ 256 h 270"/>
                <a:gd name="T34" fmla="*/ 3 w 270"/>
                <a:gd name="T35" fmla="*/ 262 h 270"/>
                <a:gd name="T36" fmla="*/ 7 w 270"/>
                <a:gd name="T37" fmla="*/ 267 h 270"/>
                <a:gd name="T38" fmla="*/ 14 w 270"/>
                <a:gd name="T39" fmla="*/ 270 h 270"/>
                <a:gd name="T40" fmla="*/ 21 w 270"/>
                <a:gd name="T41" fmla="*/ 270 h 270"/>
                <a:gd name="T42" fmla="*/ 28 w 270"/>
                <a:gd name="T43" fmla="*/ 267 h 270"/>
                <a:gd name="T44" fmla="*/ 33 w 270"/>
                <a:gd name="T45" fmla="*/ 262 h 270"/>
                <a:gd name="T46" fmla="*/ 35 w 270"/>
                <a:gd name="T47" fmla="*/ 256 h 270"/>
                <a:gd name="T48" fmla="*/ 37 w 270"/>
                <a:gd name="T49" fmla="*/ 241 h 270"/>
                <a:gd name="T50" fmla="*/ 39 w 270"/>
                <a:gd name="T51" fmla="*/ 219 h 270"/>
                <a:gd name="T52" fmla="*/ 45 w 270"/>
                <a:gd name="T53" fmla="*/ 188 h 270"/>
                <a:gd name="T54" fmla="*/ 62 w 270"/>
                <a:gd name="T55" fmla="*/ 149 h 270"/>
                <a:gd name="T56" fmla="*/ 85 w 270"/>
                <a:gd name="T57" fmla="*/ 114 h 270"/>
                <a:gd name="T58" fmla="*/ 114 w 270"/>
                <a:gd name="T59" fmla="*/ 85 h 270"/>
                <a:gd name="T60" fmla="*/ 149 w 270"/>
                <a:gd name="T61" fmla="*/ 62 h 270"/>
                <a:gd name="T62" fmla="*/ 188 w 270"/>
                <a:gd name="T63" fmla="*/ 45 h 270"/>
                <a:gd name="T64" fmla="*/ 219 w 270"/>
                <a:gd name="T65" fmla="*/ 39 h 270"/>
                <a:gd name="T66" fmla="*/ 241 w 270"/>
                <a:gd name="T67" fmla="*/ 37 h 270"/>
                <a:gd name="T68" fmla="*/ 256 w 270"/>
                <a:gd name="T69" fmla="*/ 36 h 270"/>
                <a:gd name="T70" fmla="*/ 262 w 270"/>
                <a:gd name="T71" fmla="*/ 32 h 270"/>
                <a:gd name="T72" fmla="*/ 267 w 270"/>
                <a:gd name="T73" fmla="*/ 28 h 270"/>
                <a:gd name="T74" fmla="*/ 270 w 270"/>
                <a:gd name="T75" fmla="*/ 22 h 270"/>
                <a:gd name="T76" fmla="*/ 270 w 270"/>
                <a:gd name="T77" fmla="*/ 14 h 270"/>
                <a:gd name="T78" fmla="*/ 267 w 270"/>
                <a:gd name="T79" fmla="*/ 8 h 270"/>
                <a:gd name="T80" fmla="*/ 262 w 270"/>
                <a:gd name="T81" fmla="*/ 3 h 270"/>
                <a:gd name="T82" fmla="*/ 256 w 270"/>
                <a:gd name="T8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" h="270">
                  <a:moveTo>
                    <a:pt x="251" y="0"/>
                  </a:move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19"/>
                  </a:lnTo>
                  <a:lnTo>
                    <a:pt x="142" y="25"/>
                  </a:lnTo>
                  <a:lnTo>
                    <a:pt x="132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7"/>
                  </a:lnTo>
                  <a:lnTo>
                    <a:pt x="83" y="66"/>
                  </a:lnTo>
                  <a:lnTo>
                    <a:pt x="73" y="73"/>
                  </a:lnTo>
                  <a:lnTo>
                    <a:pt x="66" y="82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7" y="121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1" y="259"/>
                  </a:lnTo>
                  <a:lnTo>
                    <a:pt x="3" y="262"/>
                  </a:lnTo>
                  <a:lnTo>
                    <a:pt x="5" y="265"/>
                  </a:lnTo>
                  <a:lnTo>
                    <a:pt x="7" y="267"/>
                  </a:lnTo>
                  <a:lnTo>
                    <a:pt x="11" y="269"/>
                  </a:lnTo>
                  <a:lnTo>
                    <a:pt x="14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7"/>
                  </a:lnTo>
                  <a:lnTo>
                    <a:pt x="31" y="265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5" y="252"/>
                  </a:lnTo>
                  <a:lnTo>
                    <a:pt x="37" y="241"/>
                  </a:lnTo>
                  <a:lnTo>
                    <a:pt x="37" y="230"/>
                  </a:lnTo>
                  <a:lnTo>
                    <a:pt x="39" y="219"/>
                  </a:lnTo>
                  <a:lnTo>
                    <a:pt x="41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2" y="149"/>
                  </a:lnTo>
                  <a:lnTo>
                    <a:pt x="73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2" y="72"/>
                  </a:lnTo>
                  <a:lnTo>
                    <a:pt x="149" y="62"/>
                  </a:lnTo>
                  <a:lnTo>
                    <a:pt x="168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9"/>
                  </a:lnTo>
                  <a:lnTo>
                    <a:pt x="230" y="37"/>
                  </a:lnTo>
                  <a:lnTo>
                    <a:pt x="241" y="37"/>
                  </a:lnTo>
                  <a:lnTo>
                    <a:pt x="251" y="36"/>
                  </a:lnTo>
                  <a:lnTo>
                    <a:pt x="256" y="36"/>
                  </a:lnTo>
                  <a:lnTo>
                    <a:pt x="259" y="35"/>
                  </a:lnTo>
                  <a:lnTo>
                    <a:pt x="262" y="32"/>
                  </a:lnTo>
                  <a:lnTo>
                    <a:pt x="264" y="30"/>
                  </a:lnTo>
                  <a:lnTo>
                    <a:pt x="267" y="28"/>
                  </a:lnTo>
                  <a:lnTo>
                    <a:pt x="269" y="25"/>
                  </a:lnTo>
                  <a:lnTo>
                    <a:pt x="270" y="22"/>
                  </a:lnTo>
                  <a:lnTo>
                    <a:pt x="270" y="18"/>
                  </a:lnTo>
                  <a:lnTo>
                    <a:pt x="270" y="14"/>
                  </a:lnTo>
                  <a:lnTo>
                    <a:pt x="269" y="11"/>
                  </a:lnTo>
                  <a:lnTo>
                    <a:pt x="267" y="8"/>
                  </a:lnTo>
                  <a:lnTo>
                    <a:pt x="264" y="5"/>
                  </a:lnTo>
                  <a:lnTo>
                    <a:pt x="262" y="3"/>
                  </a:lnTo>
                  <a:lnTo>
                    <a:pt x="259" y="1"/>
                  </a:lnTo>
                  <a:lnTo>
                    <a:pt x="256" y="0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6FCD77-2C8B-524C-B0FE-C72678D29099}"/>
              </a:ext>
            </a:extLst>
          </p:cNvPr>
          <p:cNvGrpSpPr/>
          <p:nvPr/>
        </p:nvGrpSpPr>
        <p:grpSpPr>
          <a:xfrm>
            <a:off x="5753840" y="3685903"/>
            <a:ext cx="595313" cy="885825"/>
            <a:chOff x="2720975" y="3602038"/>
            <a:chExt cx="595313" cy="885825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3A69A29-0712-C745-B4F7-D8421B849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300" y="4465638"/>
              <a:ext cx="227013" cy="22225"/>
            </a:xfrm>
            <a:custGeom>
              <a:avLst/>
              <a:gdLst>
                <a:gd name="T0" fmla="*/ 138 w 143"/>
                <a:gd name="T1" fmla="*/ 0 h 14"/>
                <a:gd name="T2" fmla="*/ 4 w 143"/>
                <a:gd name="T3" fmla="*/ 0 h 14"/>
                <a:gd name="T4" fmla="*/ 4 w 143"/>
                <a:gd name="T5" fmla="*/ 0 h 14"/>
                <a:gd name="T6" fmla="*/ 4 w 143"/>
                <a:gd name="T7" fmla="*/ 0 h 14"/>
                <a:gd name="T8" fmla="*/ 2 w 143"/>
                <a:gd name="T9" fmla="*/ 1 h 14"/>
                <a:gd name="T10" fmla="*/ 0 w 143"/>
                <a:gd name="T11" fmla="*/ 3 h 14"/>
                <a:gd name="T12" fmla="*/ 0 w 143"/>
                <a:gd name="T13" fmla="*/ 8 h 14"/>
                <a:gd name="T14" fmla="*/ 0 w 143"/>
                <a:gd name="T15" fmla="*/ 8 h 14"/>
                <a:gd name="T16" fmla="*/ 0 w 143"/>
                <a:gd name="T17" fmla="*/ 10 h 14"/>
                <a:gd name="T18" fmla="*/ 1 w 143"/>
                <a:gd name="T19" fmla="*/ 12 h 14"/>
                <a:gd name="T20" fmla="*/ 4 w 143"/>
                <a:gd name="T21" fmla="*/ 13 h 14"/>
                <a:gd name="T22" fmla="*/ 7 w 143"/>
                <a:gd name="T23" fmla="*/ 14 h 14"/>
                <a:gd name="T24" fmla="*/ 8 w 143"/>
                <a:gd name="T25" fmla="*/ 14 h 14"/>
                <a:gd name="T26" fmla="*/ 15 w 143"/>
                <a:gd name="T27" fmla="*/ 14 h 14"/>
                <a:gd name="T28" fmla="*/ 15 w 143"/>
                <a:gd name="T29" fmla="*/ 13 h 14"/>
                <a:gd name="T30" fmla="*/ 126 w 143"/>
                <a:gd name="T31" fmla="*/ 13 h 14"/>
                <a:gd name="T32" fmla="*/ 137 w 143"/>
                <a:gd name="T33" fmla="*/ 13 h 14"/>
                <a:gd name="T34" fmla="*/ 137 w 143"/>
                <a:gd name="T35" fmla="*/ 13 h 14"/>
                <a:gd name="T36" fmla="*/ 140 w 143"/>
                <a:gd name="T37" fmla="*/ 12 h 14"/>
                <a:gd name="T38" fmla="*/ 142 w 143"/>
                <a:gd name="T39" fmla="*/ 10 h 14"/>
                <a:gd name="T40" fmla="*/ 143 w 143"/>
                <a:gd name="T41" fmla="*/ 7 h 14"/>
                <a:gd name="T42" fmla="*/ 143 w 143"/>
                <a:gd name="T43" fmla="*/ 7 h 14"/>
                <a:gd name="T44" fmla="*/ 142 w 143"/>
                <a:gd name="T45" fmla="*/ 3 h 14"/>
                <a:gd name="T46" fmla="*/ 141 w 143"/>
                <a:gd name="T47" fmla="*/ 1 h 14"/>
                <a:gd name="T48" fmla="*/ 138 w 143"/>
                <a:gd name="T49" fmla="*/ 0 h 14"/>
                <a:gd name="T50" fmla="*/ 138 w 143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3" h="14">
                  <a:moveTo>
                    <a:pt x="13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4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26" y="13"/>
                  </a:lnTo>
                  <a:lnTo>
                    <a:pt x="137" y="13"/>
                  </a:lnTo>
                  <a:lnTo>
                    <a:pt x="137" y="13"/>
                  </a:lnTo>
                  <a:lnTo>
                    <a:pt x="140" y="12"/>
                  </a:lnTo>
                  <a:lnTo>
                    <a:pt x="142" y="10"/>
                  </a:lnTo>
                  <a:lnTo>
                    <a:pt x="143" y="7"/>
                  </a:lnTo>
                  <a:lnTo>
                    <a:pt x="143" y="7"/>
                  </a:lnTo>
                  <a:lnTo>
                    <a:pt x="142" y="3"/>
                  </a:lnTo>
                  <a:lnTo>
                    <a:pt x="141" y="1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4FB8D33-01C9-2E4B-9AB8-D69679966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430713"/>
              <a:ext cx="249238" cy="22225"/>
            </a:xfrm>
            <a:custGeom>
              <a:avLst/>
              <a:gdLst>
                <a:gd name="T0" fmla="*/ 151 w 157"/>
                <a:gd name="T1" fmla="*/ 0 h 14"/>
                <a:gd name="T2" fmla="*/ 6 w 157"/>
                <a:gd name="T3" fmla="*/ 0 h 14"/>
                <a:gd name="T4" fmla="*/ 6 w 157"/>
                <a:gd name="T5" fmla="*/ 0 h 14"/>
                <a:gd name="T6" fmla="*/ 5 w 157"/>
                <a:gd name="T7" fmla="*/ 0 h 14"/>
                <a:gd name="T8" fmla="*/ 3 w 157"/>
                <a:gd name="T9" fmla="*/ 1 h 14"/>
                <a:gd name="T10" fmla="*/ 1 w 157"/>
                <a:gd name="T11" fmla="*/ 3 h 14"/>
                <a:gd name="T12" fmla="*/ 0 w 157"/>
                <a:gd name="T13" fmla="*/ 8 h 14"/>
                <a:gd name="T14" fmla="*/ 0 w 157"/>
                <a:gd name="T15" fmla="*/ 8 h 14"/>
                <a:gd name="T16" fmla="*/ 0 w 157"/>
                <a:gd name="T17" fmla="*/ 10 h 14"/>
                <a:gd name="T18" fmla="*/ 2 w 157"/>
                <a:gd name="T19" fmla="*/ 12 h 14"/>
                <a:gd name="T20" fmla="*/ 3 w 157"/>
                <a:gd name="T21" fmla="*/ 13 h 14"/>
                <a:gd name="T22" fmla="*/ 6 w 157"/>
                <a:gd name="T23" fmla="*/ 14 h 14"/>
                <a:gd name="T24" fmla="*/ 10 w 157"/>
                <a:gd name="T25" fmla="*/ 14 h 14"/>
                <a:gd name="T26" fmla="*/ 11 w 157"/>
                <a:gd name="T27" fmla="*/ 14 h 14"/>
                <a:gd name="T28" fmla="*/ 145 w 157"/>
                <a:gd name="T29" fmla="*/ 14 h 14"/>
                <a:gd name="T30" fmla="*/ 150 w 157"/>
                <a:gd name="T31" fmla="*/ 14 h 14"/>
                <a:gd name="T32" fmla="*/ 150 w 157"/>
                <a:gd name="T33" fmla="*/ 14 h 14"/>
                <a:gd name="T34" fmla="*/ 151 w 157"/>
                <a:gd name="T35" fmla="*/ 14 h 14"/>
                <a:gd name="T36" fmla="*/ 153 w 157"/>
                <a:gd name="T37" fmla="*/ 13 h 14"/>
                <a:gd name="T38" fmla="*/ 156 w 157"/>
                <a:gd name="T39" fmla="*/ 11 h 14"/>
                <a:gd name="T40" fmla="*/ 157 w 157"/>
                <a:gd name="T41" fmla="*/ 9 h 14"/>
                <a:gd name="T42" fmla="*/ 157 w 157"/>
                <a:gd name="T43" fmla="*/ 6 h 14"/>
                <a:gd name="T44" fmla="*/ 157 w 157"/>
                <a:gd name="T45" fmla="*/ 6 h 14"/>
                <a:gd name="T46" fmla="*/ 157 w 157"/>
                <a:gd name="T47" fmla="*/ 2 h 14"/>
                <a:gd name="T48" fmla="*/ 154 w 157"/>
                <a:gd name="T49" fmla="*/ 0 h 14"/>
                <a:gd name="T50" fmla="*/ 152 w 157"/>
                <a:gd name="T51" fmla="*/ 0 h 14"/>
                <a:gd name="T52" fmla="*/ 151 w 157"/>
                <a:gd name="T53" fmla="*/ 0 h 14"/>
                <a:gd name="T54" fmla="*/ 151 w 157"/>
                <a:gd name="T5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4">
                  <a:moveTo>
                    <a:pt x="15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45" y="14"/>
                  </a:lnTo>
                  <a:lnTo>
                    <a:pt x="150" y="14"/>
                  </a:lnTo>
                  <a:lnTo>
                    <a:pt x="150" y="14"/>
                  </a:lnTo>
                  <a:lnTo>
                    <a:pt x="151" y="14"/>
                  </a:lnTo>
                  <a:lnTo>
                    <a:pt x="153" y="13"/>
                  </a:lnTo>
                  <a:lnTo>
                    <a:pt x="156" y="11"/>
                  </a:lnTo>
                  <a:lnTo>
                    <a:pt x="157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581C37D-D4FE-BE46-93ED-7B723DDF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4359276"/>
              <a:ext cx="250825" cy="23813"/>
            </a:xfrm>
            <a:custGeom>
              <a:avLst/>
              <a:gdLst>
                <a:gd name="T0" fmla="*/ 153 w 158"/>
                <a:gd name="T1" fmla="*/ 0 h 15"/>
                <a:gd name="T2" fmla="*/ 6 w 158"/>
                <a:gd name="T3" fmla="*/ 0 h 15"/>
                <a:gd name="T4" fmla="*/ 6 w 158"/>
                <a:gd name="T5" fmla="*/ 0 h 15"/>
                <a:gd name="T6" fmla="*/ 3 w 158"/>
                <a:gd name="T7" fmla="*/ 2 h 15"/>
                <a:gd name="T8" fmla="*/ 1 w 158"/>
                <a:gd name="T9" fmla="*/ 4 h 15"/>
                <a:gd name="T10" fmla="*/ 0 w 158"/>
                <a:gd name="T11" fmla="*/ 8 h 15"/>
                <a:gd name="T12" fmla="*/ 0 w 158"/>
                <a:gd name="T13" fmla="*/ 8 h 15"/>
                <a:gd name="T14" fmla="*/ 1 w 158"/>
                <a:gd name="T15" fmla="*/ 10 h 15"/>
                <a:gd name="T16" fmla="*/ 1 w 158"/>
                <a:gd name="T17" fmla="*/ 12 h 15"/>
                <a:gd name="T18" fmla="*/ 4 w 158"/>
                <a:gd name="T19" fmla="*/ 14 h 15"/>
                <a:gd name="T20" fmla="*/ 7 w 158"/>
                <a:gd name="T21" fmla="*/ 15 h 15"/>
                <a:gd name="T22" fmla="*/ 152 w 158"/>
                <a:gd name="T23" fmla="*/ 15 h 15"/>
                <a:gd name="T24" fmla="*/ 152 w 158"/>
                <a:gd name="T25" fmla="*/ 15 h 15"/>
                <a:gd name="T26" fmla="*/ 153 w 158"/>
                <a:gd name="T27" fmla="*/ 15 h 15"/>
                <a:gd name="T28" fmla="*/ 155 w 158"/>
                <a:gd name="T29" fmla="*/ 13 h 15"/>
                <a:gd name="T30" fmla="*/ 158 w 158"/>
                <a:gd name="T31" fmla="*/ 11 h 15"/>
                <a:gd name="T32" fmla="*/ 158 w 158"/>
                <a:gd name="T33" fmla="*/ 6 h 15"/>
                <a:gd name="T34" fmla="*/ 158 w 158"/>
                <a:gd name="T35" fmla="*/ 6 h 15"/>
                <a:gd name="T36" fmla="*/ 158 w 158"/>
                <a:gd name="T37" fmla="*/ 3 h 15"/>
                <a:gd name="T38" fmla="*/ 155 w 158"/>
                <a:gd name="T39" fmla="*/ 1 h 15"/>
                <a:gd name="T40" fmla="*/ 153 w 158"/>
                <a:gd name="T41" fmla="*/ 0 h 15"/>
                <a:gd name="T42" fmla="*/ 153 w 158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" h="15">
                  <a:moveTo>
                    <a:pt x="153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53" y="15"/>
                  </a:lnTo>
                  <a:lnTo>
                    <a:pt x="155" y="13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8" y="6"/>
                  </a:lnTo>
                  <a:lnTo>
                    <a:pt x="158" y="3"/>
                  </a:lnTo>
                  <a:lnTo>
                    <a:pt x="155" y="1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783196-F9B0-9742-A190-0BD402D4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4394201"/>
              <a:ext cx="250825" cy="23813"/>
            </a:xfrm>
            <a:custGeom>
              <a:avLst/>
              <a:gdLst>
                <a:gd name="T0" fmla="*/ 153 w 158"/>
                <a:gd name="T1" fmla="*/ 0 h 15"/>
                <a:gd name="T2" fmla="*/ 6 w 158"/>
                <a:gd name="T3" fmla="*/ 0 h 15"/>
                <a:gd name="T4" fmla="*/ 6 w 158"/>
                <a:gd name="T5" fmla="*/ 0 h 15"/>
                <a:gd name="T6" fmla="*/ 3 w 158"/>
                <a:gd name="T7" fmla="*/ 2 h 15"/>
                <a:gd name="T8" fmla="*/ 1 w 158"/>
                <a:gd name="T9" fmla="*/ 5 h 15"/>
                <a:gd name="T10" fmla="*/ 0 w 158"/>
                <a:gd name="T11" fmla="*/ 8 h 15"/>
                <a:gd name="T12" fmla="*/ 0 w 158"/>
                <a:gd name="T13" fmla="*/ 8 h 15"/>
                <a:gd name="T14" fmla="*/ 1 w 158"/>
                <a:gd name="T15" fmla="*/ 11 h 15"/>
                <a:gd name="T16" fmla="*/ 1 w 158"/>
                <a:gd name="T17" fmla="*/ 12 h 15"/>
                <a:gd name="T18" fmla="*/ 4 w 158"/>
                <a:gd name="T19" fmla="*/ 14 h 15"/>
                <a:gd name="T20" fmla="*/ 7 w 158"/>
                <a:gd name="T21" fmla="*/ 15 h 15"/>
                <a:gd name="T22" fmla="*/ 152 w 158"/>
                <a:gd name="T23" fmla="*/ 15 h 15"/>
                <a:gd name="T24" fmla="*/ 152 w 158"/>
                <a:gd name="T25" fmla="*/ 15 h 15"/>
                <a:gd name="T26" fmla="*/ 153 w 158"/>
                <a:gd name="T27" fmla="*/ 15 h 15"/>
                <a:gd name="T28" fmla="*/ 155 w 158"/>
                <a:gd name="T29" fmla="*/ 14 h 15"/>
                <a:gd name="T30" fmla="*/ 158 w 158"/>
                <a:gd name="T31" fmla="*/ 11 h 15"/>
                <a:gd name="T32" fmla="*/ 158 w 158"/>
                <a:gd name="T33" fmla="*/ 7 h 15"/>
                <a:gd name="T34" fmla="*/ 158 w 158"/>
                <a:gd name="T35" fmla="*/ 7 h 15"/>
                <a:gd name="T36" fmla="*/ 158 w 158"/>
                <a:gd name="T37" fmla="*/ 3 h 15"/>
                <a:gd name="T38" fmla="*/ 155 w 158"/>
                <a:gd name="T39" fmla="*/ 1 h 15"/>
                <a:gd name="T40" fmla="*/ 153 w 158"/>
                <a:gd name="T41" fmla="*/ 0 h 15"/>
                <a:gd name="T42" fmla="*/ 153 w 158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" h="15">
                  <a:moveTo>
                    <a:pt x="153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53" y="15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7"/>
                  </a:lnTo>
                  <a:lnTo>
                    <a:pt x="158" y="7"/>
                  </a:lnTo>
                  <a:lnTo>
                    <a:pt x="158" y="3"/>
                  </a:lnTo>
                  <a:lnTo>
                    <a:pt x="155" y="1"/>
                  </a:lnTo>
                  <a:lnTo>
                    <a:pt x="153" y="0"/>
                  </a:lnTo>
                  <a:lnTo>
                    <a:pt x="1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BCD7005-06F8-CE46-9EBA-9C6AED887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0975" y="3602038"/>
              <a:ext cx="595313" cy="741363"/>
            </a:xfrm>
            <a:custGeom>
              <a:avLst/>
              <a:gdLst>
                <a:gd name="T0" fmla="*/ 280 w 375"/>
                <a:gd name="T1" fmla="*/ 23 h 467"/>
                <a:gd name="T2" fmla="*/ 191 w 375"/>
                <a:gd name="T3" fmla="*/ 0 h 467"/>
                <a:gd name="T4" fmla="*/ 142 w 375"/>
                <a:gd name="T5" fmla="*/ 4 h 467"/>
                <a:gd name="T6" fmla="*/ 68 w 375"/>
                <a:gd name="T7" fmla="*/ 41 h 467"/>
                <a:gd name="T8" fmla="*/ 25 w 375"/>
                <a:gd name="T9" fmla="*/ 90 h 467"/>
                <a:gd name="T10" fmla="*/ 2 w 375"/>
                <a:gd name="T11" fmla="*/ 157 h 467"/>
                <a:gd name="T12" fmla="*/ 2 w 375"/>
                <a:gd name="T13" fmla="*/ 213 h 467"/>
                <a:gd name="T14" fmla="*/ 33 w 375"/>
                <a:gd name="T15" fmla="*/ 297 h 467"/>
                <a:gd name="T16" fmla="*/ 58 w 375"/>
                <a:gd name="T17" fmla="*/ 344 h 467"/>
                <a:gd name="T18" fmla="*/ 81 w 375"/>
                <a:gd name="T19" fmla="*/ 392 h 467"/>
                <a:gd name="T20" fmla="*/ 87 w 375"/>
                <a:gd name="T21" fmla="*/ 432 h 467"/>
                <a:gd name="T22" fmla="*/ 106 w 375"/>
                <a:gd name="T23" fmla="*/ 465 h 467"/>
                <a:gd name="T24" fmla="*/ 265 w 375"/>
                <a:gd name="T25" fmla="*/ 467 h 467"/>
                <a:gd name="T26" fmla="*/ 280 w 375"/>
                <a:gd name="T27" fmla="*/ 455 h 467"/>
                <a:gd name="T28" fmla="*/ 290 w 375"/>
                <a:gd name="T29" fmla="*/ 416 h 467"/>
                <a:gd name="T30" fmla="*/ 305 w 375"/>
                <a:gd name="T31" fmla="*/ 367 h 467"/>
                <a:gd name="T32" fmla="*/ 333 w 375"/>
                <a:gd name="T33" fmla="*/ 314 h 467"/>
                <a:gd name="T34" fmla="*/ 366 w 375"/>
                <a:gd name="T35" fmla="*/ 242 h 467"/>
                <a:gd name="T36" fmla="*/ 375 w 375"/>
                <a:gd name="T37" fmla="*/ 182 h 467"/>
                <a:gd name="T38" fmla="*/ 360 w 375"/>
                <a:gd name="T39" fmla="*/ 112 h 467"/>
                <a:gd name="T40" fmla="*/ 321 w 375"/>
                <a:gd name="T41" fmla="*/ 53 h 467"/>
                <a:gd name="T42" fmla="*/ 348 w 375"/>
                <a:gd name="T43" fmla="*/ 237 h 467"/>
                <a:gd name="T44" fmla="*/ 316 w 375"/>
                <a:gd name="T45" fmla="*/ 305 h 467"/>
                <a:gd name="T46" fmla="*/ 304 w 375"/>
                <a:gd name="T47" fmla="*/ 271 h 467"/>
                <a:gd name="T48" fmla="*/ 293 w 375"/>
                <a:gd name="T49" fmla="*/ 250 h 467"/>
                <a:gd name="T50" fmla="*/ 288 w 375"/>
                <a:gd name="T51" fmla="*/ 247 h 467"/>
                <a:gd name="T52" fmla="*/ 217 w 375"/>
                <a:gd name="T53" fmla="*/ 205 h 467"/>
                <a:gd name="T54" fmla="*/ 213 w 375"/>
                <a:gd name="T55" fmla="*/ 250 h 467"/>
                <a:gd name="T56" fmla="*/ 201 w 375"/>
                <a:gd name="T57" fmla="*/ 263 h 467"/>
                <a:gd name="T58" fmla="*/ 198 w 375"/>
                <a:gd name="T59" fmla="*/ 238 h 467"/>
                <a:gd name="T60" fmla="*/ 182 w 375"/>
                <a:gd name="T61" fmla="*/ 233 h 467"/>
                <a:gd name="T62" fmla="*/ 175 w 375"/>
                <a:gd name="T63" fmla="*/ 243 h 467"/>
                <a:gd name="T64" fmla="*/ 181 w 375"/>
                <a:gd name="T65" fmla="*/ 259 h 467"/>
                <a:gd name="T66" fmla="*/ 175 w 375"/>
                <a:gd name="T67" fmla="*/ 280 h 467"/>
                <a:gd name="T68" fmla="*/ 162 w 375"/>
                <a:gd name="T69" fmla="*/ 239 h 467"/>
                <a:gd name="T70" fmla="*/ 161 w 375"/>
                <a:gd name="T71" fmla="*/ 207 h 467"/>
                <a:gd name="T72" fmla="*/ 172 w 375"/>
                <a:gd name="T73" fmla="*/ 219 h 467"/>
                <a:gd name="T74" fmla="*/ 211 w 375"/>
                <a:gd name="T75" fmla="*/ 216 h 467"/>
                <a:gd name="T76" fmla="*/ 217 w 375"/>
                <a:gd name="T77" fmla="*/ 205 h 467"/>
                <a:gd name="T78" fmla="*/ 218 w 375"/>
                <a:gd name="T79" fmla="*/ 187 h 467"/>
                <a:gd name="T80" fmla="*/ 228 w 375"/>
                <a:gd name="T81" fmla="*/ 164 h 467"/>
                <a:gd name="T82" fmla="*/ 230 w 375"/>
                <a:gd name="T83" fmla="*/ 145 h 467"/>
                <a:gd name="T84" fmla="*/ 224 w 375"/>
                <a:gd name="T85" fmla="*/ 105 h 467"/>
                <a:gd name="T86" fmla="*/ 202 w 375"/>
                <a:gd name="T87" fmla="*/ 91 h 467"/>
                <a:gd name="T88" fmla="*/ 171 w 375"/>
                <a:gd name="T89" fmla="*/ 94 h 467"/>
                <a:gd name="T90" fmla="*/ 154 w 375"/>
                <a:gd name="T91" fmla="*/ 115 h 467"/>
                <a:gd name="T92" fmla="*/ 154 w 375"/>
                <a:gd name="T93" fmla="*/ 147 h 467"/>
                <a:gd name="T94" fmla="*/ 157 w 375"/>
                <a:gd name="T95" fmla="*/ 169 h 467"/>
                <a:gd name="T96" fmla="*/ 163 w 375"/>
                <a:gd name="T97" fmla="*/ 203 h 467"/>
                <a:gd name="T98" fmla="*/ 145 w 375"/>
                <a:gd name="T99" fmla="*/ 222 h 467"/>
                <a:gd name="T100" fmla="*/ 100 w 375"/>
                <a:gd name="T101" fmla="*/ 240 h 467"/>
                <a:gd name="T102" fmla="*/ 86 w 375"/>
                <a:gd name="T103" fmla="*/ 243 h 467"/>
                <a:gd name="T104" fmla="*/ 84 w 375"/>
                <a:gd name="T105" fmla="*/ 253 h 467"/>
                <a:gd name="T106" fmla="*/ 64 w 375"/>
                <a:gd name="T107" fmla="*/ 315 h 467"/>
                <a:gd name="T108" fmla="*/ 30 w 375"/>
                <a:gd name="T109" fmla="*/ 246 h 467"/>
                <a:gd name="T110" fmla="*/ 19 w 375"/>
                <a:gd name="T111" fmla="*/ 176 h 467"/>
                <a:gd name="T112" fmla="*/ 35 w 375"/>
                <a:gd name="T113" fmla="*/ 112 h 467"/>
                <a:gd name="T114" fmla="*/ 68 w 375"/>
                <a:gd name="T115" fmla="*/ 66 h 467"/>
                <a:gd name="T116" fmla="*/ 132 w 375"/>
                <a:gd name="T117" fmla="*/ 26 h 467"/>
                <a:gd name="T118" fmla="*/ 190 w 375"/>
                <a:gd name="T119" fmla="*/ 18 h 467"/>
                <a:gd name="T120" fmla="*/ 271 w 375"/>
                <a:gd name="T121" fmla="*/ 39 h 467"/>
                <a:gd name="T122" fmla="*/ 319 w 375"/>
                <a:gd name="T123" fmla="*/ 79 h 467"/>
                <a:gd name="T124" fmla="*/ 353 w 375"/>
                <a:gd name="T125" fmla="*/ 14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" h="467">
                  <a:moveTo>
                    <a:pt x="321" y="53"/>
                  </a:moveTo>
                  <a:lnTo>
                    <a:pt x="321" y="53"/>
                  </a:lnTo>
                  <a:lnTo>
                    <a:pt x="308" y="41"/>
                  </a:lnTo>
                  <a:lnTo>
                    <a:pt x="294" y="31"/>
                  </a:lnTo>
                  <a:lnTo>
                    <a:pt x="280" y="23"/>
                  </a:lnTo>
                  <a:lnTo>
                    <a:pt x="263" y="15"/>
                  </a:lnTo>
                  <a:lnTo>
                    <a:pt x="246" y="9"/>
                  </a:lnTo>
                  <a:lnTo>
                    <a:pt x="229" y="5"/>
                  </a:lnTo>
                  <a:lnTo>
                    <a:pt x="210" y="2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60" y="1"/>
                  </a:lnTo>
                  <a:lnTo>
                    <a:pt x="142" y="4"/>
                  </a:lnTo>
                  <a:lnTo>
                    <a:pt x="126" y="9"/>
                  </a:lnTo>
                  <a:lnTo>
                    <a:pt x="111" y="15"/>
                  </a:lnTo>
                  <a:lnTo>
                    <a:pt x="96" y="22"/>
                  </a:lnTo>
                  <a:lnTo>
                    <a:pt x="82" y="31"/>
                  </a:lnTo>
                  <a:lnTo>
                    <a:pt x="68" y="41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45" y="64"/>
                  </a:lnTo>
                  <a:lnTo>
                    <a:pt x="35" y="75"/>
                  </a:lnTo>
                  <a:lnTo>
                    <a:pt x="25" y="90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10" y="122"/>
                  </a:lnTo>
                  <a:lnTo>
                    <a:pt x="5" y="139"/>
                  </a:lnTo>
                  <a:lnTo>
                    <a:pt x="2" y="157"/>
                  </a:lnTo>
                  <a:lnTo>
                    <a:pt x="0" y="17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2" y="213"/>
                  </a:lnTo>
                  <a:lnTo>
                    <a:pt x="6" y="234"/>
                  </a:lnTo>
                  <a:lnTo>
                    <a:pt x="11" y="252"/>
                  </a:lnTo>
                  <a:lnTo>
                    <a:pt x="18" y="269"/>
                  </a:lnTo>
                  <a:lnTo>
                    <a:pt x="18" y="269"/>
                  </a:lnTo>
                  <a:lnTo>
                    <a:pt x="33" y="297"/>
                  </a:lnTo>
                  <a:lnTo>
                    <a:pt x="48" y="324"/>
                  </a:lnTo>
                  <a:lnTo>
                    <a:pt x="52" y="332"/>
                  </a:lnTo>
                  <a:lnTo>
                    <a:pt x="52" y="332"/>
                  </a:lnTo>
                  <a:lnTo>
                    <a:pt x="58" y="344"/>
                  </a:lnTo>
                  <a:lnTo>
                    <a:pt x="58" y="344"/>
                  </a:lnTo>
                  <a:lnTo>
                    <a:pt x="65" y="355"/>
                  </a:lnTo>
                  <a:lnTo>
                    <a:pt x="71" y="367"/>
                  </a:lnTo>
                  <a:lnTo>
                    <a:pt x="77" y="379"/>
                  </a:lnTo>
                  <a:lnTo>
                    <a:pt x="81" y="392"/>
                  </a:lnTo>
                  <a:lnTo>
                    <a:pt x="81" y="392"/>
                  </a:lnTo>
                  <a:lnTo>
                    <a:pt x="83" y="404"/>
                  </a:lnTo>
                  <a:lnTo>
                    <a:pt x="85" y="417"/>
                  </a:lnTo>
                  <a:lnTo>
                    <a:pt x="85" y="417"/>
                  </a:lnTo>
                  <a:lnTo>
                    <a:pt x="87" y="432"/>
                  </a:lnTo>
                  <a:lnTo>
                    <a:pt x="87" y="432"/>
                  </a:lnTo>
                  <a:lnTo>
                    <a:pt x="88" y="437"/>
                  </a:lnTo>
                  <a:lnTo>
                    <a:pt x="90" y="442"/>
                  </a:lnTo>
                  <a:lnTo>
                    <a:pt x="95" y="452"/>
                  </a:lnTo>
                  <a:lnTo>
                    <a:pt x="100" y="459"/>
                  </a:lnTo>
                  <a:lnTo>
                    <a:pt x="106" y="465"/>
                  </a:lnTo>
                  <a:lnTo>
                    <a:pt x="106" y="465"/>
                  </a:lnTo>
                  <a:lnTo>
                    <a:pt x="109" y="467"/>
                  </a:lnTo>
                  <a:lnTo>
                    <a:pt x="112" y="467"/>
                  </a:lnTo>
                  <a:lnTo>
                    <a:pt x="265" y="467"/>
                  </a:lnTo>
                  <a:lnTo>
                    <a:pt x="265" y="467"/>
                  </a:lnTo>
                  <a:lnTo>
                    <a:pt x="269" y="467"/>
                  </a:lnTo>
                  <a:lnTo>
                    <a:pt x="272" y="465"/>
                  </a:lnTo>
                  <a:lnTo>
                    <a:pt x="272" y="465"/>
                  </a:lnTo>
                  <a:lnTo>
                    <a:pt x="276" y="460"/>
                  </a:lnTo>
                  <a:lnTo>
                    <a:pt x="280" y="455"/>
                  </a:lnTo>
                  <a:lnTo>
                    <a:pt x="282" y="448"/>
                  </a:lnTo>
                  <a:lnTo>
                    <a:pt x="284" y="442"/>
                  </a:lnTo>
                  <a:lnTo>
                    <a:pt x="287" y="429"/>
                  </a:lnTo>
                  <a:lnTo>
                    <a:pt x="290" y="416"/>
                  </a:lnTo>
                  <a:lnTo>
                    <a:pt x="290" y="416"/>
                  </a:lnTo>
                  <a:lnTo>
                    <a:pt x="292" y="403"/>
                  </a:lnTo>
                  <a:lnTo>
                    <a:pt x="295" y="392"/>
                  </a:lnTo>
                  <a:lnTo>
                    <a:pt x="295" y="392"/>
                  </a:lnTo>
                  <a:lnTo>
                    <a:pt x="299" y="379"/>
                  </a:lnTo>
                  <a:lnTo>
                    <a:pt x="305" y="367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24" y="331"/>
                  </a:lnTo>
                  <a:lnTo>
                    <a:pt x="324" y="331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47" y="287"/>
                  </a:lnTo>
                  <a:lnTo>
                    <a:pt x="354" y="273"/>
                  </a:lnTo>
                  <a:lnTo>
                    <a:pt x="360" y="258"/>
                  </a:lnTo>
                  <a:lnTo>
                    <a:pt x="366" y="242"/>
                  </a:lnTo>
                  <a:lnTo>
                    <a:pt x="370" y="225"/>
                  </a:lnTo>
                  <a:lnTo>
                    <a:pt x="373" y="207"/>
                  </a:lnTo>
                  <a:lnTo>
                    <a:pt x="375" y="187"/>
                  </a:lnTo>
                  <a:lnTo>
                    <a:pt x="375" y="187"/>
                  </a:lnTo>
                  <a:lnTo>
                    <a:pt x="375" y="182"/>
                  </a:lnTo>
                  <a:lnTo>
                    <a:pt x="375" y="182"/>
                  </a:lnTo>
                  <a:lnTo>
                    <a:pt x="374" y="163"/>
                  </a:lnTo>
                  <a:lnTo>
                    <a:pt x="371" y="145"/>
                  </a:lnTo>
                  <a:lnTo>
                    <a:pt x="366" y="128"/>
                  </a:lnTo>
                  <a:lnTo>
                    <a:pt x="360" y="112"/>
                  </a:lnTo>
                  <a:lnTo>
                    <a:pt x="353" y="96"/>
                  </a:lnTo>
                  <a:lnTo>
                    <a:pt x="344" y="81"/>
                  </a:lnTo>
                  <a:lnTo>
                    <a:pt x="333" y="66"/>
                  </a:lnTo>
                  <a:lnTo>
                    <a:pt x="321" y="53"/>
                  </a:lnTo>
                  <a:lnTo>
                    <a:pt x="321" y="53"/>
                  </a:lnTo>
                  <a:close/>
                  <a:moveTo>
                    <a:pt x="357" y="187"/>
                  </a:moveTo>
                  <a:lnTo>
                    <a:pt x="357" y="187"/>
                  </a:lnTo>
                  <a:lnTo>
                    <a:pt x="355" y="205"/>
                  </a:lnTo>
                  <a:lnTo>
                    <a:pt x="352" y="221"/>
                  </a:lnTo>
                  <a:lnTo>
                    <a:pt x="348" y="237"/>
                  </a:lnTo>
                  <a:lnTo>
                    <a:pt x="343" y="251"/>
                  </a:lnTo>
                  <a:lnTo>
                    <a:pt x="337" y="265"/>
                  </a:lnTo>
                  <a:lnTo>
                    <a:pt x="330" y="279"/>
                  </a:lnTo>
                  <a:lnTo>
                    <a:pt x="316" y="305"/>
                  </a:lnTo>
                  <a:lnTo>
                    <a:pt x="316" y="305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308" y="301"/>
                  </a:lnTo>
                  <a:lnTo>
                    <a:pt x="306" y="281"/>
                  </a:lnTo>
                  <a:lnTo>
                    <a:pt x="304" y="271"/>
                  </a:lnTo>
                  <a:lnTo>
                    <a:pt x="301" y="262"/>
                  </a:lnTo>
                  <a:lnTo>
                    <a:pt x="298" y="255"/>
                  </a:lnTo>
                  <a:lnTo>
                    <a:pt x="295" y="251"/>
                  </a:lnTo>
                  <a:lnTo>
                    <a:pt x="295" y="251"/>
                  </a:lnTo>
                  <a:lnTo>
                    <a:pt x="293" y="250"/>
                  </a:lnTo>
                  <a:lnTo>
                    <a:pt x="293" y="250"/>
                  </a:lnTo>
                  <a:lnTo>
                    <a:pt x="291" y="248"/>
                  </a:lnTo>
                  <a:lnTo>
                    <a:pt x="289" y="247"/>
                  </a:lnTo>
                  <a:lnTo>
                    <a:pt x="288" y="247"/>
                  </a:lnTo>
                  <a:lnTo>
                    <a:pt x="288" y="247"/>
                  </a:lnTo>
                  <a:lnTo>
                    <a:pt x="284" y="244"/>
                  </a:lnTo>
                  <a:lnTo>
                    <a:pt x="278" y="241"/>
                  </a:lnTo>
                  <a:lnTo>
                    <a:pt x="260" y="233"/>
                  </a:lnTo>
                  <a:lnTo>
                    <a:pt x="237" y="225"/>
                  </a:lnTo>
                  <a:lnTo>
                    <a:pt x="217" y="205"/>
                  </a:lnTo>
                  <a:lnTo>
                    <a:pt x="221" y="211"/>
                  </a:lnTo>
                  <a:lnTo>
                    <a:pt x="221" y="211"/>
                  </a:lnTo>
                  <a:lnTo>
                    <a:pt x="220" y="218"/>
                  </a:lnTo>
                  <a:lnTo>
                    <a:pt x="219" y="228"/>
                  </a:lnTo>
                  <a:lnTo>
                    <a:pt x="213" y="250"/>
                  </a:lnTo>
                  <a:lnTo>
                    <a:pt x="205" y="278"/>
                  </a:lnTo>
                  <a:lnTo>
                    <a:pt x="205" y="278"/>
                  </a:lnTo>
                  <a:lnTo>
                    <a:pt x="205" y="275"/>
                  </a:lnTo>
                  <a:lnTo>
                    <a:pt x="204" y="272"/>
                  </a:lnTo>
                  <a:lnTo>
                    <a:pt x="201" y="263"/>
                  </a:lnTo>
                  <a:lnTo>
                    <a:pt x="196" y="253"/>
                  </a:lnTo>
                  <a:lnTo>
                    <a:pt x="196" y="253"/>
                  </a:lnTo>
                  <a:lnTo>
                    <a:pt x="195" y="249"/>
                  </a:lnTo>
                  <a:lnTo>
                    <a:pt x="196" y="244"/>
                  </a:lnTo>
                  <a:lnTo>
                    <a:pt x="198" y="238"/>
                  </a:lnTo>
                  <a:lnTo>
                    <a:pt x="198" y="238"/>
                  </a:lnTo>
                  <a:lnTo>
                    <a:pt x="193" y="234"/>
                  </a:lnTo>
                  <a:lnTo>
                    <a:pt x="189" y="232"/>
                  </a:lnTo>
                  <a:lnTo>
                    <a:pt x="185" y="232"/>
                  </a:lnTo>
                  <a:lnTo>
                    <a:pt x="182" y="233"/>
                  </a:lnTo>
                  <a:lnTo>
                    <a:pt x="179" y="236"/>
                  </a:lnTo>
                  <a:lnTo>
                    <a:pt x="177" y="238"/>
                  </a:lnTo>
                  <a:lnTo>
                    <a:pt x="176" y="241"/>
                  </a:lnTo>
                  <a:lnTo>
                    <a:pt x="176" y="241"/>
                  </a:lnTo>
                  <a:lnTo>
                    <a:pt x="175" y="243"/>
                  </a:lnTo>
                  <a:lnTo>
                    <a:pt x="176" y="245"/>
                  </a:lnTo>
                  <a:lnTo>
                    <a:pt x="178" y="250"/>
                  </a:lnTo>
                  <a:lnTo>
                    <a:pt x="182" y="256"/>
                  </a:lnTo>
                  <a:lnTo>
                    <a:pt x="182" y="256"/>
                  </a:lnTo>
                  <a:lnTo>
                    <a:pt x="181" y="259"/>
                  </a:lnTo>
                  <a:lnTo>
                    <a:pt x="180" y="263"/>
                  </a:lnTo>
                  <a:lnTo>
                    <a:pt x="180" y="270"/>
                  </a:lnTo>
                  <a:lnTo>
                    <a:pt x="180" y="270"/>
                  </a:lnTo>
                  <a:lnTo>
                    <a:pt x="177" y="274"/>
                  </a:lnTo>
                  <a:lnTo>
                    <a:pt x="175" y="280"/>
                  </a:lnTo>
                  <a:lnTo>
                    <a:pt x="173" y="286"/>
                  </a:lnTo>
                  <a:lnTo>
                    <a:pt x="173" y="286"/>
                  </a:lnTo>
                  <a:lnTo>
                    <a:pt x="170" y="275"/>
                  </a:lnTo>
                  <a:lnTo>
                    <a:pt x="166" y="263"/>
                  </a:lnTo>
                  <a:lnTo>
                    <a:pt x="162" y="239"/>
                  </a:lnTo>
                  <a:lnTo>
                    <a:pt x="159" y="219"/>
                  </a:lnTo>
                  <a:lnTo>
                    <a:pt x="159" y="211"/>
                  </a:lnTo>
                  <a:lnTo>
                    <a:pt x="159" y="211"/>
                  </a:lnTo>
                  <a:lnTo>
                    <a:pt x="159" y="208"/>
                  </a:lnTo>
                  <a:lnTo>
                    <a:pt x="161" y="207"/>
                  </a:lnTo>
                  <a:lnTo>
                    <a:pt x="163" y="206"/>
                  </a:lnTo>
                  <a:lnTo>
                    <a:pt x="167" y="213"/>
                  </a:lnTo>
                  <a:lnTo>
                    <a:pt x="167" y="213"/>
                  </a:lnTo>
                  <a:lnTo>
                    <a:pt x="169" y="216"/>
                  </a:lnTo>
                  <a:lnTo>
                    <a:pt x="172" y="219"/>
                  </a:lnTo>
                  <a:lnTo>
                    <a:pt x="180" y="224"/>
                  </a:lnTo>
                  <a:lnTo>
                    <a:pt x="189" y="231"/>
                  </a:lnTo>
                  <a:lnTo>
                    <a:pt x="207" y="218"/>
                  </a:lnTo>
                  <a:lnTo>
                    <a:pt x="207" y="218"/>
                  </a:lnTo>
                  <a:lnTo>
                    <a:pt x="211" y="216"/>
                  </a:lnTo>
                  <a:lnTo>
                    <a:pt x="214" y="213"/>
                  </a:lnTo>
                  <a:lnTo>
                    <a:pt x="217" y="209"/>
                  </a:lnTo>
                  <a:lnTo>
                    <a:pt x="218" y="206"/>
                  </a:lnTo>
                  <a:lnTo>
                    <a:pt x="217" y="205"/>
                  </a:lnTo>
                  <a:lnTo>
                    <a:pt x="217" y="205"/>
                  </a:lnTo>
                  <a:lnTo>
                    <a:pt x="216" y="202"/>
                  </a:lnTo>
                  <a:lnTo>
                    <a:pt x="216" y="197"/>
                  </a:lnTo>
                  <a:lnTo>
                    <a:pt x="216" y="191"/>
                  </a:lnTo>
                  <a:lnTo>
                    <a:pt x="216" y="191"/>
                  </a:lnTo>
                  <a:lnTo>
                    <a:pt x="218" y="187"/>
                  </a:lnTo>
                  <a:lnTo>
                    <a:pt x="220" y="180"/>
                  </a:lnTo>
                  <a:lnTo>
                    <a:pt x="223" y="172"/>
                  </a:lnTo>
                  <a:lnTo>
                    <a:pt x="223" y="172"/>
                  </a:lnTo>
                  <a:lnTo>
                    <a:pt x="226" y="168"/>
                  </a:lnTo>
                  <a:lnTo>
                    <a:pt x="228" y="164"/>
                  </a:lnTo>
                  <a:lnTo>
                    <a:pt x="229" y="159"/>
                  </a:lnTo>
                  <a:lnTo>
                    <a:pt x="230" y="155"/>
                  </a:lnTo>
                  <a:lnTo>
                    <a:pt x="230" y="148"/>
                  </a:lnTo>
                  <a:lnTo>
                    <a:pt x="230" y="145"/>
                  </a:lnTo>
                  <a:lnTo>
                    <a:pt x="230" y="145"/>
                  </a:lnTo>
                  <a:lnTo>
                    <a:pt x="231" y="134"/>
                  </a:lnTo>
                  <a:lnTo>
                    <a:pt x="231" y="125"/>
                  </a:lnTo>
                  <a:lnTo>
                    <a:pt x="230" y="117"/>
                  </a:lnTo>
                  <a:lnTo>
                    <a:pt x="227" y="110"/>
                  </a:lnTo>
                  <a:lnTo>
                    <a:pt x="224" y="105"/>
                  </a:lnTo>
                  <a:lnTo>
                    <a:pt x="220" y="101"/>
                  </a:lnTo>
                  <a:lnTo>
                    <a:pt x="216" y="97"/>
                  </a:lnTo>
                  <a:lnTo>
                    <a:pt x="211" y="94"/>
                  </a:lnTo>
                  <a:lnTo>
                    <a:pt x="206" y="92"/>
                  </a:lnTo>
                  <a:lnTo>
                    <a:pt x="202" y="91"/>
                  </a:lnTo>
                  <a:lnTo>
                    <a:pt x="193" y="90"/>
                  </a:lnTo>
                  <a:lnTo>
                    <a:pt x="184" y="90"/>
                  </a:lnTo>
                  <a:lnTo>
                    <a:pt x="184" y="90"/>
                  </a:lnTo>
                  <a:lnTo>
                    <a:pt x="177" y="91"/>
                  </a:lnTo>
                  <a:lnTo>
                    <a:pt x="171" y="94"/>
                  </a:lnTo>
                  <a:lnTo>
                    <a:pt x="166" y="97"/>
                  </a:lnTo>
                  <a:lnTo>
                    <a:pt x="162" y="101"/>
                  </a:lnTo>
                  <a:lnTo>
                    <a:pt x="158" y="105"/>
                  </a:lnTo>
                  <a:lnTo>
                    <a:pt x="156" y="110"/>
                  </a:lnTo>
                  <a:lnTo>
                    <a:pt x="154" y="115"/>
                  </a:lnTo>
                  <a:lnTo>
                    <a:pt x="153" y="120"/>
                  </a:lnTo>
                  <a:lnTo>
                    <a:pt x="152" y="130"/>
                  </a:lnTo>
                  <a:lnTo>
                    <a:pt x="152" y="138"/>
                  </a:lnTo>
                  <a:lnTo>
                    <a:pt x="154" y="147"/>
                  </a:lnTo>
                  <a:lnTo>
                    <a:pt x="154" y="147"/>
                  </a:lnTo>
                  <a:lnTo>
                    <a:pt x="152" y="148"/>
                  </a:lnTo>
                  <a:lnTo>
                    <a:pt x="152" y="151"/>
                  </a:lnTo>
                  <a:lnTo>
                    <a:pt x="153" y="158"/>
                  </a:lnTo>
                  <a:lnTo>
                    <a:pt x="157" y="169"/>
                  </a:lnTo>
                  <a:lnTo>
                    <a:pt x="157" y="169"/>
                  </a:lnTo>
                  <a:lnTo>
                    <a:pt x="157" y="170"/>
                  </a:lnTo>
                  <a:lnTo>
                    <a:pt x="157" y="173"/>
                  </a:lnTo>
                  <a:lnTo>
                    <a:pt x="159" y="178"/>
                  </a:lnTo>
                  <a:lnTo>
                    <a:pt x="162" y="186"/>
                  </a:lnTo>
                  <a:lnTo>
                    <a:pt x="163" y="203"/>
                  </a:lnTo>
                  <a:lnTo>
                    <a:pt x="163" y="203"/>
                  </a:lnTo>
                  <a:lnTo>
                    <a:pt x="159" y="206"/>
                  </a:lnTo>
                  <a:lnTo>
                    <a:pt x="153" y="213"/>
                  </a:lnTo>
                  <a:lnTo>
                    <a:pt x="145" y="222"/>
                  </a:lnTo>
                  <a:lnTo>
                    <a:pt x="145" y="222"/>
                  </a:lnTo>
                  <a:lnTo>
                    <a:pt x="136" y="223"/>
                  </a:lnTo>
                  <a:lnTo>
                    <a:pt x="127" y="225"/>
                  </a:lnTo>
                  <a:lnTo>
                    <a:pt x="119" y="229"/>
                  </a:lnTo>
                  <a:lnTo>
                    <a:pt x="111" y="233"/>
                  </a:lnTo>
                  <a:lnTo>
                    <a:pt x="100" y="240"/>
                  </a:lnTo>
                  <a:lnTo>
                    <a:pt x="96" y="243"/>
                  </a:lnTo>
                  <a:lnTo>
                    <a:pt x="96" y="243"/>
                  </a:lnTo>
                  <a:lnTo>
                    <a:pt x="90" y="242"/>
                  </a:lnTo>
                  <a:lnTo>
                    <a:pt x="87" y="244"/>
                  </a:lnTo>
                  <a:lnTo>
                    <a:pt x="86" y="243"/>
                  </a:lnTo>
                  <a:lnTo>
                    <a:pt x="86" y="243"/>
                  </a:lnTo>
                  <a:lnTo>
                    <a:pt x="86" y="245"/>
                  </a:lnTo>
                  <a:lnTo>
                    <a:pt x="86" y="245"/>
                  </a:lnTo>
                  <a:lnTo>
                    <a:pt x="85" y="249"/>
                  </a:lnTo>
                  <a:lnTo>
                    <a:pt x="84" y="253"/>
                  </a:lnTo>
                  <a:lnTo>
                    <a:pt x="84" y="253"/>
                  </a:lnTo>
                  <a:lnTo>
                    <a:pt x="75" y="286"/>
                  </a:lnTo>
                  <a:lnTo>
                    <a:pt x="69" y="303"/>
                  </a:lnTo>
                  <a:lnTo>
                    <a:pt x="66" y="318"/>
                  </a:lnTo>
                  <a:lnTo>
                    <a:pt x="64" y="315"/>
                  </a:lnTo>
                  <a:lnTo>
                    <a:pt x="64" y="315"/>
                  </a:lnTo>
                  <a:lnTo>
                    <a:pt x="49" y="289"/>
                  </a:lnTo>
                  <a:lnTo>
                    <a:pt x="36" y="261"/>
                  </a:lnTo>
                  <a:lnTo>
                    <a:pt x="36" y="261"/>
                  </a:lnTo>
                  <a:lnTo>
                    <a:pt x="30" y="246"/>
                  </a:lnTo>
                  <a:lnTo>
                    <a:pt x="24" y="229"/>
                  </a:lnTo>
                  <a:lnTo>
                    <a:pt x="21" y="210"/>
                  </a:lnTo>
                  <a:lnTo>
                    <a:pt x="19" y="188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20" y="160"/>
                  </a:lnTo>
                  <a:lnTo>
                    <a:pt x="23" y="143"/>
                  </a:lnTo>
                  <a:lnTo>
                    <a:pt x="29" y="12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99"/>
                  </a:lnTo>
                  <a:lnTo>
                    <a:pt x="50" y="87"/>
                  </a:lnTo>
                  <a:lnTo>
                    <a:pt x="59" y="76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80" y="56"/>
                  </a:lnTo>
                  <a:lnTo>
                    <a:pt x="92" y="46"/>
                  </a:lnTo>
                  <a:lnTo>
                    <a:pt x="105" y="38"/>
                  </a:lnTo>
                  <a:lnTo>
                    <a:pt x="118" y="32"/>
                  </a:lnTo>
                  <a:lnTo>
                    <a:pt x="132" y="26"/>
                  </a:lnTo>
                  <a:lnTo>
                    <a:pt x="147" y="22"/>
                  </a:lnTo>
                  <a:lnTo>
                    <a:pt x="162" y="20"/>
                  </a:lnTo>
                  <a:lnTo>
                    <a:pt x="177" y="18"/>
                  </a:lnTo>
                  <a:lnTo>
                    <a:pt x="190" y="18"/>
                  </a:lnTo>
                  <a:lnTo>
                    <a:pt x="190" y="18"/>
                  </a:lnTo>
                  <a:lnTo>
                    <a:pt x="208" y="20"/>
                  </a:lnTo>
                  <a:lnTo>
                    <a:pt x="225" y="23"/>
                  </a:lnTo>
                  <a:lnTo>
                    <a:pt x="241" y="27"/>
                  </a:lnTo>
                  <a:lnTo>
                    <a:pt x="256" y="32"/>
                  </a:lnTo>
                  <a:lnTo>
                    <a:pt x="271" y="39"/>
                  </a:lnTo>
                  <a:lnTo>
                    <a:pt x="284" y="47"/>
                  </a:lnTo>
                  <a:lnTo>
                    <a:pt x="296" y="56"/>
                  </a:lnTo>
                  <a:lnTo>
                    <a:pt x="308" y="66"/>
                  </a:lnTo>
                  <a:lnTo>
                    <a:pt x="308" y="66"/>
                  </a:lnTo>
                  <a:lnTo>
                    <a:pt x="319" y="79"/>
                  </a:lnTo>
                  <a:lnTo>
                    <a:pt x="328" y="92"/>
                  </a:lnTo>
                  <a:lnTo>
                    <a:pt x="336" y="105"/>
                  </a:lnTo>
                  <a:lnTo>
                    <a:pt x="343" y="119"/>
                  </a:lnTo>
                  <a:lnTo>
                    <a:pt x="349" y="134"/>
                  </a:lnTo>
                  <a:lnTo>
                    <a:pt x="353" y="149"/>
                  </a:lnTo>
                  <a:lnTo>
                    <a:pt x="355" y="165"/>
                  </a:lnTo>
                  <a:lnTo>
                    <a:pt x="357" y="182"/>
                  </a:lnTo>
                  <a:lnTo>
                    <a:pt x="357" y="18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10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45" grpId="0"/>
      <p:bldP spid="46" grpId="0"/>
      <p:bldP spid="66" grpId="0"/>
      <p:bldP spid="67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643426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Gender and Marital Status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C1BAD74E-1F8E-134D-88F9-717E39E89E9E}"/>
              </a:ext>
            </a:extLst>
          </p:cNvPr>
          <p:cNvSpPr/>
          <p:nvPr/>
        </p:nvSpPr>
        <p:spPr bwMode="auto">
          <a:xfrm>
            <a:off x="2322038" y="2421248"/>
            <a:ext cx="2344411" cy="2175889"/>
          </a:xfrm>
          <a:prstGeom prst="donut">
            <a:avLst>
              <a:gd name="adj" fmla="val 23667"/>
            </a:avLst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3F3CC7-7D68-D94C-A89E-5F64A6164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658751"/>
              </p:ext>
            </p:extLst>
          </p:nvPr>
        </p:nvGraphicFramePr>
        <p:xfrm>
          <a:off x="536302" y="2569580"/>
          <a:ext cx="3619009" cy="302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3F0BD6-533C-1E4D-8D51-BC24E4403724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deciding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BC91D0-3C8B-F14F-9D2B-EB42B1154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40531"/>
              </p:ext>
            </p:extLst>
          </p:nvPr>
        </p:nvGraphicFramePr>
        <p:xfrm>
          <a:off x="6898511" y="2569580"/>
          <a:ext cx="4606358" cy="302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 Placeholder 114">
            <a:extLst>
              <a:ext uri="{FF2B5EF4-FFF2-40B4-BE49-F238E27FC236}">
                <a16:creationId xmlns:a16="http://schemas.microsoft.com/office/drawing/2014/main" id="{43633B18-153B-2D4D-8814-180FB5F66504}"/>
              </a:ext>
            </a:extLst>
          </p:cNvPr>
          <p:cNvSpPr>
            <a:spLocks noGrp="1"/>
          </p:cNvSpPr>
          <p:nvPr/>
        </p:nvSpPr>
        <p:spPr>
          <a:xfrm>
            <a:off x="536302" y="2196353"/>
            <a:ext cx="3619009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zh-CN" alt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14">
            <a:extLst>
              <a:ext uri="{FF2B5EF4-FFF2-40B4-BE49-F238E27FC236}">
                <a16:creationId xmlns:a16="http://schemas.microsoft.com/office/drawing/2014/main" id="{97495D8C-3899-2447-A524-D9ED67094C11}"/>
              </a:ext>
            </a:extLst>
          </p:cNvPr>
          <p:cNvSpPr>
            <a:spLocks noGrp="1"/>
          </p:cNvSpPr>
          <p:nvPr/>
        </p:nvSpPr>
        <p:spPr>
          <a:xfrm>
            <a:off x="6898511" y="2158599"/>
            <a:ext cx="4606358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Marital</a:t>
            </a:r>
            <a:r>
              <a:rPr lang="zh-CN" alt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zh-CN" altLang="en-US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C297A-24B9-D448-AC98-ABE6A773100B}"/>
              </a:ext>
            </a:extLst>
          </p:cNvPr>
          <p:cNvSpPr/>
          <p:nvPr/>
        </p:nvSpPr>
        <p:spPr>
          <a:xfrm>
            <a:off x="4940968" y="2704186"/>
            <a:ext cx="1957543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</a:pP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The loss ratio for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is almost the same, and the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zh-CN" alt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 is slightly higher.</a:t>
            </a:r>
            <a:endParaRPr lang="en-US" sz="147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2C312-F01E-8442-B301-5F362F2E5BD0}"/>
              </a:ext>
            </a:extLst>
          </p:cNvPr>
          <p:cNvSpPr/>
          <p:nvPr/>
        </p:nvSpPr>
        <p:spPr>
          <a:xfrm>
            <a:off x="4314718" y="4322874"/>
            <a:ext cx="1957544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buClr>
                <a:srgbClr val="E24848"/>
              </a:buClr>
              <a:defRPr/>
            </a:pPr>
            <a:r>
              <a:rPr lang="en-US" sz="1470" dirty="0">
                <a:latin typeface="Arial" panose="020B0604020202020204" pitchFamily="34" charset="0"/>
                <a:cs typeface="Arial" panose="020B0604020202020204" pitchFamily="34" charset="0"/>
              </a:rPr>
              <a:t>Divorced people have the highest loss rat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sz="1470" noProof="1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09278B3-2935-2E42-9639-63ED1B26A888}"/>
              </a:ext>
            </a:extLst>
          </p:cNvPr>
          <p:cNvSpPr/>
          <p:nvPr/>
        </p:nvSpPr>
        <p:spPr>
          <a:xfrm rot="5400000">
            <a:off x="4464151" y="3216102"/>
            <a:ext cx="404594" cy="311919"/>
          </a:xfrm>
          <a:prstGeom prst="triangle">
            <a:avLst/>
          </a:prstGeom>
          <a:solidFill>
            <a:srgbClr val="F3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646C39FB-8FDF-6641-82EE-7DDF9ADF7B76}"/>
              </a:ext>
            </a:extLst>
          </p:cNvPr>
          <p:cNvSpPr/>
          <p:nvPr/>
        </p:nvSpPr>
        <p:spPr>
          <a:xfrm rot="16200000" flipH="1">
            <a:off x="6302686" y="4552405"/>
            <a:ext cx="404594" cy="311919"/>
          </a:xfrm>
          <a:prstGeom prst="triangle">
            <a:avLst/>
          </a:prstGeom>
          <a:solidFill>
            <a:srgbClr val="AE1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8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643426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 Age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C1BAD74E-1F8E-134D-88F9-717E39E89E9E}"/>
              </a:ext>
            </a:extLst>
          </p:cNvPr>
          <p:cNvSpPr/>
          <p:nvPr/>
        </p:nvSpPr>
        <p:spPr bwMode="auto">
          <a:xfrm>
            <a:off x="2322038" y="2421248"/>
            <a:ext cx="2344411" cy="2175889"/>
          </a:xfrm>
          <a:prstGeom prst="donut">
            <a:avLst>
              <a:gd name="adj" fmla="val 23667"/>
            </a:avLst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3D3FF2-C3F9-F741-BD30-9464124B9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587959"/>
              </p:ext>
            </p:extLst>
          </p:nvPr>
        </p:nvGraphicFramePr>
        <p:xfrm>
          <a:off x="536303" y="2245489"/>
          <a:ext cx="5902276" cy="345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riangle 1">
            <a:extLst>
              <a:ext uri="{FF2B5EF4-FFF2-40B4-BE49-F238E27FC236}">
                <a16:creationId xmlns:a16="http://schemas.microsoft.com/office/drawing/2014/main" id="{D69281F2-51F3-E64B-9183-269A1C4366DD}"/>
              </a:ext>
            </a:extLst>
          </p:cNvPr>
          <p:cNvSpPr/>
          <p:nvPr/>
        </p:nvSpPr>
        <p:spPr>
          <a:xfrm rot="5400000">
            <a:off x="5213275" y="3826398"/>
            <a:ext cx="3281109" cy="4708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</a:p>
        </p:txBody>
      </p:sp>
      <p:sp>
        <p:nvSpPr>
          <p:cNvPr id="8" name="Text Placeholder 114">
            <a:extLst>
              <a:ext uri="{FF2B5EF4-FFF2-40B4-BE49-F238E27FC236}">
                <a16:creationId xmlns:a16="http://schemas.microsoft.com/office/drawing/2014/main" id="{EA1E237F-E98B-D84F-A1AE-907E9EAEAB9A}"/>
              </a:ext>
            </a:extLst>
          </p:cNvPr>
          <p:cNvSpPr>
            <a:spLocks noGrp="1"/>
          </p:cNvSpPr>
          <p:nvPr/>
        </p:nvSpPr>
        <p:spPr>
          <a:xfrm>
            <a:off x="7089236" y="2218950"/>
            <a:ext cx="4415634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Loss Ratio above Average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EFB35-95FD-E541-9250-BE2C26593915}"/>
              </a:ext>
            </a:extLst>
          </p:cNvPr>
          <p:cNvSpPr/>
          <p:nvPr/>
        </p:nvSpPr>
        <p:spPr>
          <a:xfrm>
            <a:off x="10187817" y="3840878"/>
            <a:ext cx="1029123" cy="23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64</a:t>
            </a:r>
            <a:endParaRPr lang="en-US" sz="1600" b="1" spc="-15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33019C-BECD-8244-BE90-3480F8187680}"/>
              </a:ext>
            </a:extLst>
          </p:cNvPr>
          <p:cNvSpPr/>
          <p:nvPr/>
        </p:nvSpPr>
        <p:spPr>
          <a:xfrm>
            <a:off x="8685728" y="1203715"/>
            <a:ext cx="1029123" cy="23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 b="1" spc="-150" noProof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25-34</a:t>
            </a:r>
            <a:endParaRPr lang="en-US" sz="1600" b="1" spc="-150" noProof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9830D2-7409-E240-968F-7400142BE5F2}"/>
              </a:ext>
            </a:extLst>
          </p:cNvPr>
          <p:cNvGrpSpPr/>
          <p:nvPr/>
        </p:nvGrpSpPr>
        <p:grpSpPr>
          <a:xfrm rot="16200000">
            <a:off x="9276855" y="1418390"/>
            <a:ext cx="470813" cy="3978729"/>
            <a:chOff x="7462625" y="3144838"/>
            <a:chExt cx="470813" cy="2636770"/>
          </a:xfrm>
        </p:grpSpPr>
        <p:sp>
          <p:nvSpPr>
            <p:cNvPr id="32" name="AutoShape 63" descr="© INSCALE GmbH, 26.05.2010&#10;http://www.presentationload.com/">
              <a:extLst>
                <a:ext uri="{FF2B5EF4-FFF2-40B4-BE49-F238E27FC236}">
                  <a16:creationId xmlns:a16="http://schemas.microsoft.com/office/drawing/2014/main" id="{D2DAB6A8-024C-2446-9073-B0BB8ABE26B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2" y="3096501"/>
              <a:ext cx="288777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33" name="AutoShape 65" descr="© INSCALE GmbH, 26.05.2010&#10;http://www.presentationload.com/">
              <a:extLst>
                <a:ext uri="{FF2B5EF4-FFF2-40B4-BE49-F238E27FC236}">
                  <a16:creationId xmlns:a16="http://schemas.microsoft.com/office/drawing/2014/main" id="{4314CDC8-41C9-534C-B92A-663690035E7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2" y="3391765"/>
              <a:ext cx="288777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25075479-9AF1-124B-A44E-62EFA5C7DA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7218" y="3598637"/>
              <a:ext cx="341628" cy="470813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59"/>
                </a:cxn>
                <a:cxn ang="0">
                  <a:pos x="217" y="0"/>
                </a:cxn>
                <a:cxn ang="0">
                  <a:pos x="0" y="0"/>
                </a:cxn>
                <a:cxn ang="0">
                  <a:pos x="59" y="95"/>
                </a:cxn>
                <a:cxn ang="0">
                  <a:pos x="59" y="95"/>
                </a:cxn>
                <a:cxn ang="0">
                  <a:pos x="201" y="319"/>
                </a:cxn>
                <a:cxn ang="0">
                  <a:pos x="59" y="546"/>
                </a:cxn>
                <a:cxn ang="0">
                  <a:pos x="276" y="546"/>
                </a:cxn>
                <a:cxn ang="0">
                  <a:pos x="418" y="319"/>
                </a:cxn>
                <a:cxn ang="0">
                  <a:pos x="316" y="159"/>
                </a:cxn>
              </a:cxnLst>
              <a:rect l="0" t="0" r="r" b="b"/>
              <a:pathLst>
                <a:path w="418" h="546">
                  <a:moveTo>
                    <a:pt x="316" y="159"/>
                  </a:moveTo>
                  <a:lnTo>
                    <a:pt x="316" y="159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201" y="319"/>
                  </a:lnTo>
                  <a:lnTo>
                    <a:pt x="59" y="546"/>
                  </a:lnTo>
                  <a:lnTo>
                    <a:pt x="276" y="546"/>
                  </a:lnTo>
                  <a:lnTo>
                    <a:pt x="418" y="31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3BE24"/>
            </a:solidFill>
            <a:ln w="9525"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54000" tIns="0" rIns="0" bIns="0" anchor="ctr"/>
            <a:lstStyle/>
            <a:p>
              <a:pPr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de-DE" sz="1500" b="1" noProof="1">
                <a:solidFill>
                  <a:srgbClr val="033266"/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cs typeface="Arial"/>
              </a:endParaRPr>
            </a:p>
          </p:txBody>
        </p:sp>
        <p:sp>
          <p:nvSpPr>
            <p:cNvPr id="61" name="AutoShape 63" descr="© INSCALE GmbH, 26.05.2010&#10;http://www.presentationload.com/">
              <a:extLst>
                <a:ext uri="{FF2B5EF4-FFF2-40B4-BE49-F238E27FC236}">
                  <a16:creationId xmlns:a16="http://schemas.microsoft.com/office/drawing/2014/main" id="{3EA605AC-7BBA-5A40-B49B-B2F31EEE492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2" y="3980130"/>
              <a:ext cx="288777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62" name="AutoShape 65" descr="© INSCALE GmbH, 26.05.2010&#10;http://www.presentationload.com/">
              <a:extLst>
                <a:ext uri="{FF2B5EF4-FFF2-40B4-BE49-F238E27FC236}">
                  <a16:creationId xmlns:a16="http://schemas.microsoft.com/office/drawing/2014/main" id="{616051ED-2C2C-F94A-8788-3B76ECB5177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3" y="4275393"/>
              <a:ext cx="288775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8709F25D-EB8A-4848-877A-C520BE495A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7219" y="4482265"/>
              <a:ext cx="341626" cy="470813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59"/>
                </a:cxn>
                <a:cxn ang="0">
                  <a:pos x="217" y="0"/>
                </a:cxn>
                <a:cxn ang="0">
                  <a:pos x="0" y="0"/>
                </a:cxn>
                <a:cxn ang="0">
                  <a:pos x="59" y="95"/>
                </a:cxn>
                <a:cxn ang="0">
                  <a:pos x="59" y="95"/>
                </a:cxn>
                <a:cxn ang="0">
                  <a:pos x="201" y="319"/>
                </a:cxn>
                <a:cxn ang="0">
                  <a:pos x="59" y="546"/>
                </a:cxn>
                <a:cxn ang="0">
                  <a:pos x="276" y="546"/>
                </a:cxn>
                <a:cxn ang="0">
                  <a:pos x="418" y="319"/>
                </a:cxn>
                <a:cxn ang="0">
                  <a:pos x="316" y="159"/>
                </a:cxn>
              </a:cxnLst>
              <a:rect l="0" t="0" r="r" b="b"/>
              <a:pathLst>
                <a:path w="418" h="546">
                  <a:moveTo>
                    <a:pt x="316" y="159"/>
                  </a:moveTo>
                  <a:lnTo>
                    <a:pt x="316" y="159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201" y="319"/>
                  </a:lnTo>
                  <a:lnTo>
                    <a:pt x="59" y="546"/>
                  </a:lnTo>
                  <a:lnTo>
                    <a:pt x="276" y="546"/>
                  </a:lnTo>
                  <a:lnTo>
                    <a:pt x="418" y="31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D95500"/>
            </a:solidFill>
            <a:ln w="9525"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54000" tIns="0" rIns="0" bIns="0" anchor="ctr"/>
            <a:lstStyle/>
            <a:p>
              <a:pPr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de-DE" sz="1500" b="1" noProof="1">
                <a:solidFill>
                  <a:srgbClr val="033266"/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cs typeface="Arial"/>
              </a:endParaRPr>
            </a:p>
          </p:txBody>
        </p:sp>
        <p:sp>
          <p:nvSpPr>
            <p:cNvPr id="64" name="AutoShape 63" descr="© INSCALE GmbH, 26.05.2010&#10;http://www.presentationload.com/">
              <a:extLst>
                <a:ext uri="{FF2B5EF4-FFF2-40B4-BE49-F238E27FC236}">
                  <a16:creationId xmlns:a16="http://schemas.microsoft.com/office/drawing/2014/main" id="{6B7E07DC-44E9-7541-92D1-A46C1D00BFE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3" y="4873251"/>
              <a:ext cx="288775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65" name="AutoShape 65" descr="© INSCALE GmbH, 26.05.2010&#10;http://www.presentationload.com/">
              <a:extLst>
                <a:ext uri="{FF2B5EF4-FFF2-40B4-BE49-F238E27FC236}">
                  <a16:creationId xmlns:a16="http://schemas.microsoft.com/office/drawing/2014/main" id="{21281AD4-B407-DE48-B55B-AB659D9683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7510963" y="5168515"/>
              <a:ext cx="288775" cy="385452"/>
            </a:xfrm>
            <a:prstGeom prst="chevron">
              <a:avLst>
                <a:gd name="adj" fmla="val 39616"/>
              </a:avLst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0" rIns="0" bIns="0" anchor="ctr"/>
            <a:lstStyle/>
            <a:p>
              <a:pPr marL="66675"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en-GB" sz="1500" b="1" noProof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62B5E9E6-12A7-254D-9A14-DADB5068A2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27218" y="5375388"/>
              <a:ext cx="341627" cy="470813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59"/>
                </a:cxn>
                <a:cxn ang="0">
                  <a:pos x="217" y="0"/>
                </a:cxn>
                <a:cxn ang="0">
                  <a:pos x="0" y="0"/>
                </a:cxn>
                <a:cxn ang="0">
                  <a:pos x="59" y="95"/>
                </a:cxn>
                <a:cxn ang="0">
                  <a:pos x="59" y="95"/>
                </a:cxn>
                <a:cxn ang="0">
                  <a:pos x="201" y="319"/>
                </a:cxn>
                <a:cxn ang="0">
                  <a:pos x="59" y="546"/>
                </a:cxn>
                <a:cxn ang="0">
                  <a:pos x="276" y="546"/>
                </a:cxn>
                <a:cxn ang="0">
                  <a:pos x="418" y="319"/>
                </a:cxn>
                <a:cxn ang="0">
                  <a:pos x="316" y="159"/>
                </a:cxn>
              </a:cxnLst>
              <a:rect l="0" t="0" r="r" b="b"/>
              <a:pathLst>
                <a:path w="418" h="546">
                  <a:moveTo>
                    <a:pt x="316" y="159"/>
                  </a:moveTo>
                  <a:lnTo>
                    <a:pt x="316" y="159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201" y="319"/>
                  </a:lnTo>
                  <a:lnTo>
                    <a:pt x="59" y="546"/>
                  </a:lnTo>
                  <a:lnTo>
                    <a:pt x="276" y="546"/>
                  </a:lnTo>
                  <a:lnTo>
                    <a:pt x="418" y="31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AE1B02"/>
            </a:solidFill>
            <a:ln w="9525"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54000" tIns="0" rIns="0" bIns="0" anchor="ctr"/>
            <a:lstStyle/>
            <a:p>
              <a:pPr indent="-66675" eaLnBrk="0" hangingPunct="0">
                <a:spcAft>
                  <a:spcPts val="45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271463" algn="r"/>
                  <a:tab pos="807244" algn="r"/>
                  <a:tab pos="1343025" algn="r"/>
                  <a:tab pos="1885950" algn="r"/>
                  <a:tab pos="2421731" algn="r"/>
                  <a:tab pos="2957513" algn="r"/>
                  <a:tab pos="3500438" algn="r"/>
                  <a:tab pos="4036219" algn="r"/>
                  <a:tab pos="4572000" algn="r"/>
                  <a:tab pos="5114925" algn="r"/>
                  <a:tab pos="5650706" algn="r"/>
                </a:tabLst>
                <a:defRPr/>
              </a:pPr>
              <a:endParaRPr lang="de-DE" sz="1500" b="1" noProof="1">
                <a:solidFill>
                  <a:srgbClr val="033266"/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1C56B-F6A0-F646-95FE-B8AC5CB385DC}"/>
              </a:ext>
            </a:extLst>
          </p:cNvPr>
          <p:cNvSpPr/>
          <p:nvPr/>
        </p:nvSpPr>
        <p:spPr>
          <a:xfrm>
            <a:off x="7472944" y="4505569"/>
            <a:ext cx="1297717" cy="19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 b="1" spc="-150" noProof="1">
                <a:solidFill>
                  <a:srgbClr val="F3BE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23</a:t>
            </a:r>
            <a:r>
              <a:rPr lang="en-US" sz="3200" b="1" spc="-150" noProof="1">
                <a:solidFill>
                  <a:srgbClr val="F3BE2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%</a:t>
            </a:r>
            <a:endParaRPr lang="en-US" sz="3200" spc="-150" noProof="1">
              <a:solidFill>
                <a:srgbClr val="F3BE24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3B227B-55D5-6245-AB5B-9864003DACDC}"/>
              </a:ext>
            </a:extLst>
          </p:cNvPr>
          <p:cNvSpPr/>
          <p:nvPr/>
        </p:nvSpPr>
        <p:spPr>
          <a:xfrm>
            <a:off x="8804178" y="4466269"/>
            <a:ext cx="1316260" cy="2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 b="1" spc="-150" noProof="1">
                <a:solidFill>
                  <a:srgbClr val="D955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22</a:t>
            </a:r>
            <a:r>
              <a:rPr lang="en-US" sz="3200" b="1" spc="-150" noProof="1">
                <a:solidFill>
                  <a:srgbClr val="D955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%</a:t>
            </a:r>
            <a:endParaRPr lang="en-US" sz="3200" spc="-150" noProof="1">
              <a:solidFill>
                <a:srgbClr val="D955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83AA06-D303-3C46-B11F-EAC9882C1A85}"/>
              </a:ext>
            </a:extLst>
          </p:cNvPr>
          <p:cNvSpPr/>
          <p:nvPr/>
        </p:nvSpPr>
        <p:spPr>
          <a:xfrm>
            <a:off x="10153955" y="4466269"/>
            <a:ext cx="1297716" cy="2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200" b="1" spc="-150" noProof="1">
                <a:solidFill>
                  <a:srgbClr val="AE1B0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26</a:t>
            </a:r>
            <a:r>
              <a:rPr lang="en-US" sz="3200" b="1" spc="-150" noProof="1">
                <a:solidFill>
                  <a:srgbClr val="AE1B0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%</a:t>
            </a:r>
            <a:endParaRPr lang="en-US" sz="3200" spc="-150" noProof="1">
              <a:solidFill>
                <a:srgbClr val="AE1B0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8A3CC5-3BE9-D64A-B606-E56EEE500160}"/>
              </a:ext>
            </a:extLst>
          </p:cNvPr>
          <p:cNvSpPr/>
          <p:nvPr/>
        </p:nvSpPr>
        <p:spPr>
          <a:xfrm>
            <a:off x="8867085" y="3840878"/>
            <a:ext cx="1029123" cy="23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54</a:t>
            </a:r>
            <a:endParaRPr lang="en-US" sz="1600" b="1" spc="-15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49929-6421-914E-B984-B8FBFCE8A258}"/>
              </a:ext>
            </a:extLst>
          </p:cNvPr>
          <p:cNvSpPr/>
          <p:nvPr/>
        </p:nvSpPr>
        <p:spPr>
          <a:xfrm>
            <a:off x="7546353" y="3840878"/>
            <a:ext cx="1029123" cy="23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b="1" spc="-15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</a:t>
            </a:r>
            <a:endParaRPr lang="en-US" sz="1600" b="1" spc="-15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0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68" grpId="0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608701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 Age, Gender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Martial Status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insurance company should increase the premium it charged to specific group of drivers who have a loss ratio above 40% to balance the risk of the customers</a:t>
            </a:r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41F15743-0875-A648-87AF-C14AEBA35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6" t="22861" r="13745" b="11315"/>
          <a:stretch/>
        </p:blipFill>
        <p:spPr>
          <a:xfrm>
            <a:off x="1786073" y="2066082"/>
            <a:ext cx="5711018" cy="37068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16EAD-09CA-344B-86A2-05A3C67D4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/>
          <a:stretch/>
        </p:blipFill>
        <p:spPr>
          <a:xfrm>
            <a:off x="981283" y="2269329"/>
            <a:ext cx="804790" cy="713926"/>
          </a:xfrm>
          <a:prstGeom prst="rect">
            <a:avLst/>
          </a:prstGeom>
        </p:spPr>
      </p:pic>
      <p:sp>
        <p:nvSpPr>
          <p:cNvPr id="31" name="Triangle 30">
            <a:extLst>
              <a:ext uri="{FF2B5EF4-FFF2-40B4-BE49-F238E27FC236}">
                <a16:creationId xmlns:a16="http://schemas.microsoft.com/office/drawing/2014/main" id="{40B6CE00-0F39-9F40-AF46-9688669758AC}"/>
              </a:ext>
            </a:extLst>
          </p:cNvPr>
          <p:cNvSpPr/>
          <p:nvPr/>
        </p:nvSpPr>
        <p:spPr>
          <a:xfrm rot="5400000">
            <a:off x="6091942" y="3750272"/>
            <a:ext cx="3281109" cy="4708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E8489DC-BE8F-694E-80E3-892909AC0BF3}"/>
              </a:ext>
            </a:extLst>
          </p:cNvPr>
          <p:cNvSpPr txBox="1">
            <a:spLocks/>
          </p:cNvSpPr>
          <p:nvPr/>
        </p:nvSpPr>
        <p:spPr>
          <a:xfrm>
            <a:off x="8102279" y="3321782"/>
            <a:ext cx="3228970" cy="148700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70" b="1" dirty="0">
                <a:latin typeface="Arial" panose="020B0604020202020204" pitchFamily="34" charset="0"/>
                <a:cs typeface="Arial" panose="020B0604020202020204" pitchFamily="34" charset="0"/>
              </a:rPr>
              <a:t>45 to 64 </a:t>
            </a:r>
            <a:r>
              <a:rPr lang="en-US" altLang="zh-CN" sz="1470" dirty="0">
                <a:latin typeface="Arial" panose="020B0604020202020204" pitchFamily="34" charset="0"/>
                <a:cs typeface="Arial" panose="020B0604020202020204" pitchFamily="34" charset="0"/>
              </a:rPr>
              <a:t>year-old divorced woman show a significantly higher loss ratio compared with other drivers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4C125EF2-4B0D-0044-9357-8B043592C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8607" y="2804478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608701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Maker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insurance company should increase the premium it charged to owners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balance the risk of the customers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23776C-DC35-3E4B-933D-BDA6B59C2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262668"/>
              </p:ext>
            </p:extLst>
          </p:nvPr>
        </p:nvGraphicFramePr>
        <p:xfrm>
          <a:off x="536302" y="2089149"/>
          <a:ext cx="7970775" cy="3471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riangle 10">
            <a:extLst>
              <a:ext uri="{FF2B5EF4-FFF2-40B4-BE49-F238E27FC236}">
                <a16:creationId xmlns:a16="http://schemas.microsoft.com/office/drawing/2014/main" id="{4A981397-E8DA-124F-8841-2016AA06DA2F}"/>
              </a:ext>
            </a:extLst>
          </p:cNvPr>
          <p:cNvSpPr/>
          <p:nvPr/>
        </p:nvSpPr>
        <p:spPr>
          <a:xfrm rot="5400000">
            <a:off x="8525475" y="3535599"/>
            <a:ext cx="620952" cy="40775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07235-4784-0446-855D-B26A301C828D}"/>
              </a:ext>
            </a:extLst>
          </p:cNvPr>
          <p:cNvSpPr/>
          <p:nvPr/>
        </p:nvSpPr>
        <p:spPr>
          <a:xfrm>
            <a:off x="9164827" y="2272449"/>
            <a:ext cx="2340045" cy="1360662"/>
          </a:xfrm>
          <a:prstGeom prst="rect">
            <a:avLst/>
          </a:prstGeom>
          <a:noFill/>
          <a:ln>
            <a:solidFill>
              <a:srgbClr val="F3B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produced by certain car makers have significant higher loss ratio compared with other cars.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B42FB-EE1F-9647-AC84-703D03413605}"/>
              </a:ext>
            </a:extLst>
          </p:cNvPr>
          <p:cNvSpPr/>
          <p:nvPr/>
        </p:nvSpPr>
        <p:spPr>
          <a:xfrm>
            <a:off x="9164827" y="4133466"/>
            <a:ext cx="2340045" cy="1427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Five car makers with the highest loss rate are Lexus, BMW, Hyundai, Mercedes-Benz and Jaguar.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69EB2-ACB7-8247-8F8C-60411CC8B8DA}"/>
              </a:ext>
            </a:extLst>
          </p:cNvPr>
          <p:cNvSpPr/>
          <p:nvPr/>
        </p:nvSpPr>
        <p:spPr>
          <a:xfrm>
            <a:off x="9164825" y="2078887"/>
            <a:ext cx="2340045" cy="193561"/>
          </a:xfrm>
          <a:prstGeom prst="rect">
            <a:avLst/>
          </a:prstGeom>
          <a:solidFill>
            <a:srgbClr val="F3BE24"/>
          </a:solidFill>
          <a:ln>
            <a:solidFill>
              <a:srgbClr val="F3B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387EB-1F82-0743-8061-29EA0F77F794}"/>
              </a:ext>
            </a:extLst>
          </p:cNvPr>
          <p:cNvSpPr/>
          <p:nvPr/>
        </p:nvSpPr>
        <p:spPr>
          <a:xfrm>
            <a:off x="9164825" y="3930984"/>
            <a:ext cx="2340045" cy="193561"/>
          </a:xfrm>
          <a:prstGeom prst="rect">
            <a:avLst/>
          </a:prstGeom>
          <a:solidFill>
            <a:srgbClr val="AE1B02"/>
          </a:solidFill>
          <a:ln>
            <a:solidFill>
              <a:srgbClr val="AE1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7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75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446654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 Maker, Model and Model Year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highly recommend the insurance company to increase the premium for the specific vehicles which the loss ratio is greater than one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A4F762-E152-D448-977D-4AA84402A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13168"/>
              </p:ext>
            </p:extLst>
          </p:nvPr>
        </p:nvGraphicFramePr>
        <p:xfrm>
          <a:off x="3243498" y="1851249"/>
          <a:ext cx="5789146" cy="399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4" imgW="5930900" imgH="4279900" progId="Excel.Sheet.12">
                  <p:embed/>
                </p:oleObj>
              </mc:Choice>
              <mc:Fallback>
                <p:oleObj name="Worksheet" r:id="rId4" imgW="5930900" imgH="42799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A243B3F-B703-F84D-9C56-BC5CDACC5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3498" y="1851249"/>
                        <a:ext cx="5789146" cy="3994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05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Placeholder 115"/>
          <p:cNvSpPr>
            <a:spLocks noGrp="1"/>
          </p:cNvSpPr>
          <p:nvPr>
            <p:ph type="body" sz="quarter" idx="19"/>
          </p:nvPr>
        </p:nvSpPr>
        <p:spPr>
          <a:xfrm>
            <a:off x="2879663" y="555638"/>
            <a:ext cx="6432674" cy="97721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Analytics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14">
            <a:extLst>
              <a:ext uri="{FF2B5EF4-FFF2-40B4-BE49-F238E27FC236}">
                <a16:creationId xmlns:a16="http://schemas.microsoft.com/office/drawing/2014/main" id="{6B8C5869-8B89-A54C-870A-89AA3E8283DF}"/>
              </a:ext>
            </a:extLst>
          </p:cNvPr>
          <p:cNvSpPr>
            <a:spLocks noGrp="1"/>
          </p:cNvSpPr>
          <p:nvPr/>
        </p:nvSpPr>
        <p:spPr>
          <a:xfrm>
            <a:off x="3266648" y="1435079"/>
            <a:ext cx="5658705" cy="404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Car Maker, Model and Model Year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  <a:p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9905C-5B4E-8A4F-8E9E-0D89D00467A3}"/>
              </a:ext>
            </a:extLst>
          </p:cNvPr>
          <p:cNvSpPr txBox="1">
            <a:spLocks/>
          </p:cNvSpPr>
          <p:nvPr/>
        </p:nvSpPr>
        <p:spPr>
          <a:xfrm>
            <a:off x="536302" y="5925729"/>
            <a:ext cx="10968567" cy="722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also recommend the insurance company to increase the premium for the specific vehicles which the loss ratio is greater than 0.7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6A3C59-54DF-0045-83C3-6F1408E0C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696232"/>
              </p:ext>
            </p:extLst>
          </p:nvPr>
        </p:nvGraphicFramePr>
        <p:xfrm>
          <a:off x="3505304" y="1810171"/>
          <a:ext cx="5030561" cy="406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4" imgW="4038600" imgH="4279900" progId="Excel.Sheet.12">
                  <p:embed/>
                </p:oleObj>
              </mc:Choice>
              <mc:Fallback>
                <p:oleObj name="Worksheet" r:id="rId4" imgW="4038600" imgH="42799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9774CBD-FF6C-AC44-B956-07E31176F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304" y="1810171"/>
                        <a:ext cx="5030561" cy="40692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55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EXHIBITIO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643</Words>
  <Application>Microsoft Macintosh PowerPoint</Application>
  <PresentationFormat>Widescreen</PresentationFormat>
  <Paragraphs>115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Arial</vt:lpstr>
      <vt:lpstr>Calibri</vt:lpstr>
      <vt:lpstr>Gill Sans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Zhang, Tina</cp:lastModifiedBy>
  <cp:revision>227</cp:revision>
  <dcterms:created xsi:type="dcterms:W3CDTF">2018-08-21T05:32:33Z</dcterms:created>
  <dcterms:modified xsi:type="dcterms:W3CDTF">2019-04-30T23:09:46Z</dcterms:modified>
</cp:coreProperties>
</file>