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3" autoAdjust="0"/>
  </p:normalViewPr>
  <p:slideViewPr>
    <p:cSldViewPr>
      <p:cViewPr varScale="1">
        <p:scale>
          <a:sx n="96" d="100"/>
          <a:sy n="96" d="100"/>
        </p:scale>
        <p:origin x="-1146" y="-10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29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9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9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E259ABD-E397-4F59-9BCB-6CE7BAC78D5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79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59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9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9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2C823-8964-458D-A915-6BC5681714C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97A99-EF2A-4D74-B070-97942ACE2E1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2DEF48-120A-43C6-A086-2BE589C0A25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1A4FC9-4381-4754-8526-B07060631ED5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676AD5-E1EB-4D12-9DB3-15426B1B7EC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1A3BF0-B0CB-43E7-A1AE-7CA831947B9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78396-DB58-482E-95C8-80BD0447DA4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855506-5F07-4E92-B900-1641F846EE7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765202-6E81-444F-B62D-7026856492C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A154EC-1488-4E57-8E17-141799CB4B3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4AA665-776F-4BE6-9801-8855D7372E9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E0792C-4919-4890-BBD5-C9FCAD56CB9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39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76D90F9-8B9C-421E-A79A-820FAE179B16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firefox.com/developers/docs/quick_sta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.vid.ly/embeded.html?link=8k2n4w&amp;autoplay=false" TargetMode="External"/><Relationship Id="rId4" Type="http://schemas.openxmlformats.org/officeDocument/2006/relationships/hyperlink" Target="https://developer.mozilla.org/en-US/docs/Web/Apps/Publishing/Submitting_an_ap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ozilla.org/Web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ps/Manif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ps/Manifes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Firefox OS Applications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For mobile developers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Become a web developer!</a:t>
            </a:r>
          </a:p>
          <a:p>
            <a:pPr lvl="0"/>
            <a:r>
              <a:rPr lang="en-US" dirty="0"/>
              <a:t>No, really, the steps are:</a:t>
            </a:r>
          </a:p>
          <a:p>
            <a:pPr lvl="1" rtl="0" hangingPunct="0"/>
            <a:r>
              <a:rPr lang="en-US" dirty="0"/>
              <a:t>Use OWA technologies to develop the application</a:t>
            </a:r>
          </a:p>
          <a:p>
            <a:pPr lvl="1" rtl="0" hangingPunct="0"/>
            <a:r>
              <a:rPr lang="en-US" dirty="0"/>
              <a:t>Create a manifest</a:t>
            </a:r>
          </a:p>
          <a:p>
            <a:pPr lvl="1" rtl="0" hangingPunct="0"/>
            <a:r>
              <a:rPr lang="en-US" dirty="0"/>
              <a:t>Publish the application</a:t>
            </a:r>
          </a:p>
          <a:p>
            <a:pPr lvl="0"/>
            <a:r>
              <a:rPr lang="en-US" dirty="0"/>
              <a:t>The only difference is the change in technology stack from mobile to Open Web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Installing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Packaged</a:t>
            </a:r>
          </a:p>
          <a:p>
            <a:pPr lvl="1" rtl="0" hangingPunct="0"/>
            <a:r>
              <a:rPr lang="en-US" dirty="0"/>
              <a:t>Essentially a zip with all the information</a:t>
            </a:r>
          </a:p>
          <a:p>
            <a:pPr lvl="0"/>
            <a:r>
              <a:rPr lang="en-US" dirty="0"/>
              <a:t>Hosted</a:t>
            </a:r>
          </a:p>
          <a:p>
            <a:pPr lvl="1" rtl="0" hangingPunct="0"/>
            <a:r>
              <a:rPr lang="en-US" dirty="0"/>
              <a:t>Served from a server at a domain</a:t>
            </a:r>
          </a:p>
          <a:p>
            <a:pPr lvl="0"/>
            <a:r>
              <a:rPr lang="en-US" dirty="0"/>
              <a:t>Both require valid manifests</a:t>
            </a:r>
          </a:p>
          <a:p>
            <a:pPr lvl="1" rtl="0" hangingPunct="0"/>
            <a:r>
              <a:rPr lang="en-US" dirty="0"/>
              <a:t>Served as </a:t>
            </a:r>
            <a:r>
              <a:rPr lang="en-US" sz="2000" dirty="0">
                <a:latin typeface="DejaVu Sans Mono" pitchFamily="49"/>
              </a:rPr>
              <a:t>.</a:t>
            </a:r>
            <a:r>
              <a:rPr lang="en-US" sz="2000" dirty="0" err="1">
                <a:latin typeface="DejaVu Sans Mono" pitchFamily="49"/>
              </a:rPr>
              <a:t>webapp</a:t>
            </a:r>
            <a:r>
              <a:rPr lang="en-US" dirty="0"/>
              <a:t> and </a:t>
            </a:r>
            <a:r>
              <a:rPr lang="en-US" sz="2000" dirty="0">
                <a:latin typeface="DejaVu Sans Mono" pitchFamily="49"/>
              </a:rPr>
              <a:t>Content-Type: application/x-web-app-</a:t>
            </a:r>
            <a:r>
              <a:rPr lang="en-US" sz="2000" dirty="0" err="1">
                <a:latin typeface="DejaVu Sans Mono" pitchFamily="49"/>
              </a:rPr>
              <a:t>manifest+json</a:t>
            </a:r>
            <a:endParaRPr lang="en-US" sz="2000" dirty="0">
              <a:latin typeface="DejaVu Sans Mono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Deploying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Hosted</a:t>
            </a:r>
          </a:p>
          <a:p>
            <a:pPr lvl="1" rtl="0" hangingPunct="0"/>
            <a:r>
              <a:rPr lang="en-US" dirty="0"/>
              <a:t>Server and domain – just like a normal website</a:t>
            </a:r>
          </a:p>
          <a:p>
            <a:pPr lvl="1" rtl="0" hangingPunct="0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Heroku</a:t>
            </a:r>
            <a:r>
              <a:rPr lang="en-US" dirty="0"/>
              <a:t>, Google App Engine...</a:t>
            </a:r>
          </a:p>
          <a:p>
            <a:pPr lvl="0"/>
            <a:r>
              <a:rPr lang="en-US" dirty="0"/>
              <a:t>Packaged</a:t>
            </a:r>
          </a:p>
          <a:p>
            <a:pPr lvl="1" rtl="0" hangingPunct="0"/>
            <a:r>
              <a:rPr lang="en-US" dirty="0"/>
              <a:t>Three types</a:t>
            </a:r>
            <a:r>
              <a:rPr lang="en-US"/>
              <a:t>: </a:t>
            </a:r>
            <a:r>
              <a:rPr lang="en-US" smtClean="0"/>
              <a:t>Privileged, </a:t>
            </a:r>
            <a:r>
              <a:rPr lang="en-US" dirty="0"/>
              <a:t>Certified, Plain</a:t>
            </a:r>
          </a:p>
          <a:p>
            <a:pPr lvl="1" rtl="0" hangingPunct="0"/>
            <a:r>
              <a:rPr lang="en-US" dirty="0"/>
              <a:t>Different permissions and review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Publishing hosted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Submit to a Marketplace</a:t>
            </a:r>
          </a:p>
          <a:p>
            <a:pPr lvl="1" rtl="0" hangingPunct="0"/>
            <a:r>
              <a:rPr lang="en-US" dirty="0"/>
              <a:t>You will still have to host it yourself for Firefox Marketplace</a:t>
            </a:r>
          </a:p>
          <a:p>
            <a:pPr lvl="0"/>
            <a:r>
              <a:rPr lang="en-US" dirty="0"/>
              <a:t>Publish on your own website</a:t>
            </a:r>
          </a:p>
          <a:p>
            <a:pPr lvl="1" rtl="0" hangingPunct="0"/>
            <a:r>
              <a:rPr lang="en-US" dirty="0"/>
              <a:t>Requires some JavaScript to manage the installation and updates</a:t>
            </a:r>
          </a:p>
          <a:p>
            <a:pPr lvl="1" rtl="0" hangingPunct="0"/>
            <a:r>
              <a:rPr lang="en-US" dirty="0"/>
              <a:t>All done using the OWA </a:t>
            </a:r>
            <a:r>
              <a:rPr lang="en-US" dirty="0" smtClean="0"/>
              <a:t> APIs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Publishing packaged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Distributed via Marketplaces</a:t>
            </a:r>
          </a:p>
          <a:p>
            <a:pPr lvl="0"/>
            <a:r>
              <a:rPr lang="en-US" dirty="0"/>
              <a:t>Three types:</a:t>
            </a:r>
          </a:p>
          <a:p>
            <a:pPr lvl="1" rtl="0" hangingPunct="0"/>
            <a:r>
              <a:rPr lang="en-US" dirty="0"/>
              <a:t>Privileged – special review process, more security</a:t>
            </a:r>
          </a:p>
          <a:p>
            <a:pPr lvl="1" rtl="0" hangingPunct="0"/>
            <a:r>
              <a:rPr lang="en-US" dirty="0"/>
              <a:t>Certified – critical system functions</a:t>
            </a:r>
          </a:p>
          <a:p>
            <a:pPr lvl="1" rtl="0" hangingPunct="0"/>
            <a:r>
              <a:rPr lang="en-US" dirty="0"/>
              <a:t>Plain – some restrictions for APIs</a:t>
            </a:r>
          </a:p>
          <a:p>
            <a:pPr lvl="0"/>
            <a:r>
              <a:rPr lang="en-US" dirty="0"/>
              <a:t>Enforced Content Security Polices</a:t>
            </a:r>
          </a:p>
          <a:p>
            <a:pPr lvl="1" rtl="0" hangingPunct="0"/>
            <a:r>
              <a:rPr lang="en-US" dirty="0"/>
              <a:t>Optional for hosted apps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More info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Firefox OS apps quick start</a:t>
            </a:r>
          </a:p>
          <a:p>
            <a:pPr lvl="1" rtl="0" hangingPunct="0"/>
            <a:r>
              <a:rPr lang="en-US" dirty="0">
                <a:hlinkClick r:id="rId3"/>
              </a:rPr>
              <a:t>https://marketplace.firefox.com/developers/docs/quick_start</a:t>
            </a:r>
          </a:p>
          <a:p>
            <a:pPr lvl="0"/>
            <a:r>
              <a:rPr lang="en-US" dirty="0"/>
              <a:t>Submitting an app to Firefox Marketplace</a:t>
            </a:r>
          </a:p>
          <a:p>
            <a:pPr lvl="1" rtl="0" hangingPunct="0"/>
            <a:r>
              <a:rPr lang="en-US" dirty="0">
                <a:hlinkClick r:id="rId4"/>
              </a:rPr>
              <a:t>https://developer.mozilla.org/en-US/docs/Web/Apps/Publishing/Submitting_an_app</a:t>
            </a:r>
          </a:p>
          <a:p>
            <a:pPr lvl="0"/>
            <a:r>
              <a:rPr lang="en-US" dirty="0"/>
              <a:t>Application submission walkthrough</a:t>
            </a:r>
          </a:p>
          <a:p>
            <a:pPr lvl="1" rtl="0" hangingPunct="0"/>
            <a:r>
              <a:rPr lang="en-US" dirty="0">
                <a:hlinkClick r:id="rId5"/>
              </a:rPr>
              <a:t>http://s.vid.ly/embeded.html?link=8k2n4w&amp;autoplay=false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Open Web Application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What is it?</a:t>
            </a:r>
          </a:p>
          <a:p>
            <a:pPr lvl="1" rtl="0" hangingPunct="0"/>
            <a:r>
              <a:rPr lang="en-US" dirty="0" err="1"/>
              <a:t>HTML+CSS+JavaScript</a:t>
            </a:r>
            <a:endParaRPr lang="en-US" dirty="0"/>
          </a:p>
          <a:p>
            <a:pPr lvl="0"/>
            <a:r>
              <a:rPr lang="en-US" dirty="0"/>
              <a:t>Isn't that </a:t>
            </a:r>
            <a:r>
              <a:rPr lang="en-US" dirty="0" err="1"/>
              <a:t>PhoneGap</a:t>
            </a:r>
            <a:r>
              <a:rPr lang="en-US" dirty="0"/>
              <a:t> 2.0?</a:t>
            </a:r>
          </a:p>
          <a:p>
            <a:pPr lvl="0"/>
            <a:r>
              <a:rPr lang="en-US" dirty="0"/>
              <a:t>Who supports it so far?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The OWA 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 err="1"/>
              <a:t>Geolocation</a:t>
            </a:r>
            <a:endParaRPr lang="en-US" dirty="0"/>
          </a:p>
          <a:p>
            <a:pPr lvl="0"/>
            <a:r>
              <a:rPr lang="en-US" dirty="0"/>
              <a:t>Networks (</a:t>
            </a:r>
            <a:r>
              <a:rPr lang="en-US" dirty="0" err="1"/>
              <a:t>WiFi</a:t>
            </a:r>
            <a:r>
              <a:rPr lang="en-US" dirty="0"/>
              <a:t>, TCP, GSM, Bluetooth...)</a:t>
            </a:r>
          </a:p>
          <a:p>
            <a:pPr lvl="0"/>
            <a:r>
              <a:rPr lang="en-US" dirty="0" err="1"/>
              <a:t>WebPayment</a:t>
            </a:r>
            <a:endParaRPr lang="en-US" dirty="0"/>
          </a:p>
          <a:p>
            <a:pPr lvl="0"/>
            <a:r>
              <a:rPr lang="en-US" dirty="0"/>
              <a:t>Phone operations (Power, Screen, Vibration...)</a:t>
            </a:r>
          </a:p>
          <a:p>
            <a:pPr lvl="0"/>
            <a:r>
              <a:rPr lang="en-US" dirty="0"/>
              <a:t>And many more</a:t>
            </a:r>
          </a:p>
          <a:p>
            <a:pPr lvl="0"/>
            <a:r>
              <a:rPr lang="en-US" dirty="0"/>
              <a:t>Full list at:</a:t>
            </a:r>
          </a:p>
          <a:p>
            <a:pPr lvl="1" rtl="0" hangingPunct="0"/>
            <a:r>
              <a:rPr lang="en-US" dirty="0">
                <a:hlinkClick r:id="rId3"/>
              </a:rPr>
              <a:t>https://wiki.mozilla.org/WebAPI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Manifests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The backbone of an application</a:t>
            </a:r>
          </a:p>
          <a:p>
            <a:pPr lvl="0"/>
            <a:r>
              <a:rPr lang="en-US" dirty="0"/>
              <a:t>JSON</a:t>
            </a:r>
          </a:p>
          <a:p>
            <a:pPr lvl="0"/>
            <a:r>
              <a:rPr lang="en-US" dirty="0"/>
              <a:t>Lists the APIs you require</a:t>
            </a:r>
          </a:p>
          <a:p>
            <a:pPr lvl="0"/>
            <a:r>
              <a:rPr lang="en-US" dirty="0"/>
              <a:t>Portable</a:t>
            </a:r>
          </a:p>
          <a:p>
            <a:pPr lvl="0"/>
            <a:r>
              <a:rPr lang="en-US" dirty="0"/>
              <a:t>Full list of fields:</a:t>
            </a:r>
          </a:p>
          <a:p>
            <a:pPr lvl="1" rtl="0" hangingPunct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developer.mozilla.org/en-US/docs/Web/Apps/Manifest</a:t>
            </a:r>
            <a:endParaRPr lang="en-US" dirty="0"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Minimal manifest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03999" y="1769039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{ 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"name": "My App",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"description": "My elevator pitch goes here",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launch_path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": "/",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"icons":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  "128": "/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img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/icon-128.png"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},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"developer":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  "name": "Your name or organization",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  "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url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": "http://your-homepage-here.org"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},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default_locale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": "en"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DejaVu Sans" pitchFamily="2"/>
              <a:cs typeface="Lohit Hindi" pitchFamily="2"/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Origins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Origin – protocol + domain + port</a:t>
            </a:r>
          </a:p>
          <a:p>
            <a:pPr lvl="0"/>
            <a:r>
              <a:rPr lang="en-US"/>
              <a:t>Manifest </a:t>
            </a:r>
            <a:r>
              <a:rPr lang="en-US" b="1"/>
              <a:t>must</a:t>
            </a:r>
            <a:r>
              <a:rPr lang="en-US"/>
              <a:t> have the same origin as the application</a:t>
            </a:r>
          </a:p>
          <a:p>
            <a:pPr lvl="0"/>
            <a:r>
              <a:rPr lang="en-US"/>
              <a:t>One application per origin</a:t>
            </a:r>
          </a:p>
          <a:p>
            <a:pPr lvl="0"/>
            <a:r>
              <a:rPr lang="en-US"/>
              <a:t>HTML files can come from the origin only</a:t>
            </a:r>
          </a:p>
          <a:p>
            <a:pPr lvl="0"/>
            <a:r>
              <a:rPr lang="en-US"/>
              <a:t>JavaScript, CSS or images can still come from outer 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Marketplaces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Much like Google Play or Apple store</a:t>
            </a:r>
          </a:p>
          <a:p>
            <a:pPr lvl="0"/>
            <a:r>
              <a:rPr lang="en-US"/>
              <a:t>OWA standard – designed to remove restrictions from deployment</a:t>
            </a:r>
          </a:p>
          <a:p>
            <a:pPr lvl="0"/>
            <a:r>
              <a:rPr lang="en-US"/>
              <a:t>Currently: Firefox Marketplace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 Web developers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Create the application</a:t>
            </a:r>
          </a:p>
          <a:p>
            <a:pPr lvl="0"/>
            <a:r>
              <a:rPr lang="en-US" dirty="0"/>
              <a:t>Create a manifest</a:t>
            </a:r>
          </a:p>
          <a:p>
            <a:pPr lvl="0"/>
            <a:r>
              <a:rPr lang="en-US" dirty="0">
                <a:latin typeface="Arial" pitchFamily="34"/>
              </a:rPr>
              <a:t>Publish the application</a:t>
            </a:r>
          </a:p>
          <a:p>
            <a:pPr lvl="1" rtl="0" hangingPunct="0"/>
            <a:r>
              <a:rPr lang="en-US" dirty="0">
                <a:latin typeface="Arial" pitchFamily="34"/>
              </a:rPr>
              <a:t>On your own website</a:t>
            </a:r>
          </a:p>
          <a:p>
            <a:pPr lvl="1" rtl="0" hangingPunct="0"/>
            <a:r>
              <a:rPr lang="en-US" dirty="0">
                <a:latin typeface="Arial" pitchFamily="34"/>
              </a:rPr>
              <a:t>At a Marketplace</a:t>
            </a:r>
          </a:p>
          <a:p>
            <a:pPr lvl="1" rtl="0" hangingPunct="0"/>
            <a:r>
              <a:rPr lang="en-US" dirty="0">
                <a:latin typeface="Arial" pitchFamily="34"/>
              </a:rPr>
              <a:t>Both!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376</Words>
  <Application>Microsoft Office PowerPoint</Application>
  <PresentationFormat>Custom</PresentationFormat>
  <Paragraphs>95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Firefox OS Applications</vt:lpstr>
      <vt:lpstr>Open Web Application</vt:lpstr>
      <vt:lpstr>The OWA  APIs</vt:lpstr>
      <vt:lpstr>Manifests</vt:lpstr>
      <vt:lpstr>Minimal manifest</vt:lpstr>
      <vt:lpstr>Origins</vt:lpstr>
      <vt:lpstr>Marketplaces</vt:lpstr>
      <vt:lpstr>Applications</vt:lpstr>
      <vt:lpstr>For Web developers</vt:lpstr>
      <vt:lpstr>For mobile developers</vt:lpstr>
      <vt:lpstr>Installing applications</vt:lpstr>
      <vt:lpstr>Deploying applications</vt:lpstr>
      <vt:lpstr>Publishing hosted applications</vt:lpstr>
      <vt:lpstr>Publishing packaged applications</vt:lpstr>
      <vt:lpstr>More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 OS Applications</dc:title>
  <dc:creator>Tsonov</dc:creator>
  <cp:lastModifiedBy>Tsonov</cp:lastModifiedBy>
  <cp:revision>66</cp:revision>
  <dcterms:created xsi:type="dcterms:W3CDTF">2013-05-28T09:01:53Z</dcterms:created>
  <dcterms:modified xsi:type="dcterms:W3CDTF">2013-05-28T20:25:28Z</dcterms:modified>
</cp:coreProperties>
</file>