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7.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暂存区到历史区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$ git commit 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commit -m'xxx'  提交到历史区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log  查看提交记录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reflog 查看所有的历史记录（包括历史区回滚后）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查看每个区代码区别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$ git diff  工作区VS暂存区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master 工作区VS历史区MASTER分支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diff --cached 暂存区VS历史区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还可以通过一些工具，直观查看具体的区别（界面化操作）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9.把本地仓库推送到gitHub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NODE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安装及基础介绍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1.安装node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https://nodejs.org/zh-cn/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2.node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特点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基于V8引擎渲染JS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REPL模式 (Read-Evaluate-Print-Loop，输入-求值-输出-循环)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在命令行中执行  OR  在WB等编辑器中执行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单线程、无阻塞I/O操作、event-driven事件驱动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2747645"/>
            <a:ext cx="3580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NPM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模块管理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npm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进行第三方模块管理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https://www.npmjs.com/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npm install xxx -g /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xxx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（卸载是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uninstall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root -g  &amp;&amp;  npm view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基于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yarn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npm install yarn -g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B：yarn add / yarn remove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490" y="2707640"/>
            <a:ext cx="3229610" cy="144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gitHub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https://github.com/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常规操作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登录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注册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邮箱验证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个人信息维护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仓库信息维护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2.coding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中文版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gitHub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https://coding.net/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570" y="2228215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基础信息速览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+ git发展史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什么是版本控制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+ 集中式 VS 分布式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安装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https://git-scm.com/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3201670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3201670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git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工作流程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3534410"/>
            <a:ext cx="3858260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基础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命令配置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config -l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user.name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$ git config --global user.eamil 'xxx'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5.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+mn-ea"/>
              </a:rPr>
              <a:t>创建仓库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$ git init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8493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Git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基础管理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6.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工作区到暂存区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$ git add xxx  把指定的文件提交到暂存区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.  包含修改和增加的，但是不包含删除的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-u  包含修改和删除的，但是不包含新增的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add -A  同时具备 . 和 -u 特征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$ git status  查看文件状态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  想要把某些文件忽略提交，项目根目录增加 .gitignore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3520" y="2065020"/>
            <a:ext cx="2742565" cy="286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楷体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朋巧</cp:lastModifiedBy>
  <cp:revision>1018</cp:revision>
  <dcterms:created xsi:type="dcterms:W3CDTF">2016-10-27T05:16:00Z</dcterms:created>
  <dcterms:modified xsi:type="dcterms:W3CDTF">2018-09-26T08:04:26Z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