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7898" autoAdjust="0"/>
  </p:normalViewPr>
  <p:slideViewPr>
    <p:cSldViewPr>
      <p:cViewPr varScale="1">
        <p:scale>
          <a:sx n="67" d="100"/>
          <a:sy n="67" d="100"/>
        </p:scale>
        <p:origin x="13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96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合成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月</a:t>
            </a:r>
            <a:r>
              <a:rPr lang="en-US" altLang="zh-CN" sz="2800" b="1" dirty="0"/>
              <a:t>31</a:t>
            </a:r>
            <a:r>
              <a:rPr lang="zh-CN" altLang="en-US" sz="2800" b="1" dirty="0"/>
              <a:t>日的内部引物订单，总共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条。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3728" y="1166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上周总结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023F9E-2995-4A40-809D-094876189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05808"/>
              </p:ext>
            </p:extLst>
          </p:nvPr>
        </p:nvGraphicFramePr>
        <p:xfrm>
          <a:off x="683568" y="1363435"/>
          <a:ext cx="5184576" cy="1512168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91278002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8660735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68948680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030817895"/>
                    </a:ext>
                  </a:extLst>
                </a:gridCol>
              </a:tblGrid>
              <a:tr h="5406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合成信息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非标记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5'FAM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5‘HEX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549822"/>
                  </a:ext>
                </a:extLst>
              </a:tr>
              <a:tr h="4857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条数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9490"/>
                  </a:ext>
                </a:extLst>
              </a:tr>
              <a:tr h="4857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719"/>
                  </a:ext>
                </a:extLst>
              </a:tr>
            </a:tbl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CAD558B0-FB72-44FF-94DB-2AE0D0E5462A}"/>
              </a:ext>
            </a:extLst>
          </p:cNvPr>
          <p:cNvSpPr txBox="1"/>
          <p:nvPr/>
        </p:nvSpPr>
        <p:spPr>
          <a:xfrm>
            <a:off x="0" y="32129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本次使用的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FAM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单体都是固与的，标记效率比较低。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1CB2FA-F7AC-4919-9184-CEE3ACA8C72C}"/>
              </a:ext>
            </a:extLst>
          </p:cNvPr>
          <p:cNvSpPr txBox="1"/>
          <p:nvPr/>
        </p:nvSpPr>
        <p:spPr>
          <a:xfrm>
            <a:off x="0" y="7647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测试了普通引物不脱</a:t>
            </a:r>
            <a:r>
              <a:rPr lang="en-US" altLang="zh-CN" sz="2800" b="1" dirty="0"/>
              <a:t>DMT</a:t>
            </a:r>
            <a:r>
              <a:rPr lang="zh-CN" altLang="en-US" sz="2800" b="1" dirty="0"/>
              <a:t>时的</a:t>
            </a:r>
            <a:r>
              <a:rPr lang="en-US" altLang="zh-CN" sz="2800" b="1" dirty="0"/>
              <a:t>HPLC</a:t>
            </a:r>
            <a:r>
              <a:rPr lang="zh-CN" altLang="en-US" sz="2800" b="1" dirty="0"/>
              <a:t>纯化。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B3538F-CFEA-4A22-926C-9C39D8025412}"/>
              </a:ext>
            </a:extLst>
          </p:cNvPr>
          <p:cNvSpPr txBox="1"/>
          <p:nvPr/>
        </p:nvSpPr>
        <p:spPr>
          <a:xfrm>
            <a:off x="0" y="1306627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该方法的优点是：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</a:rPr>
              <a:t>可以提高普通引物</a:t>
            </a:r>
            <a:r>
              <a:rPr lang="en-US" altLang="zh-CN" sz="2800" b="1" dirty="0">
                <a:solidFill>
                  <a:srgbClr val="0070C0"/>
                </a:solidFill>
              </a:rPr>
              <a:t>HPLC</a:t>
            </a:r>
            <a:r>
              <a:rPr lang="zh-CN" altLang="en-US" sz="2800" b="1" dirty="0">
                <a:solidFill>
                  <a:srgbClr val="0070C0"/>
                </a:solidFill>
              </a:rPr>
              <a:t>纯化的效率及纯度。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2.</a:t>
            </a:r>
            <a:r>
              <a:rPr lang="zh-CN" altLang="en-US" sz="2800" b="1" dirty="0">
                <a:solidFill>
                  <a:srgbClr val="0070C0"/>
                </a:solidFill>
              </a:rPr>
              <a:t>适用于长链普通引物的</a:t>
            </a:r>
            <a:r>
              <a:rPr lang="en-US" altLang="zh-CN" sz="2800" b="1" dirty="0">
                <a:solidFill>
                  <a:srgbClr val="0070C0"/>
                </a:solidFill>
              </a:rPr>
              <a:t>HPLC</a:t>
            </a:r>
            <a:r>
              <a:rPr lang="zh-CN" altLang="en-US" sz="2800" b="1" dirty="0">
                <a:solidFill>
                  <a:srgbClr val="0070C0"/>
                </a:solidFill>
              </a:rPr>
              <a:t>纯化。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缺点是需要在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HPLC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纯化之后脱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DMT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109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黑体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钦富 张</cp:lastModifiedBy>
  <cp:revision>122</cp:revision>
  <dcterms:created xsi:type="dcterms:W3CDTF">2018-11-23T12:38:21Z</dcterms:created>
  <dcterms:modified xsi:type="dcterms:W3CDTF">2019-02-17T11:33:40Z</dcterms:modified>
</cp:coreProperties>
</file>