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7898" autoAdjust="0"/>
  </p:normalViewPr>
  <p:slideViewPr>
    <p:cSldViewPr>
      <p:cViewPr varScale="1">
        <p:scale>
          <a:sx n="86" d="100"/>
          <a:sy n="86" d="100"/>
        </p:scale>
        <p:origin x="148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53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1.</a:t>
            </a:r>
            <a:r>
              <a:rPr lang="zh-CN" altLang="en-US" sz="2800" b="1" dirty="0">
                <a:solidFill>
                  <a:srgbClr val="00B050"/>
                </a:solidFill>
              </a:rPr>
              <a:t> 完成了</a:t>
            </a:r>
            <a:r>
              <a:rPr lang="en-US" altLang="zh-CN" sz="2800" b="1" dirty="0">
                <a:solidFill>
                  <a:srgbClr val="00B050"/>
                </a:solidFill>
              </a:rPr>
              <a:t>2450OD</a:t>
            </a:r>
            <a:r>
              <a:rPr lang="zh-CN" altLang="en-US" sz="2800" b="1" dirty="0">
                <a:solidFill>
                  <a:srgbClr val="00B050"/>
                </a:solidFill>
              </a:rPr>
              <a:t>非标记的引物，引物订单已全部完成。</a:t>
            </a:r>
            <a:endParaRPr lang="en-US" altLang="zh-CN" sz="2800" b="1" dirty="0">
              <a:solidFill>
                <a:srgbClr val="00B050"/>
              </a:solidFill>
            </a:endParaRPr>
          </a:p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 试了干吸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CPG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填合成柱，结果可行。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1663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上周总结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32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钦富 张</cp:lastModifiedBy>
  <cp:revision>114</cp:revision>
  <dcterms:created xsi:type="dcterms:W3CDTF">2018-11-23T12:38:21Z</dcterms:created>
  <dcterms:modified xsi:type="dcterms:W3CDTF">2018-12-31T05:12:26Z</dcterms:modified>
</cp:coreProperties>
</file>