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8AFA23CE-0CA0-41C5-915F-8A8FC863AD1B}"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8E0048-B6D2-4175-ACB1-5EC54357EFA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AFA23CE-0CA0-41C5-915F-8A8FC863AD1B}"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8E0048-B6D2-4175-ACB1-5EC54357EFA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AFA23CE-0CA0-41C5-915F-8A8FC863AD1B}"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8E0048-B6D2-4175-ACB1-5EC54357EFA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AFA23CE-0CA0-41C5-915F-8A8FC863AD1B}"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8E0048-B6D2-4175-ACB1-5EC54357EFA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AFA23CE-0CA0-41C5-915F-8A8FC863AD1B}"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8E0048-B6D2-4175-ACB1-5EC54357EFA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AFA23CE-0CA0-41C5-915F-8A8FC863AD1B}"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8E0048-B6D2-4175-ACB1-5EC54357EFA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AFA23CE-0CA0-41C5-915F-8A8FC863AD1B}" type="datetimeFigureOut">
              <a:rPr lang="zh-CN" altLang="en-US" smtClean="0"/>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8E0048-B6D2-4175-ACB1-5EC54357EFA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AFA23CE-0CA0-41C5-915F-8A8FC863AD1B}"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8E0048-B6D2-4175-ACB1-5EC54357EFA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A23CE-0CA0-41C5-915F-8A8FC863AD1B}" type="datetimeFigureOut">
              <a:rPr lang="zh-CN" altLang="en-US" smtClean="0"/>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F8E0048-B6D2-4175-ACB1-5EC54357EFA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AFA23CE-0CA0-41C5-915F-8A8FC863AD1B}"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8E0048-B6D2-4175-ACB1-5EC54357EFAA}" type="slidenum">
              <a:rPr lang="zh-CN" altLang="en-US" smtClean="0"/>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AFA23CE-0CA0-41C5-915F-8A8FC863AD1B}"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8E0048-B6D2-4175-ACB1-5EC54357EFA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8AFA23CE-0CA0-41C5-915F-8A8FC863AD1B}" type="datetimeFigureOut">
              <a:rPr lang="zh-CN" altLang="en-US" smtClean="0"/>
              <a:t>2018/12/23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DF8E0048-B6D2-4175-ACB1-5EC54357EFA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692696"/>
            <a:ext cx="6408712" cy="936103"/>
          </a:xfrm>
        </p:spPr>
        <p:txBody>
          <a:bodyPr>
            <a:normAutofit/>
          </a:bodyPr>
          <a:lstStyle/>
          <a:p>
            <a:r>
              <a:rPr lang="zh-CN" altLang="en-US" dirty="0" smtClean="0"/>
              <a:t>能量共振荧光扫描分析</a:t>
            </a:r>
            <a:endParaRPr lang="zh-CN" altLang="en-US" dirty="0"/>
          </a:p>
        </p:txBody>
      </p:sp>
      <p:sp>
        <p:nvSpPr>
          <p:cNvPr id="3" name="副标题 2"/>
          <p:cNvSpPr>
            <a:spLocks noGrp="1"/>
          </p:cNvSpPr>
          <p:nvPr>
            <p:ph type="subTitle" idx="1"/>
          </p:nvPr>
        </p:nvSpPr>
        <p:spPr>
          <a:xfrm>
            <a:off x="611560" y="1844824"/>
            <a:ext cx="7160840" cy="4248472"/>
          </a:xfrm>
        </p:spPr>
        <p:txBody>
          <a:bodyPr/>
          <a:lstStyle/>
          <a:p>
            <a:r>
              <a:rPr lang="zh-CN" altLang="en-US" b="1" dirty="0" smtClean="0">
                <a:solidFill>
                  <a:srgbClr val="002060"/>
                </a:solidFill>
              </a:rPr>
              <a:t>目的：检测已连接有两个</a:t>
            </a:r>
            <a:r>
              <a:rPr lang="en-US" altLang="zh-CN" b="1" dirty="0" smtClean="0">
                <a:solidFill>
                  <a:srgbClr val="002060"/>
                </a:solidFill>
              </a:rPr>
              <a:t>dye</a:t>
            </a:r>
            <a:r>
              <a:rPr lang="zh-CN" altLang="en-US" b="1" dirty="0" smtClean="0">
                <a:solidFill>
                  <a:srgbClr val="002060"/>
                </a:solidFill>
              </a:rPr>
              <a:t>的标记引物在一定激发波长下是否会发生能量转移及能量转移百分比。以此验证能量转移引物设计合成思路是否合理，并筛选出合成能量共振转移引物的最佳方法。</a:t>
            </a:r>
            <a:endParaRPr lang="en-US" altLang="zh-CN" b="1" dirty="0" smtClean="0">
              <a:solidFill>
                <a:srgbClr val="002060"/>
              </a:solidFill>
            </a:endParaRPr>
          </a:p>
          <a:p>
            <a:endParaRPr lang="en-US" altLang="zh-CN" b="1" dirty="0" smtClean="0">
              <a:solidFill>
                <a:srgbClr val="002060"/>
              </a:solidFill>
            </a:endParaRPr>
          </a:p>
          <a:p>
            <a:r>
              <a:rPr lang="zh-CN" altLang="en-US" b="1" dirty="0" smtClean="0">
                <a:solidFill>
                  <a:srgbClr val="002060"/>
                </a:solidFill>
              </a:rPr>
              <a:t>检测仪器：</a:t>
            </a:r>
            <a:r>
              <a:rPr lang="en-US" altLang="zh-CN" b="1" dirty="0" smtClean="0">
                <a:solidFill>
                  <a:srgbClr val="002060"/>
                </a:solidFill>
              </a:rPr>
              <a:t>FlexStation 3 (</a:t>
            </a:r>
            <a:r>
              <a:rPr lang="zh-CN" altLang="en-US" b="1" dirty="0" smtClean="0">
                <a:solidFill>
                  <a:srgbClr val="002060"/>
                </a:solidFill>
              </a:rPr>
              <a:t>由</a:t>
            </a:r>
            <a:r>
              <a:rPr lang="en-US" altLang="zh-CN" b="1" dirty="0" smtClean="0">
                <a:solidFill>
                  <a:srgbClr val="002060"/>
                </a:solidFill>
              </a:rPr>
              <a:t>B</a:t>
            </a:r>
            <a:r>
              <a:rPr lang="zh-CN" altLang="en-US" b="1" dirty="0" smtClean="0">
                <a:solidFill>
                  <a:srgbClr val="002060"/>
                </a:solidFill>
              </a:rPr>
              <a:t>座</a:t>
            </a:r>
            <a:r>
              <a:rPr lang="en-US" altLang="zh-CN" b="1" dirty="0" smtClean="0">
                <a:solidFill>
                  <a:srgbClr val="002060"/>
                </a:solidFill>
              </a:rPr>
              <a:t>5</a:t>
            </a:r>
            <a:r>
              <a:rPr lang="zh-CN" altLang="en-US" b="1" dirty="0" smtClean="0">
                <a:solidFill>
                  <a:srgbClr val="002060"/>
                </a:solidFill>
              </a:rPr>
              <a:t>楼医学公共服务平台提供</a:t>
            </a:r>
            <a:r>
              <a:rPr lang="en-US" altLang="zh-CN" b="1" dirty="0" smtClean="0">
                <a:solidFill>
                  <a:srgbClr val="002060"/>
                </a:solidFil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2592288"/>
          </a:xfrm>
        </p:spPr>
        <p:txBody>
          <a:bodyPr>
            <a:normAutofit fontScale="90000"/>
          </a:bodyPr>
          <a:lstStyle/>
          <a:p>
            <a:pPr algn="l"/>
            <a:r>
              <a:rPr lang="zh-CN" altLang="en-US" b="1" dirty="0" smtClean="0"/>
              <a:t> 检测项目</a:t>
            </a:r>
            <a:r>
              <a:rPr lang="zh-CN" altLang="en-US" dirty="0" smtClean="0"/>
              <a:t>：</a:t>
            </a:r>
            <a:r>
              <a:rPr lang="en-US" altLang="zh-CN" dirty="0" smtClean="0"/>
              <a:t>Em</a:t>
            </a:r>
            <a:r>
              <a:rPr lang="zh-CN" altLang="en-US" dirty="0" smtClean="0"/>
              <a:t>全波长扫描，固定一激发波长，对样品进行荧光波长扫描，获取荧光强度和波长的曲线信息</a:t>
            </a:r>
            <a:r>
              <a:rPr lang="zh-CN" altLang="en-US" dirty="0" smtClean="0"/>
              <a:t>。 </a:t>
            </a:r>
            <a:endParaRPr lang="zh-CN" altLang="en-US" dirty="0"/>
          </a:p>
        </p:txBody>
      </p:sp>
      <p:sp>
        <p:nvSpPr>
          <p:cNvPr id="3" name="内容占位符 2"/>
          <p:cNvSpPr>
            <a:spLocks noGrp="1"/>
          </p:cNvSpPr>
          <p:nvPr>
            <p:ph idx="1"/>
          </p:nvPr>
        </p:nvSpPr>
        <p:spPr>
          <a:xfrm>
            <a:off x="457200" y="3284984"/>
            <a:ext cx="8229600" cy="3312368"/>
          </a:xfrm>
        </p:spPr>
        <p:txBody>
          <a:bodyPr/>
          <a:lstStyle/>
          <a:p>
            <a:pPr>
              <a:buNone/>
            </a:pPr>
            <a:r>
              <a:rPr lang="zh-CN" altLang="en-US" dirty="0" smtClean="0">
                <a:latin typeface="+mj-ea"/>
                <a:ea typeface="+mj-ea"/>
              </a:rPr>
              <a:t>  本次测试样品为两个批次合成。共进行了两次扫描。</a:t>
            </a:r>
            <a:endParaRPr lang="en-US" altLang="zh-CN" dirty="0" smtClean="0">
              <a:latin typeface="+mj-ea"/>
              <a:ea typeface="+mj-ea"/>
            </a:endParaRPr>
          </a:p>
          <a:p>
            <a:pPr>
              <a:buNone/>
            </a:pPr>
            <a:r>
              <a:rPr lang="zh-CN" altLang="en-US" dirty="0" smtClean="0">
                <a:latin typeface="+mj-ea"/>
                <a:ea typeface="+mj-ea"/>
              </a:rPr>
              <a:t>  第一次  </a:t>
            </a:r>
            <a:r>
              <a:rPr lang="en-US" altLang="zh-CN" dirty="0" smtClean="0">
                <a:latin typeface="+mj-ea"/>
                <a:ea typeface="+mj-ea"/>
              </a:rPr>
              <a:t>Ex:495nm, Em :495nm-750nm</a:t>
            </a:r>
            <a:r>
              <a:rPr lang="en-US" altLang="zh-CN" dirty="0" smtClean="0"/>
              <a:t>.        </a:t>
            </a:r>
          </a:p>
          <a:p>
            <a:pPr>
              <a:buNone/>
            </a:pPr>
            <a:r>
              <a:rPr lang="zh-CN" altLang="en-US" dirty="0" smtClean="0">
                <a:latin typeface="+mj-ea"/>
                <a:ea typeface="+mj-ea"/>
              </a:rPr>
              <a:t> 考虑到</a:t>
            </a:r>
            <a:r>
              <a:rPr lang="en-US" altLang="zh-CN" dirty="0" smtClean="0">
                <a:latin typeface="+mj-ea"/>
                <a:ea typeface="+mj-ea"/>
              </a:rPr>
              <a:t>495nm</a:t>
            </a:r>
            <a:r>
              <a:rPr lang="zh-CN" altLang="en-US" dirty="0" smtClean="0">
                <a:latin typeface="+mj-ea"/>
                <a:ea typeface="+mj-ea"/>
              </a:rPr>
              <a:t>离</a:t>
            </a:r>
            <a:r>
              <a:rPr lang="en-US" altLang="zh-CN" dirty="0" smtClean="0">
                <a:latin typeface="+mj-ea"/>
                <a:ea typeface="+mj-ea"/>
              </a:rPr>
              <a:t>FAM</a:t>
            </a:r>
            <a:r>
              <a:rPr lang="zh-CN" altLang="en-US" dirty="0" smtClean="0">
                <a:latin typeface="+mj-ea"/>
                <a:ea typeface="+mj-ea"/>
              </a:rPr>
              <a:t>发射波长太近，造成干扰。第二次</a:t>
            </a:r>
            <a:r>
              <a:rPr lang="en-US" altLang="zh-CN" dirty="0" smtClean="0">
                <a:latin typeface="+mj-ea"/>
                <a:ea typeface="+mj-ea"/>
              </a:rPr>
              <a:t>Ex</a:t>
            </a:r>
            <a:r>
              <a:rPr lang="zh-CN" altLang="en-US" dirty="0" smtClean="0">
                <a:latin typeface="+mj-ea"/>
                <a:ea typeface="+mj-ea"/>
              </a:rPr>
              <a:t>设置为</a:t>
            </a:r>
            <a:r>
              <a:rPr lang="en-US" altLang="zh-CN" dirty="0" smtClean="0">
                <a:latin typeface="+mj-ea"/>
                <a:ea typeface="+mj-ea"/>
              </a:rPr>
              <a:t>450nm</a:t>
            </a:r>
            <a:endParaRPr lang="zh-CN" altLang="en-US" dirty="0">
              <a:latin typeface="+mj-ea"/>
              <a:ea typeface="+mj-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zh-CN" altLang="en-US" dirty="0" smtClean="0"/>
              <a:t>第一次扫描结果</a:t>
            </a:r>
            <a:endParaRPr lang="zh-CN" altLang="en-US" dirty="0"/>
          </a:p>
        </p:txBody>
      </p:sp>
      <p:pic>
        <p:nvPicPr>
          <p:cNvPr id="4" name="内容占位符 3" descr="荧光扫描-1_副本.jpg"/>
          <p:cNvPicPr>
            <a:picLocks noGrp="1" noChangeAspect="1"/>
          </p:cNvPicPr>
          <p:nvPr>
            <p:ph idx="1"/>
          </p:nvPr>
        </p:nvPicPr>
        <p:blipFill>
          <a:blip r:embed="rId2" cstate="print"/>
          <a:stretch>
            <a:fillRect/>
          </a:stretch>
        </p:blipFill>
        <p:spPr>
          <a:xfrm>
            <a:off x="457200" y="1052737"/>
            <a:ext cx="8363272" cy="5256584"/>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dirty="0" smtClean="0"/>
              <a:t>第一次扫描结果</a:t>
            </a:r>
            <a:endParaRPr lang="zh-CN" altLang="en-US" dirty="0"/>
          </a:p>
        </p:txBody>
      </p:sp>
      <p:pic>
        <p:nvPicPr>
          <p:cNvPr id="4" name="内容占位符 3" descr="荧光扫描-3_副本.jpg"/>
          <p:cNvPicPr>
            <a:picLocks noGrp="1" noChangeAspect="1"/>
          </p:cNvPicPr>
          <p:nvPr>
            <p:ph idx="1"/>
          </p:nvPr>
        </p:nvPicPr>
        <p:blipFill>
          <a:blip r:embed="rId2" cstate="print"/>
          <a:stretch>
            <a:fillRect/>
          </a:stretch>
        </p:blipFill>
        <p:spPr>
          <a:xfrm>
            <a:off x="179512" y="908720"/>
            <a:ext cx="8712968" cy="5328592"/>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zh-CN" altLang="en-US" dirty="0" smtClean="0"/>
              <a:t>第二次扫描结果</a:t>
            </a:r>
            <a:endParaRPr lang="zh-CN" altLang="en-US" dirty="0"/>
          </a:p>
        </p:txBody>
      </p:sp>
      <p:pic>
        <p:nvPicPr>
          <p:cNvPr id="4" name="内容占位符 3" descr="荧光扫描-4_副本.jpg"/>
          <p:cNvPicPr>
            <a:picLocks noGrp="1" noChangeAspect="1"/>
          </p:cNvPicPr>
          <p:nvPr>
            <p:ph idx="1"/>
          </p:nvPr>
        </p:nvPicPr>
        <p:blipFill>
          <a:blip r:embed="rId2" cstate="print"/>
          <a:stretch>
            <a:fillRect/>
          </a:stretch>
        </p:blipFill>
        <p:spPr>
          <a:xfrm>
            <a:off x="179512" y="1268760"/>
            <a:ext cx="8712968" cy="4896544"/>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dirty="0" smtClean="0"/>
              <a:t>第二次扫描结果</a:t>
            </a:r>
            <a:endParaRPr lang="zh-CN" altLang="en-US" dirty="0"/>
          </a:p>
        </p:txBody>
      </p:sp>
      <p:pic>
        <p:nvPicPr>
          <p:cNvPr id="4" name="内容占位符 3" descr="荧光扫描-5_副本.jpg"/>
          <p:cNvPicPr>
            <a:picLocks noGrp="1" noChangeAspect="1"/>
          </p:cNvPicPr>
          <p:nvPr>
            <p:ph idx="1"/>
          </p:nvPr>
        </p:nvPicPr>
        <p:blipFill>
          <a:blip r:embed="rId2" cstate="print"/>
          <a:stretch>
            <a:fillRect/>
          </a:stretch>
        </p:blipFill>
        <p:spPr>
          <a:xfrm>
            <a:off x="323528" y="1196752"/>
            <a:ext cx="8363272" cy="4824536"/>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62</TotalTime>
  <Words>160</Words>
  <Application>Microsoft Office PowerPoint</Application>
  <PresentationFormat>全屏显示(4:3)</PresentationFormat>
  <Paragraphs>12</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龙腾四海</vt:lpstr>
      <vt:lpstr>能量共振荧光扫描分析</vt:lpstr>
      <vt:lpstr> 检测项目：Em全波长扫描，固定一激发波长，对样品进行荧光波长扫描，获取荧光强度和波长的曲线信息。 </vt:lpstr>
      <vt:lpstr>第一次扫描结果</vt:lpstr>
      <vt:lpstr>第一次扫描结果</vt:lpstr>
      <vt:lpstr>第二次扫描结果</vt:lpstr>
      <vt:lpstr>第二次扫描结果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能量共振荧光扫描分析</dc:title>
  <dc:creator>tangmx</dc:creator>
  <cp:lastModifiedBy>tangmx</cp:lastModifiedBy>
  <cp:revision>1</cp:revision>
  <dcterms:created xsi:type="dcterms:W3CDTF">2018-12-23T13:21:51Z</dcterms:created>
  <dcterms:modified xsi:type="dcterms:W3CDTF">2018-12-23T14:24:22Z</dcterms:modified>
</cp:coreProperties>
</file>