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7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剪去对角的矩形 8"/>
          <p:cNvSpPr/>
          <p:nvPr/>
        </p:nvSpPr>
        <p:spPr>
          <a:xfrm>
            <a:off x="1272117" y="736600"/>
            <a:ext cx="9912351" cy="5380038"/>
          </a:xfrm>
          <a:custGeom>
            <a:avLst/>
            <a:gdLst>
              <a:gd name="connsiteX0" fmla="*/ 0 w 9912627"/>
              <a:gd name="connsiteY0" fmla="*/ 0 h 5380383"/>
              <a:gd name="connsiteX1" fmla="*/ 8141244 w 9912627"/>
              <a:gd name="connsiteY1" fmla="*/ 0 h 5380383"/>
              <a:gd name="connsiteX2" fmla="*/ 9912627 w 9912627"/>
              <a:gd name="connsiteY2" fmla="*/ 1771383 h 5380383"/>
              <a:gd name="connsiteX3" fmla="*/ 9912627 w 9912627"/>
              <a:gd name="connsiteY3" fmla="*/ 5380383 h 5380383"/>
              <a:gd name="connsiteX4" fmla="*/ 9912627 w 9912627"/>
              <a:gd name="connsiteY4" fmla="*/ 5380383 h 5380383"/>
              <a:gd name="connsiteX5" fmla="*/ 1771383 w 9912627"/>
              <a:gd name="connsiteY5" fmla="*/ 5380383 h 5380383"/>
              <a:gd name="connsiteX6" fmla="*/ 0 w 9912627"/>
              <a:gd name="connsiteY6" fmla="*/ 3609000 h 5380383"/>
              <a:gd name="connsiteX7" fmla="*/ 0 w 9912627"/>
              <a:gd name="connsiteY7" fmla="*/ 0 h 5380383"/>
              <a:gd name="connsiteX0-1" fmla="*/ 0 w 9912627"/>
              <a:gd name="connsiteY0-2" fmla="*/ 0 h 5380383"/>
              <a:gd name="connsiteX1-3" fmla="*/ 8141244 w 9912627"/>
              <a:gd name="connsiteY1-4" fmla="*/ 0 h 5380383"/>
              <a:gd name="connsiteX2-5" fmla="*/ 9912627 w 9912627"/>
              <a:gd name="connsiteY2-6" fmla="*/ 1771383 h 5380383"/>
              <a:gd name="connsiteX3-7" fmla="*/ 9912627 w 9912627"/>
              <a:gd name="connsiteY3-8" fmla="*/ 5380383 h 5380383"/>
              <a:gd name="connsiteX4-9" fmla="*/ 9912627 w 9912627"/>
              <a:gd name="connsiteY4-10" fmla="*/ 5380383 h 5380383"/>
              <a:gd name="connsiteX5-11" fmla="*/ 1771383 w 9912627"/>
              <a:gd name="connsiteY5-12" fmla="*/ 5380383 h 5380383"/>
              <a:gd name="connsiteX6-13" fmla="*/ 13252 w 9912627"/>
              <a:gd name="connsiteY6-14" fmla="*/ 4761939 h 5380383"/>
              <a:gd name="connsiteX7-15" fmla="*/ 0 w 9912627"/>
              <a:gd name="connsiteY7-16" fmla="*/ 0 h 5380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912627" h="5380383">
                <a:moveTo>
                  <a:pt x="0" y="0"/>
                </a:moveTo>
                <a:lnTo>
                  <a:pt x="8141244" y="0"/>
                </a:lnTo>
                <a:lnTo>
                  <a:pt x="9912627" y="1771383"/>
                </a:lnTo>
                <a:lnTo>
                  <a:pt x="9912627" y="5380383"/>
                </a:lnTo>
                <a:lnTo>
                  <a:pt x="9912627" y="5380383"/>
                </a:lnTo>
                <a:lnTo>
                  <a:pt x="1771383" y="5380383"/>
                </a:lnTo>
                <a:lnTo>
                  <a:pt x="13252" y="4761939"/>
                </a:lnTo>
                <a:cubicBezTo>
                  <a:pt x="8835" y="3174626"/>
                  <a:pt x="4417" y="15873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13955813">
            <a:off x="8225367" y="1382713"/>
            <a:ext cx="2878667" cy="1174750"/>
          </a:xfrm>
          <a:prstGeom prst="triangl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3086570" flipV="1">
            <a:off x="1281641" y="5480844"/>
            <a:ext cx="1780117" cy="66675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6" name="文本框 14"/>
          <p:cNvSpPr txBox="1"/>
          <p:nvPr/>
        </p:nvSpPr>
        <p:spPr>
          <a:xfrm rot="2691534">
            <a:off x="9658351" y="868363"/>
            <a:ext cx="2103967" cy="7448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>
              <a:lnSpc>
                <a:spcPct val="130000"/>
              </a:lnSpc>
            </a:pPr>
            <a:r>
              <a:rPr lang="en-US" altLang="zh-CN" sz="3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</a:t>
            </a:r>
            <a:endParaRPr lang="zh-CN" altLang="en-US" sz="3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27" name="文本框 15"/>
          <p:cNvSpPr txBox="1"/>
          <p:nvPr/>
        </p:nvSpPr>
        <p:spPr>
          <a:xfrm rot="665565">
            <a:off x="1701800" y="665163"/>
            <a:ext cx="1962151" cy="3063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en-US" altLang="zh-CN" sz="15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endParaRPr lang="zh-CN" altLang="en-US" sz="15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57867" y="4538663"/>
            <a:ext cx="9076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9" name="文本框 17"/>
          <p:cNvSpPr txBox="1"/>
          <p:nvPr/>
        </p:nvSpPr>
        <p:spPr>
          <a:xfrm rot="881508">
            <a:off x="9014884" y="3384550"/>
            <a:ext cx="1515533" cy="3063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en-US" altLang="zh-CN" sz="15000">
                <a:solidFill>
                  <a:schemeClr val="bg1"/>
                </a:solidFill>
                <a:latin typeface="Bauhaus 93" pitchFamily="82" charset="0"/>
                <a:ea typeface="微软雅黑" panose="020B0503020204020204" pitchFamily="34" charset="-122"/>
              </a:rPr>
              <a:t>”</a:t>
            </a:r>
            <a:endParaRPr lang="zh-CN" altLang="en-US" sz="15000" dirty="0">
              <a:solidFill>
                <a:schemeClr val="bg1"/>
              </a:solidFill>
              <a:latin typeface="Bauhaus 93" pitchFamily="82" charset="0"/>
              <a:ea typeface="微软雅黑" panose="020B0503020204020204" pitchFamily="34" charset="-122"/>
            </a:endParaRPr>
          </a:p>
        </p:txBody>
      </p:sp>
      <p:sp>
        <p:nvSpPr>
          <p:cNvPr id="13315" name="KSO_BT1"/>
          <p:cNvSpPr>
            <a:spLocks noGrp="1"/>
          </p:cNvSpPr>
          <p:nvPr>
            <p:ph type="ctrTitle"/>
          </p:nvPr>
        </p:nvSpPr>
        <p:spPr>
          <a:xfrm rot="-377850">
            <a:off x="1733551" y="3030538"/>
            <a:ext cx="8890000" cy="10017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sz="3600"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9" name="KSO_BC1"/>
          <p:cNvSpPr>
            <a:spLocks noGrp="1"/>
          </p:cNvSpPr>
          <p:nvPr>
            <p:ph type="subTitle" idx="1"/>
          </p:nvPr>
        </p:nvSpPr>
        <p:spPr>
          <a:xfrm>
            <a:off x="1693333" y="4546600"/>
            <a:ext cx="8466667" cy="622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 algn="ctr">
              <a:defRPr kern="1200"/>
            </a:lvl1pPr>
            <a:lvl2pPr lvl="1" algn="ctr">
              <a:buNone/>
              <a:defRPr kern="1200"/>
            </a:lvl2pPr>
            <a:lvl3pPr marL="514350" lvl="2" indent="-514350" algn="ctr">
              <a:buNone/>
              <a:defRPr kern="1200"/>
            </a:lvl3pPr>
            <a:lvl4pPr marL="771525" lvl="3" indent="-771525" algn="ctr">
              <a:buNone/>
              <a:defRPr kern="1200"/>
            </a:lvl4pPr>
            <a:lvl5pPr marL="1028700" lvl="4" indent="-10287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5405" indent="-65405"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A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1363133" y="173038"/>
            <a:ext cx="946573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838200" y="1249363"/>
            <a:ext cx="10750551" cy="51069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文本框 8"/>
          <p:cNvSpPr txBox="1"/>
          <p:nvPr/>
        </p:nvSpPr>
        <p:spPr>
          <a:xfrm rot="665565">
            <a:off x="296333" y="-187325"/>
            <a:ext cx="484717" cy="6302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hangingPunct="1">
              <a:lnSpc>
                <a:spcPct val="130000"/>
              </a:lnSpc>
            </a:pPr>
            <a:r>
              <a:rPr lang="en-US" altLang="zh-CN" sz="15000">
                <a:solidFill>
                  <a:srgbClr val="02C6A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endParaRPr lang="zh-CN" altLang="en-US" sz="15000" dirty="0">
              <a:solidFill>
                <a:srgbClr val="02C6A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3" name="文本框 9"/>
          <p:cNvSpPr txBox="1"/>
          <p:nvPr/>
        </p:nvSpPr>
        <p:spPr>
          <a:xfrm rot="881508" flipH="1">
            <a:off x="10485967" y="1176338"/>
            <a:ext cx="988484" cy="3063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en-US" altLang="zh-CN" sz="15000">
                <a:solidFill>
                  <a:srgbClr val="02C6AA"/>
                </a:solidFill>
                <a:latin typeface="Bauhaus 93" pitchFamily="82" charset="0"/>
                <a:ea typeface="微软雅黑" panose="020B0503020204020204" pitchFamily="34" charset="-122"/>
              </a:rPr>
              <a:t>”</a:t>
            </a:r>
            <a:endParaRPr lang="zh-CN" altLang="en-US" sz="15000" dirty="0">
              <a:solidFill>
                <a:srgbClr val="02C6AA"/>
              </a:solidFill>
              <a:latin typeface="Bauhaus 93" pitchFamily="82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65405" indent="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Tx/>
        <a:buNone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0" indent="0" algn="just" defTabSz="514350" rtl="0" eaLnBrk="1" latinLnBrk="0" hangingPunct="1">
        <a:lnSpc>
          <a:spcPct val="13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rPr lang="en-US" altLang="zh-CN" sz="4800"/>
              <a:t>  </a:t>
            </a:r>
            <a:r>
              <a:rPr lang="zh-CN" altLang="en-US" sz="4800"/>
              <a:t>项目分享</a:t>
            </a:r>
            <a:endParaRPr lang="zh-CN" altLang="en-US" sz="4800"/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项目：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走秀网电子商务网站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分享人：张庆龙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内容占位符 1" descr="car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045" y="1782445"/>
            <a:ext cx="3263265" cy="1085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详情页遇到问题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放大镜没有实现，滑块和效果图一样大：</a:t>
            </a:r>
            <a:endParaRPr lang="zh-CN" altLang="en-US"/>
          </a:p>
          <a:p>
            <a:r>
              <a:rPr lang="zh-CN" altLang="en-US"/>
              <a:t>解决方法：</a:t>
            </a:r>
            <a:endParaRPr lang="zh-CN" altLang="en-US"/>
          </a:p>
          <a:p>
            <a:r>
              <a:rPr lang="zh-CN" altLang="en-US"/>
              <a:t>找插件</a:t>
            </a:r>
            <a:endParaRPr lang="zh-CN" altLang="en-US"/>
          </a:p>
          <a:p>
            <a:r>
              <a:rPr lang="zh-CN" altLang="en-US"/>
              <a:t>原因：需要两个图片大小不一样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购物车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功能：</a:t>
            </a:r>
            <a:endParaRPr lang="zh-CN" altLang="en-US" sz="4000"/>
          </a:p>
          <a:p>
            <a:r>
              <a:rPr lang="zh-CN" altLang="en-US" sz="1800"/>
              <a:t>把详情页和列表页添加到</a:t>
            </a:r>
            <a:endParaRPr lang="zh-CN" altLang="en-US" sz="1800"/>
          </a:p>
          <a:p>
            <a:r>
              <a:rPr lang="en-US" altLang="zh-CN" sz="1800"/>
              <a:t>cookie</a:t>
            </a:r>
            <a:r>
              <a:rPr lang="zh-CN" altLang="en-US" sz="1800"/>
              <a:t>里的数据获取并解析</a:t>
            </a:r>
            <a:endParaRPr lang="zh-CN" altLang="en-US" sz="1800"/>
          </a:p>
          <a:p>
            <a:r>
              <a:rPr lang="zh-CN" altLang="en-US" sz="1800"/>
              <a:t>出来添加显示到购物车上，</a:t>
            </a:r>
            <a:endParaRPr lang="zh-CN" altLang="en-US" sz="1800"/>
          </a:p>
          <a:p>
            <a:r>
              <a:rPr lang="zh-CN" altLang="en-US" sz="1800"/>
              <a:t>实现数量相加减，保存并上传到</a:t>
            </a:r>
            <a:endParaRPr lang="zh-CN" altLang="en-US" sz="1800"/>
          </a:p>
          <a:p>
            <a:r>
              <a:rPr lang="en-US" altLang="zh-CN" sz="1800"/>
              <a:t>cookie</a:t>
            </a:r>
            <a:r>
              <a:rPr lang="zh-CN" altLang="en-US" sz="1800"/>
              <a:t>上，同时改变小计和总计</a:t>
            </a:r>
            <a:endParaRPr lang="zh-CN" altLang="en-US" sz="1800"/>
          </a:p>
          <a:p>
            <a:r>
              <a:rPr lang="zh-CN" altLang="en-US" sz="1800"/>
              <a:t>多选框实现选择变色，多选框未选择</a:t>
            </a:r>
            <a:endParaRPr lang="zh-CN" altLang="en-US" sz="1800"/>
          </a:p>
          <a:p>
            <a:r>
              <a:rPr lang="zh-CN" altLang="en-US" sz="1800"/>
              <a:t>则不计入总价，可以逐个删除也可以一次性</a:t>
            </a:r>
            <a:endParaRPr lang="zh-CN" altLang="en-US" sz="1800"/>
          </a:p>
          <a:p>
            <a:r>
              <a:rPr lang="zh-CN" altLang="en-US" sz="1800"/>
              <a:t>选中全部删除，删除并保存到</a:t>
            </a:r>
            <a:r>
              <a:rPr lang="en-US" altLang="zh-CN" sz="1800"/>
              <a:t>cookie</a:t>
            </a:r>
            <a:r>
              <a:rPr lang="zh-CN" altLang="en-US" sz="1800"/>
              <a:t>上</a:t>
            </a:r>
            <a:endParaRPr lang="zh-CN" altLang="en-US" sz="1800"/>
          </a:p>
          <a:p>
            <a:r>
              <a:rPr lang="zh-CN" alt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r>
              <a:rPr lang="zh-CN" alt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数量</a:t>
            </a:r>
            <a:endParaRPr lang="zh-CN" altLang="en-US" sz="1800" b="0" cap="none" spc="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商品数量输入不规则时自动更正</a:t>
            </a:r>
            <a:endParaRPr lang="zh-CN" altLang="en-US" sz="1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2125980"/>
            <a:ext cx="6142990" cy="589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013075"/>
            <a:ext cx="179133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购物车遇到问题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</a:t>
            </a:r>
            <a:r>
              <a:rPr lang="en-US" altLang="zh-CN"/>
              <a:t>null</a:t>
            </a:r>
            <a:r>
              <a:rPr lang="zh-CN" altLang="en-US"/>
              <a:t>删除</a:t>
            </a:r>
            <a:r>
              <a:rPr lang="en-US" altLang="zh-CN"/>
              <a:t>cookie</a:t>
            </a:r>
            <a:r>
              <a:rPr lang="zh-CN" altLang="en-US"/>
              <a:t>只是删除的是内容</a:t>
            </a:r>
            <a:endParaRPr lang="zh-CN" altLang="en-US"/>
          </a:p>
          <a:p>
            <a:r>
              <a:rPr lang="zh-CN" altLang="en-US"/>
              <a:t>解决办法：在判断里加多个内容不为空的判断</a:t>
            </a:r>
            <a:endParaRPr lang="zh-CN" altLang="en-US"/>
          </a:p>
          <a:p>
            <a:r>
              <a:rPr lang="zh-CN" altLang="en-US"/>
              <a:t>                 $.cookie('mydata') != 'null')</a:t>
            </a:r>
            <a:endParaRPr lang="zh-CN" altLang="en-US"/>
          </a:p>
          <a:p>
            <a:r>
              <a:rPr lang="zh-CN" altLang="en-US"/>
              <a:t>                 &amp;&amp; ($.cookie('mydata') != null即可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通过项目发现：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自己对</a:t>
            </a:r>
            <a:r>
              <a:rPr lang="en-US" altLang="zh-CN"/>
              <a:t>js</a:t>
            </a:r>
            <a:r>
              <a:rPr lang="zh-CN" altLang="en-US"/>
              <a:t>运用很生疏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对函数的封装不熟悉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每次做功能前先分析出功能模块的相关联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核心代码框架需先实现再写小细节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技术和插件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4000">
                <a:sym typeface="+mn-ea"/>
              </a:rPr>
              <a:t>技术：</a:t>
            </a:r>
            <a:r>
              <a:rPr lang="en-US" altLang="zh-CN" sz="4000">
                <a:sym typeface="+mn-ea"/>
              </a:rPr>
              <a:t>css  javascript   jquery  </a:t>
            </a:r>
            <a:endParaRPr lang="en-US" altLang="zh-CN" sz="4000">
              <a:sym typeface="+mn-ea"/>
            </a:endParaRPr>
          </a:p>
          <a:p>
            <a:r>
              <a:rPr lang="zh-CN" altLang="en-US" sz="4000">
                <a:sym typeface="+mn-ea"/>
              </a:rPr>
              <a:t>使用的插件：</a:t>
            </a:r>
            <a:endParaRPr lang="zh-CN" altLang="en-US" sz="4000">
              <a:sym typeface="+mn-ea"/>
            </a:endParaRPr>
          </a:p>
          <a:p>
            <a:r>
              <a:rPr lang="zh-CN" altLang="en-US" sz="4000"/>
              <a:t>                           </a:t>
            </a:r>
            <a:endParaRPr lang="zh-CN" altLang="en-US" sz="4000"/>
          </a:p>
          <a:p>
            <a:r>
              <a:rPr lang="zh-CN" altLang="en-US" sz="4000"/>
              <a:t>                       </a:t>
            </a:r>
            <a:r>
              <a:rPr lang="zh-CN" altLang="en-US" sz="4000">
                <a:sym typeface="+mn-ea"/>
              </a:rPr>
              <a:t> jquery.cookie</a:t>
            </a:r>
            <a:endParaRPr lang="zh-CN" altLang="en-US" sz="4000"/>
          </a:p>
          <a:p>
            <a:endParaRPr lang="zh-CN" altLang="en-US" sz="4000"/>
          </a:p>
          <a:p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2807335"/>
            <a:ext cx="2505075" cy="62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15" y="2724150"/>
            <a:ext cx="2504440" cy="788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3808095"/>
            <a:ext cx="2505075" cy="607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/>
              <a:t>项目组成部分</a:t>
            </a:r>
            <a:endParaRPr lang="zh-CN" altLang="en-US" sz="400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>
                <a:sym typeface="+mn-ea"/>
              </a:rPr>
              <a:t>1.</a:t>
            </a:r>
            <a:r>
              <a:rPr lang="zh-CN" altLang="en-US" sz="3600">
                <a:sym typeface="+mn-ea"/>
              </a:rPr>
              <a:t>注册页</a:t>
            </a:r>
            <a:r>
              <a:rPr lang="en-US" altLang="zh-CN" sz="3600">
                <a:sym typeface="+mn-ea"/>
              </a:rPr>
              <a:t>(register.html)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2.</a:t>
            </a:r>
            <a:r>
              <a:rPr lang="zh-CN" altLang="en-US" sz="3600">
                <a:sym typeface="+mn-ea"/>
              </a:rPr>
              <a:t>登录页</a:t>
            </a:r>
            <a:r>
              <a:rPr lang="en-US" altLang="zh-CN" sz="3600">
                <a:sym typeface="+mn-ea"/>
              </a:rPr>
              <a:t>(login.html)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首页</a:t>
            </a:r>
            <a:r>
              <a:rPr lang="en-US" altLang="zh-CN" sz="3600">
                <a:sym typeface="+mn-ea"/>
              </a:rPr>
              <a:t>(index.html)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4.</a:t>
            </a:r>
            <a:r>
              <a:rPr lang="zh-CN" altLang="en-US" sz="3600">
                <a:sym typeface="+mn-ea"/>
              </a:rPr>
              <a:t>列表页</a:t>
            </a:r>
            <a:r>
              <a:rPr lang="en-US" altLang="zh-CN" sz="3600">
                <a:sym typeface="+mn-ea"/>
              </a:rPr>
              <a:t>(list.html)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5.</a:t>
            </a:r>
            <a:r>
              <a:rPr lang="zh-CN" altLang="en-US" sz="3600">
                <a:sym typeface="+mn-ea"/>
              </a:rPr>
              <a:t>详情页</a:t>
            </a:r>
            <a:r>
              <a:rPr lang="en-US" altLang="zh-CN" sz="3600">
                <a:sym typeface="+mn-ea"/>
              </a:rPr>
              <a:t>(detail.html)</a:t>
            </a:r>
            <a:endParaRPr lang="en-US" altLang="zh-CN" sz="3600"/>
          </a:p>
          <a:p>
            <a:r>
              <a:rPr lang="en-US" altLang="zh-CN" sz="3600">
                <a:sym typeface="+mn-ea"/>
              </a:rPr>
              <a:t>6.</a:t>
            </a:r>
            <a:r>
              <a:rPr lang="zh-CN" altLang="en-US" sz="3600">
                <a:sym typeface="+mn-ea"/>
              </a:rPr>
              <a:t>购物车</a:t>
            </a:r>
            <a:r>
              <a:rPr lang="en-US" altLang="zh-CN" sz="3600">
                <a:sym typeface="+mn-ea"/>
              </a:rPr>
              <a:t>(shopcar.html)</a:t>
            </a:r>
            <a:endParaRPr lang="en-US" altLang="zh-CN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注册页面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4735" y="1148080"/>
            <a:ext cx="5543550" cy="4562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86930" y="1010920"/>
            <a:ext cx="4834890" cy="389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功能：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用户需要填写正确的信息才可以注册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手机格式，验证码，密码长度和强度，同时需勾选用户协议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判定</a:t>
            </a:r>
            <a:r>
              <a:rPr lang="en-US" altLang="zh-CN" sz="2400">
                <a:sym typeface="+mn-ea"/>
              </a:rPr>
              <a:t>cookie</a:t>
            </a:r>
            <a:r>
              <a:rPr lang="zh-CN" altLang="en-US" sz="2400">
                <a:sym typeface="+mn-ea"/>
              </a:rPr>
              <a:t>是否已注册该用户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正确登录后进入登录界面并保存用户的信息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登录页面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                                                     </a:t>
            </a:r>
            <a:r>
              <a:rPr lang="zh-CN" altLang="en-US"/>
              <a:t>功能：用户从注册界面界面直接</a:t>
            </a:r>
            <a:endParaRPr lang="zh-CN" altLang="en-US"/>
          </a:p>
          <a:p>
            <a:r>
              <a:rPr lang="zh-CN" altLang="en-US"/>
              <a:t>                                                                       进来就填好用户名，判断从</a:t>
            </a:r>
            <a:endParaRPr lang="zh-CN" altLang="en-US"/>
          </a:p>
          <a:p>
            <a:r>
              <a:rPr lang="zh-CN" altLang="en-US"/>
              <a:t>                                                                       </a:t>
            </a:r>
            <a:r>
              <a:rPr lang="en-US" altLang="zh-CN"/>
              <a:t>cookie</a:t>
            </a:r>
            <a:r>
              <a:rPr lang="zh-CN" altLang="en-US"/>
              <a:t>中获取的用户名和</a:t>
            </a:r>
            <a:endParaRPr lang="zh-CN" altLang="en-US"/>
          </a:p>
          <a:p>
            <a:r>
              <a:rPr lang="zh-CN" altLang="en-US"/>
              <a:t>                                                                       密码是否相同，如果不正确</a:t>
            </a:r>
            <a:endParaRPr lang="zh-CN" altLang="en-US"/>
          </a:p>
          <a:p>
            <a:r>
              <a:rPr lang="zh-CN" altLang="en-US"/>
              <a:t>                                                                        提示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                    正确就进入主页                                                                  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502410"/>
            <a:ext cx="5908675" cy="3078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60" y="3438525"/>
            <a:ext cx="208280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注册和登录遇到的问题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手机号码长度的验证</a:t>
            </a:r>
            <a:r>
              <a:rPr lang="en-US" altLang="zh-CN"/>
              <a:t>jQ</a:t>
            </a:r>
            <a:r>
              <a:rPr lang="zh-CN" altLang="en-US"/>
              <a:t>没有方法</a:t>
            </a:r>
            <a:endParaRPr lang="zh-CN" altLang="en-US"/>
          </a:p>
          <a:p>
            <a:r>
              <a:rPr lang="zh-CN" altLang="en-US"/>
              <a:t>解决方法：寻找插件   利用</a:t>
            </a:r>
            <a:r>
              <a:rPr lang="en-US" altLang="zh-CN"/>
              <a:t>js</a:t>
            </a:r>
            <a:r>
              <a:rPr lang="zh-CN" altLang="en-US"/>
              <a:t>判断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主页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功能：</a:t>
            </a:r>
            <a:endParaRPr lang="zh-CN" altLang="en-US" sz="4000"/>
          </a:p>
          <a:p>
            <a:r>
              <a:rPr lang="zh-CN" altLang="en-US" sz="2800"/>
              <a:t>基本布局，产品标签，滚动条回顶部</a:t>
            </a:r>
            <a:endParaRPr lang="zh-CN" altLang="en-US" sz="2800"/>
          </a:p>
          <a:p>
            <a:r>
              <a:rPr lang="zh-CN" altLang="en-US"/>
              <a:t>主页进入详情页或列表页，购物车</a:t>
            </a:r>
            <a:endParaRPr lang="zh-CN" altLang="en-US"/>
          </a:p>
          <a:p>
            <a:r>
              <a:rPr lang="zh-CN" altLang="en-US"/>
              <a:t>登录后购物车不为空  小购物车显示数量</a:t>
            </a:r>
            <a:endParaRPr lang="zh-CN" altLang="en-US"/>
          </a:p>
          <a:p>
            <a:r>
              <a:rPr lang="zh-CN" altLang="en-US"/>
              <a:t>主图：</a:t>
            </a:r>
            <a:r>
              <a:rPr lang="en-US" altLang="zh-CN"/>
              <a:t>hover</a:t>
            </a:r>
            <a:r>
              <a:rPr lang="zh-CN" altLang="en-US"/>
              <a:t>以后边框会出现四边渐变出现，移开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渐变消失，利用了</a:t>
            </a:r>
            <a:r>
              <a:rPr lang="en-US" altLang="zh-CN"/>
              <a:t>css3</a:t>
            </a:r>
            <a:r>
              <a:rPr lang="zh-CN" altLang="en-US"/>
              <a:t>的transition的属性</a:t>
            </a:r>
            <a:endParaRPr lang="zh-CN" altLang="en-US"/>
          </a:p>
          <a:p>
            <a:r>
              <a:rPr lang="zh-CN" altLang="en-US"/>
              <a:t>导航：</a:t>
            </a:r>
            <a:r>
              <a:rPr lang="en-US" altLang="zh-CN"/>
              <a:t>hover</a:t>
            </a:r>
            <a:r>
              <a:rPr lang="zh-CN" altLang="en-US"/>
              <a:t>后出现导航，移开后消失</a:t>
            </a:r>
            <a:endParaRPr lang="zh-CN" altLang="en-US"/>
          </a:p>
          <a:p>
            <a:r>
              <a:rPr lang="en-US" altLang="zh-CN"/>
              <a:t>   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1445" y="2525395"/>
            <a:ext cx="1009650" cy="61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05" y="3324225"/>
            <a:ext cx="2618740" cy="957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260" y="4281805"/>
            <a:ext cx="2173605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/>
              <a:t>列表页</a:t>
            </a:r>
            <a:endParaRPr lang="zh-CN" altLang="zh-CN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功能：</a:t>
            </a:r>
            <a:r>
              <a:rPr lang="zh-CN" altLang="en-US" sz="2000"/>
              <a:t>利用</a:t>
            </a:r>
            <a:r>
              <a:rPr lang="en-US" altLang="zh-CN" sz="2000"/>
              <a:t>ajax</a:t>
            </a:r>
            <a:r>
              <a:rPr lang="zh-CN" altLang="en-US" sz="2000"/>
              <a:t>请求</a:t>
            </a:r>
            <a:endParaRPr lang="zh-CN" altLang="en-US" sz="2000"/>
          </a:p>
          <a:p>
            <a:r>
              <a:rPr lang="zh-CN" altLang="en-US" sz="2000"/>
              <a:t>          解析</a:t>
            </a:r>
            <a:r>
              <a:rPr lang="en-US" altLang="zh-CN" sz="2000"/>
              <a:t>json</a:t>
            </a:r>
            <a:r>
              <a:rPr lang="zh-CN" altLang="en-US" sz="2000"/>
              <a:t>里的文件</a:t>
            </a:r>
            <a:endParaRPr lang="zh-CN" altLang="en-US" sz="2000"/>
          </a:p>
          <a:p>
            <a:r>
              <a:rPr lang="zh-CN" altLang="en-US" sz="2000"/>
              <a:t>          把解析出来的数据动态生成</a:t>
            </a:r>
            <a:endParaRPr lang="zh-CN" altLang="en-US" sz="2000"/>
          </a:p>
          <a:p>
            <a:r>
              <a:rPr lang="en-US" altLang="zh-CN" sz="2000"/>
              <a:t>          </a:t>
            </a:r>
            <a:r>
              <a:rPr lang="zh-CN" altLang="en-US" sz="2000"/>
              <a:t>加载到页面上实现翻页，上下页</a:t>
            </a:r>
            <a:endParaRPr lang="zh-CN" altLang="en-US" sz="2000"/>
          </a:p>
          <a:p>
            <a:r>
              <a:rPr lang="zh-CN" altLang="en-US" sz="2000"/>
              <a:t>          ，动态添加按钮，每次点击按钮会</a:t>
            </a:r>
            <a:endParaRPr lang="zh-CN" altLang="en-US" sz="2000"/>
          </a:p>
          <a:p>
            <a:r>
              <a:rPr lang="zh-CN" altLang="en-US" sz="2000"/>
              <a:t>          回弹到列表展示的地方</a:t>
            </a:r>
            <a:endParaRPr lang="zh-CN" altLang="en-US" sz="2000"/>
          </a:p>
          <a:p>
            <a:r>
              <a:rPr lang="zh-CN" altLang="en-US" sz="2000"/>
              <a:t>          添加商品到购物车，</a:t>
            </a:r>
            <a:r>
              <a:rPr lang="en-US" altLang="zh-CN" sz="2000"/>
              <a:t>clone</a:t>
            </a:r>
            <a:r>
              <a:rPr lang="zh-CN" altLang="en-US" sz="2000"/>
              <a:t>图片并</a:t>
            </a:r>
            <a:endParaRPr lang="zh-CN" altLang="en-US" sz="2000"/>
          </a:p>
          <a:p>
            <a:r>
              <a:rPr lang="zh-CN" altLang="en-US" sz="2000"/>
              <a:t>          利用animate飞到购物车上</a:t>
            </a:r>
            <a:endParaRPr lang="zh-CN" altLang="en-US" sz="2000"/>
          </a:p>
          <a:p>
            <a:r>
              <a:rPr lang="zh-CN" altLang="en-US" sz="2000"/>
              <a:t>          购物车上添加数量   </a:t>
            </a:r>
            <a:endParaRPr lang="zh-CN" altLang="en-US" sz="2000"/>
          </a:p>
          <a:p>
            <a:r>
              <a:rPr lang="zh-CN" altLang="en-US"/>
              <a:t>        轮播图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085" y="4982845"/>
            <a:ext cx="1209675" cy="714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2940050"/>
            <a:ext cx="4237990" cy="40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190" y="3593465"/>
            <a:ext cx="2101215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详情页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功能：</a:t>
            </a:r>
            <a:endParaRPr lang="zh-CN" altLang="en-US" sz="4000"/>
          </a:p>
          <a:p>
            <a:r>
              <a:rPr lang="zh-CN" altLang="en-US"/>
              <a:t>放大镜 </a:t>
            </a:r>
            <a:r>
              <a:rPr lang="en-US" altLang="zh-CN"/>
              <a:t>——</a:t>
            </a:r>
            <a:r>
              <a:rPr lang="zh-CN" altLang="en-US"/>
              <a:t>》插件实现</a:t>
            </a:r>
            <a:endParaRPr lang="zh-CN" altLang="en-US"/>
          </a:p>
          <a:p>
            <a:r>
              <a:rPr lang="zh-CN" altLang="en-US"/>
              <a:t>商品添加到购物车：</a:t>
            </a:r>
            <a:endParaRPr lang="zh-CN" altLang="en-US"/>
          </a:p>
          <a:p>
            <a:r>
              <a:rPr lang="zh-CN" altLang="en-US" sz="1800"/>
              <a:t>商品飞到购物车，购物车显示相应数量，并存到</a:t>
            </a:r>
            <a:endParaRPr lang="zh-CN" altLang="en-US" sz="1800"/>
          </a:p>
          <a:p>
            <a:r>
              <a:rPr lang="en-US" altLang="zh-CN" sz="1800"/>
              <a:t>cookie</a:t>
            </a:r>
            <a:r>
              <a:rPr lang="zh-CN" altLang="en-US" sz="1800"/>
              <a:t>里面</a:t>
            </a:r>
            <a:endParaRPr lang="zh-CN" altLang="en-US" sz="1800"/>
          </a:p>
          <a:p>
            <a:r>
              <a:rPr lang="zh-CN" altLang="en-US"/>
              <a:t>评价：</a:t>
            </a:r>
            <a:endParaRPr lang="zh-CN" altLang="en-US"/>
          </a:p>
          <a:p>
            <a:r>
              <a:rPr lang="zh-CN" altLang="en-US" sz="1800"/>
              <a:t>登录后，如果没登录则评论不了</a:t>
            </a:r>
            <a:endParaRPr lang="zh-CN" altLang="en-US" sz="1800"/>
          </a:p>
          <a:p>
            <a:r>
              <a:rPr lang="zh-CN" altLang="en-US" sz="1800"/>
              <a:t>利用模态窗口，点击发送会创建一个新的节点</a:t>
            </a:r>
            <a:endParaRPr lang="zh-CN" altLang="en-US" sz="1800"/>
          </a:p>
          <a:p>
            <a:r>
              <a:rPr lang="zh-CN" altLang="en-US" sz="1800"/>
              <a:t>把内容和当前的时间添加对象的新节点中，并添加</a:t>
            </a:r>
            <a:endParaRPr lang="zh-CN" altLang="en-US" sz="1800"/>
          </a:p>
          <a:p>
            <a:r>
              <a:rPr lang="zh-CN" altLang="en-US" sz="1800"/>
              <a:t>到评论框上</a:t>
            </a:r>
            <a:endParaRPr lang="zh-CN" altLang="en-US" sz="1800"/>
          </a:p>
          <a:p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8260" y="1466215"/>
            <a:ext cx="2934335" cy="143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0" y="3296285"/>
            <a:ext cx="1729740" cy="845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55" y="3366770"/>
            <a:ext cx="1285875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40" y="4071620"/>
            <a:ext cx="1489710" cy="807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05" y="4789805"/>
            <a:ext cx="1742440" cy="178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245" y="5139690"/>
            <a:ext cx="2741295" cy="917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000120140530A99PPBG">
  <a:themeElements>
    <a:clrScheme name="自定义 685">
      <a:dk1>
        <a:srgbClr val="FFFFFF"/>
      </a:dk1>
      <a:lt1>
        <a:srgbClr val="FFFFFF"/>
      </a:lt1>
      <a:dk2>
        <a:srgbClr val="FFFFFF"/>
      </a:dk2>
      <a:lt2>
        <a:srgbClr val="5F5F5F"/>
      </a:lt2>
      <a:accent1>
        <a:srgbClr val="DFE472"/>
      </a:accent1>
      <a:accent2>
        <a:srgbClr val="D0C58C"/>
      </a:accent2>
      <a:accent3>
        <a:srgbClr val="CBE37B"/>
      </a:accent3>
      <a:accent4>
        <a:srgbClr val="B7BB63"/>
      </a:accent4>
      <a:accent5>
        <a:srgbClr val="F9B3A9"/>
      </a:accent5>
      <a:accent6>
        <a:srgbClr val="FF8585"/>
      </a:accent6>
      <a:hlink>
        <a:srgbClr val="E9ED9F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WPS 演示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Bauhaus 93</vt:lpstr>
      <vt:lpstr>幼圆</vt:lpstr>
      <vt:lpstr>Calibri</vt:lpstr>
      <vt:lpstr>Segoe Print</vt:lpstr>
      <vt:lpstr>Baskerville Old Face</vt:lpstr>
      <vt:lpstr>1_A000120140530A99PPBG</vt:lpstr>
      <vt:lpstr>                     项目分享</vt:lpstr>
      <vt:lpstr>技术和插件</vt:lpstr>
      <vt:lpstr>项目组成部分</vt:lpstr>
      <vt:lpstr>注册页面</vt:lpstr>
      <vt:lpstr>登录页面</vt:lpstr>
      <vt:lpstr>PowerPoint 演示文稿</vt:lpstr>
      <vt:lpstr>主页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2016-01-02T04:31:00Z</dcterms:created>
  <dcterms:modified xsi:type="dcterms:W3CDTF">2016-12-07T16:07:24Z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