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90" d="100"/>
          <a:sy n="90" d="100"/>
        </p:scale>
        <p:origin x="23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D871F-9E22-1D4A-8B27-83C63E1E8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C7D592-4305-0240-AEFC-38219236F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D6823-34C8-6A41-87CB-9A57E3E1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F4C-244F-0041-9229-07F158A579B8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35020-0F64-084A-889D-29ED3A32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F5983-2888-7648-A245-65245DFB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D8B-3088-E04E-BFEE-3A58CF322E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74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94EA9-8DD1-054B-A28D-824005C2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C94363-00C4-0E42-ABAD-F1CED7132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EABAE-91BE-4E45-AB25-E50235F8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F4C-244F-0041-9229-07F158A579B8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C2D47-4D6C-094C-9C2E-E47A5437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A329E-5CC4-CE46-ABB8-B966B607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D8B-3088-E04E-BFEE-3A58CF322E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941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D5CA0D-1AB7-9548-A3C1-1444DB707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3DB0D0-CCE8-3344-A159-A4BAD6FD5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91F4D-F8D5-114C-9DA1-C751A47C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F4C-244F-0041-9229-07F158A579B8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15835-3F81-5740-9177-A067DB60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07AD8-FEB3-374F-A1B5-9A71CCEE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D8B-3088-E04E-BFEE-3A58CF322E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23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68473-BEE7-824C-A68B-D3E029FA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5492A-775E-C54A-AC66-93343344A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FF9F7-92EC-2B41-AED0-5C997D56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F4C-244F-0041-9229-07F158A579B8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D0102-215C-D346-A71A-C7522C7F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BD105-5BF6-5F43-A256-68E276C3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D8B-3088-E04E-BFEE-3A58CF322E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23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19D21-72D4-A14B-B81A-688C0409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42F25C-6C15-8E48-9CF7-BB94A3F6F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C91B4-A1C0-3B43-9F8F-259B4D03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F4C-244F-0041-9229-07F158A579B8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B31F4-B5B4-F740-9010-950BAB6B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6B0DB-A0C0-C84E-8EC7-BCE8F6F2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D8B-3088-E04E-BFEE-3A58CF322E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24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F1935-EC96-BD4B-BEF0-3437DB0A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8C738-FF3C-DF40-8C35-EB8C87BF6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BCFA7C-1E41-3F4A-A14A-C7BA4C79C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4F3DA-6D91-084F-8E37-EF82EB66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F4C-244F-0041-9229-07F158A579B8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4141ED-E653-5F47-BD7E-3F95E3F5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A39D79-4FB9-A242-B4DA-D98B64FF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D8B-3088-E04E-BFEE-3A58CF322E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39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D8412-CE3C-C144-A1B3-7438606C4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FA99AC-868C-D741-93B5-8543076C4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65CA48-C269-5947-8586-295E8D9C6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F2C4EB-427E-E842-AE1A-31FC9269F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669B04-480B-5A4A-AF89-48011C110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5129C8-BEF5-054B-990C-93AC92EE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F4C-244F-0041-9229-07F158A579B8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F18724-53C2-8F4E-8F2E-3D26FE54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ED8648-21A0-1B4B-9D56-1D7C5549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D8B-3088-E04E-BFEE-3A58CF322E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89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8D0E6-D4B8-DA4E-B958-10F8FCB4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44E6EC-7A0C-9348-985F-B6DBCDD3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F4C-244F-0041-9229-07F158A579B8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A369F1-C7D8-7741-96DC-EE5F8AB6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E1035E-2ECA-284D-BF6C-6126E6D5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D8B-3088-E04E-BFEE-3A58CF322E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411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5E969-AFD0-964F-9BDC-F8025FC0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F4C-244F-0041-9229-07F158A579B8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FB73E4-07F7-EB43-AA96-6C8FA662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1A8563-07C7-5247-A76A-D8CC671B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D8B-3088-E04E-BFEE-3A58CF322E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318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CE858-61DC-8546-8B63-E05319C0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94532-8D19-FB4D-A11E-DDFF47F18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F39173-BCB3-AF4A-8905-5B478868D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2C53A-D7E0-DF47-AB0F-D6D34234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F4C-244F-0041-9229-07F158A579B8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A8AC6F-42AF-B54F-8A63-9C2A9A2D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C7193-5AAE-A248-B58C-F4CEFE02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D8B-3088-E04E-BFEE-3A58CF322E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466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F8A0D-10DF-694B-A705-6A96249D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EA2DAC-69E0-C144-BC7F-FC53C862D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51A979-AABC-A04F-8576-AEB12F178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09A624-FF9F-E549-8C22-767DA073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F4C-244F-0041-9229-07F158A579B8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72F77F-7365-4748-8CB2-5D674F2A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2306D0-37EA-AC4B-900E-1A247ACA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D8B-3088-E04E-BFEE-3A58CF322E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05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52843E-974D-0345-8A0A-A2F6D6A3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639C0-6F62-F945-BA36-ACD6BE357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3C7FD-D2F0-B247-9A59-997D4F83C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A3F4C-244F-0041-9229-07F158A579B8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CEC72D-C3B8-B44E-A24B-38B9B28F9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34C72-C361-8D47-9BCC-9895D994D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D6D8B-3088-E04E-BFEE-3A58CF322E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48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02F8D4F-39A8-7C43-AFAB-F15606E78CEC}"/>
              </a:ext>
            </a:extLst>
          </p:cNvPr>
          <p:cNvCxnSpPr>
            <a:cxnSpLocks/>
          </p:cNvCxnSpPr>
          <p:nvPr/>
        </p:nvCxnSpPr>
        <p:spPr>
          <a:xfrm>
            <a:off x="4104346" y="3429000"/>
            <a:ext cx="2425042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705BB43-9CAB-074C-813E-0EEAF6FAF6F1}"/>
              </a:ext>
            </a:extLst>
          </p:cNvPr>
          <p:cNvCxnSpPr>
            <a:cxnSpLocks/>
          </p:cNvCxnSpPr>
          <p:nvPr/>
        </p:nvCxnSpPr>
        <p:spPr>
          <a:xfrm>
            <a:off x="4256746" y="3967162"/>
            <a:ext cx="0" cy="176213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13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9E348-F120-A441-B224-62405B52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543F3-C639-E243-BBC9-C18E85D15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747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0</Words>
  <Application>Microsoft Macintosh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zhangqx@pku.edu.cn</dc:creator>
  <cp:lastModifiedBy>zhangqx@pku.edu.cn</cp:lastModifiedBy>
  <cp:revision>4</cp:revision>
  <dcterms:created xsi:type="dcterms:W3CDTF">2020-12-31T00:05:55Z</dcterms:created>
  <dcterms:modified xsi:type="dcterms:W3CDTF">2020-12-31T08:16:10Z</dcterms:modified>
</cp:coreProperties>
</file>