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6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7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9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4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4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D9B5-8610-4EF9-BD93-E2132D67A92B}" type="datetimeFigureOut">
              <a:rPr lang="en-US" smtClean="0"/>
              <a:t>17-Mar-23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>
            <a:off x="2314865" y="1526587"/>
            <a:ext cx="166884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970267" y="1523260"/>
            <a:ext cx="0" cy="1722177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3651353" y="2197030"/>
            <a:ext cx="1830104" cy="853391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977010" y="1545532"/>
            <a:ext cx="1498446" cy="1498446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655590" y="2239572"/>
            <a:ext cx="0" cy="100584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307884" y="2183928"/>
            <a:ext cx="13716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弧形 43"/>
          <p:cNvSpPr/>
          <p:nvPr/>
        </p:nvSpPr>
        <p:spPr>
          <a:xfrm>
            <a:off x="3175908" y="2985796"/>
            <a:ext cx="220435" cy="324173"/>
          </a:xfrm>
          <a:prstGeom prst="arc">
            <a:avLst>
              <a:gd name="adj1" fmla="val 16200000"/>
              <a:gd name="adj2" fmla="val 26178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171853" y="892638"/>
            <a:ext cx="1094187" cy="2346492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878676" y="3233651"/>
            <a:ext cx="37756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2307884" y="895741"/>
            <a:ext cx="0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3830" y="324298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28621" y="326960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3993" y="7837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 rot="1500000">
            <a:off x="3452831" y="1339538"/>
            <a:ext cx="730846" cy="1054226"/>
            <a:chOff x="6680719" y="1796737"/>
            <a:chExt cx="730846" cy="1054226"/>
          </a:xfrm>
        </p:grpSpPr>
        <p:sp>
          <p:nvSpPr>
            <p:cNvPr id="13" name="圆角矩形 12"/>
            <p:cNvSpPr/>
            <p:nvPr/>
          </p:nvSpPr>
          <p:spPr>
            <a:xfrm>
              <a:off x="6680719" y="2533855"/>
              <a:ext cx="137160" cy="31710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7879" y="2692409"/>
              <a:ext cx="45652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7274405" y="2533855"/>
              <a:ext cx="137160" cy="31710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圆角矩形 26"/>
            <p:cNvSpPr/>
            <p:nvPr/>
          </p:nvSpPr>
          <p:spPr>
            <a:xfrm rot="1200000">
              <a:off x="6680719" y="1796737"/>
              <a:ext cx="137160" cy="31710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817879" y="1955291"/>
              <a:ext cx="45652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圆角矩形 28"/>
            <p:cNvSpPr/>
            <p:nvPr/>
          </p:nvSpPr>
          <p:spPr>
            <a:xfrm rot="1200000">
              <a:off x="7274405" y="1796737"/>
              <a:ext cx="137160" cy="31710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7046142" y="1955291"/>
              <a:ext cx="0" cy="737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圆角矩形 36"/>
            <p:cNvSpPr/>
            <p:nvPr/>
          </p:nvSpPr>
          <p:spPr>
            <a:xfrm rot="1200000">
              <a:off x="6986644" y="1796737"/>
              <a:ext cx="137160" cy="31710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6977313" y="2533855"/>
              <a:ext cx="137160" cy="31710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381634" y="28656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640745" y="21729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文本框 57"/>
          <p:cNvSpPr txBox="1"/>
          <p:nvPr/>
        </p:nvSpPr>
        <p:spPr>
          <a:xfrm>
            <a:off x="3000553" y="221793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1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402543" y="2685236"/>
            <a:ext cx="293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 rot="1200000">
            <a:off x="3568724" y="1706418"/>
            <a:ext cx="293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 rot="1500000">
            <a:off x="4302316" y="2565511"/>
            <a:ext cx="293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5446246" y="300680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直接连接符 87"/>
          <p:cNvCxnSpPr/>
          <p:nvPr/>
        </p:nvCxnSpPr>
        <p:spPr>
          <a:xfrm rot="2700000" flipH="1">
            <a:off x="4210013" y="985230"/>
            <a:ext cx="0" cy="64008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sm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368021" y="1011887"/>
            <a:ext cx="279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100" dirty="0"/>
          </a:p>
        </p:txBody>
      </p:sp>
      <p:sp>
        <p:nvSpPr>
          <p:cNvPr id="92" name="弧形 91"/>
          <p:cNvSpPr/>
          <p:nvPr/>
        </p:nvSpPr>
        <p:spPr>
          <a:xfrm rot="20394490">
            <a:off x="4065320" y="1283883"/>
            <a:ext cx="84673" cy="125573"/>
          </a:xfrm>
          <a:prstGeom prst="arc">
            <a:avLst>
              <a:gd name="adj1" fmla="val 16200000"/>
              <a:gd name="adj2" fmla="val 26178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矩形 92"/>
          <p:cNvSpPr/>
          <p:nvPr/>
        </p:nvSpPr>
        <p:spPr>
          <a:xfrm>
            <a:off x="4064177" y="1105949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en-US" sz="1100" dirty="0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3662257" y="1906154"/>
            <a:ext cx="135290" cy="290135"/>
          </a:xfrm>
          <a:prstGeom prst="line">
            <a:avLst/>
          </a:prstGeom>
          <a:ln w="12700">
            <a:solidFill>
              <a:srgbClr val="00B0F0"/>
            </a:solidFill>
            <a:prstDash val="solid"/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734597" y="1901536"/>
            <a:ext cx="279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100" dirty="0"/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3973920" y="987981"/>
            <a:ext cx="248445" cy="532801"/>
          </a:xfrm>
          <a:prstGeom prst="line">
            <a:avLst/>
          </a:prstGeom>
          <a:ln w="12700">
            <a:solidFill>
              <a:srgbClr val="00B050"/>
            </a:solidFill>
            <a:prstDash val="solid"/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979913" y="1521187"/>
            <a:ext cx="189073" cy="88166"/>
          </a:xfrm>
          <a:prstGeom prst="line">
            <a:avLst/>
          </a:prstGeom>
          <a:ln w="12700">
            <a:solidFill>
              <a:srgbClr val="FF0000"/>
            </a:solidFill>
            <a:prstDash val="solid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223680" y="987860"/>
            <a:ext cx="206286" cy="961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4179329" y="1094095"/>
            <a:ext cx="241984" cy="51894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307095" y="152737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5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20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zhangqq</dc:creator>
  <cp:lastModifiedBy>zhangqq</cp:lastModifiedBy>
  <cp:revision>11</cp:revision>
  <dcterms:created xsi:type="dcterms:W3CDTF">2023-03-16T07:19:41Z</dcterms:created>
  <dcterms:modified xsi:type="dcterms:W3CDTF">2023-03-17T00:45:22Z</dcterms:modified>
</cp:coreProperties>
</file>