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57" r:id="rId3"/>
    <p:sldId id="362" r:id="rId4"/>
    <p:sldId id="363" r:id="rId5"/>
    <p:sldId id="365" r:id="rId6"/>
    <p:sldId id="366" r:id="rId7"/>
    <p:sldId id="368" r:id="rId8"/>
    <p:sldId id="372" r:id="rId9"/>
    <p:sldId id="373" r:id="rId10"/>
    <p:sldId id="367" r:id="rId11"/>
    <p:sldId id="25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8C43DE5-CDA5-423F-9A00-D8F222959A69}">
          <p14:sldIdLst>
            <p14:sldId id="256"/>
            <p14:sldId id="357"/>
          </p14:sldIdLst>
        </p14:section>
        <p14:section name="无标题节" id="{E17E6784-6903-4EB3-97A1-4CC81E40DD3E}">
          <p14:sldIdLst>
            <p14:sldId id="362"/>
            <p14:sldId id="363"/>
            <p14:sldId id="365"/>
            <p14:sldId id="366"/>
            <p14:sldId id="368"/>
            <p14:sldId id="372"/>
            <p14:sldId id="373"/>
            <p14:sldId id="367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4" pos="551" userDrawn="1">
          <p15:clr>
            <a:srgbClr val="A4A3A4"/>
          </p15:clr>
        </p15:guide>
        <p15:guide id="15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A"/>
    <a:srgbClr val="EDA68D"/>
    <a:srgbClr val="F7F8FA"/>
    <a:srgbClr val="FDFDFE"/>
    <a:srgbClr val="FAFBFC"/>
    <a:srgbClr val="F8F9FB"/>
    <a:srgbClr val="F27900"/>
    <a:srgbClr val="FAFAF3"/>
    <a:srgbClr val="FAFAF9"/>
    <a:srgbClr val="F3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82434" autoAdjust="0"/>
  </p:normalViewPr>
  <p:slideViewPr>
    <p:cSldViewPr snapToGrid="0" showGuides="1">
      <p:cViewPr varScale="1">
        <p:scale>
          <a:sx n="81" d="100"/>
          <a:sy n="81" d="100"/>
        </p:scale>
        <p:origin x="1104" y="64"/>
      </p:cViewPr>
      <p:guideLst>
        <p:guide pos="551"/>
        <p:guide orient="horz" pos="2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EECB-D083-4523-B10F-023CE357BB11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FAFE-CDAF-403B-A73D-03F099EBF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2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2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4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0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Deformable conv </a:t>
            </a:r>
            <a:r>
              <a:rPr lang="zh-CN" altLang="en-US" dirty="0"/>
              <a:t>可变卷积</a:t>
            </a:r>
            <a:endParaRPr lang="en-US" altLang="zh-CN" dirty="0"/>
          </a:p>
          <a:p>
            <a:r>
              <a:rPr lang="en-US" altLang="zh-CN" dirty="0"/>
              <a:t>Standardization </a:t>
            </a:r>
            <a:r>
              <a:rPr lang="zh-CN" altLang="en-US" dirty="0"/>
              <a:t>标准化</a:t>
            </a:r>
            <a:endParaRPr lang="en-US" altLang="zh-CN" dirty="0"/>
          </a:p>
          <a:p>
            <a:r>
              <a:rPr lang="en-US" altLang="zh-CN" dirty="0"/>
              <a:t>Affine transform </a:t>
            </a:r>
            <a:r>
              <a:rPr lang="zh-CN" altLang="en-US" dirty="0"/>
              <a:t>仿射变换</a:t>
            </a:r>
            <a:endParaRPr lang="en-US" altLang="zh-CN" dirty="0"/>
          </a:p>
          <a:p>
            <a:r>
              <a:rPr lang="en-US" altLang="zh-CN" dirty="0"/>
              <a:t>Tanh </a:t>
            </a:r>
            <a:r>
              <a:rPr lang="zh-CN" altLang="en-US" dirty="0"/>
              <a:t>双曲正切函数</a:t>
            </a:r>
            <a:endParaRPr lang="en-US" altLang="zh-CN" dirty="0"/>
          </a:p>
          <a:p>
            <a:r>
              <a:rPr lang="en-US" altLang="zh-CN" dirty="0"/>
              <a:t>e develop the random convolution operation by relaxing the constraints on the fixed grid, which can further increase the diversity of texture modifications.</a:t>
            </a:r>
          </a:p>
          <a:p>
            <a:r>
              <a:rPr lang="zh-CN" altLang="en-US" dirty="0"/>
              <a:t>通过放松对固定网格的约束，发展随机卷积运算，可以进一步增加纹理修改的多样性。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2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Deformable conv </a:t>
            </a:r>
            <a:r>
              <a:rPr lang="zh-CN" altLang="en-US" dirty="0"/>
              <a:t>可变卷积</a:t>
            </a:r>
            <a:endParaRPr lang="en-US" altLang="zh-CN" dirty="0"/>
          </a:p>
          <a:p>
            <a:r>
              <a:rPr lang="en-US" altLang="zh-CN" dirty="0"/>
              <a:t>Standardization </a:t>
            </a:r>
            <a:r>
              <a:rPr lang="zh-CN" altLang="en-US" dirty="0"/>
              <a:t>标准化</a:t>
            </a:r>
            <a:endParaRPr lang="en-US" altLang="zh-CN" dirty="0"/>
          </a:p>
          <a:p>
            <a:r>
              <a:rPr lang="en-US" altLang="zh-CN" dirty="0"/>
              <a:t>Affine transform </a:t>
            </a:r>
            <a:r>
              <a:rPr lang="zh-CN" altLang="en-US" dirty="0"/>
              <a:t>仿射变换</a:t>
            </a:r>
            <a:endParaRPr lang="en-US" altLang="zh-CN" dirty="0"/>
          </a:p>
          <a:p>
            <a:r>
              <a:rPr lang="en-US" altLang="zh-CN" dirty="0"/>
              <a:t>Tanh </a:t>
            </a:r>
            <a:r>
              <a:rPr lang="zh-CN" altLang="en-US" dirty="0"/>
              <a:t>双曲正切函数</a:t>
            </a:r>
            <a:endParaRPr lang="en-US" altLang="zh-CN" dirty="0"/>
          </a:p>
          <a:p>
            <a:r>
              <a:rPr lang="en-US" altLang="zh-CN" dirty="0"/>
              <a:t>e develop the random convolution operation by relaxing the constraints on the fixed grid, which can further increase the diversity of texture modifications.</a:t>
            </a:r>
          </a:p>
          <a:p>
            <a:r>
              <a:rPr lang="zh-CN" altLang="en-US" dirty="0"/>
              <a:t>通过放松对固定网格的约束，发展随机卷积运算，可以进一步增加纹理修改的多样性。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7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Deformable conv </a:t>
            </a:r>
            <a:r>
              <a:rPr lang="zh-CN" altLang="en-US" dirty="0"/>
              <a:t>可变卷积</a:t>
            </a:r>
            <a:endParaRPr lang="en-US" altLang="zh-CN" dirty="0"/>
          </a:p>
          <a:p>
            <a:r>
              <a:rPr lang="en-US" altLang="zh-CN" dirty="0"/>
              <a:t>Standardization </a:t>
            </a:r>
            <a:r>
              <a:rPr lang="zh-CN" altLang="en-US" dirty="0"/>
              <a:t>标准化</a:t>
            </a:r>
            <a:endParaRPr lang="en-US" altLang="zh-CN" dirty="0"/>
          </a:p>
          <a:p>
            <a:r>
              <a:rPr lang="en-US" altLang="zh-CN" dirty="0"/>
              <a:t>Affine transform </a:t>
            </a:r>
            <a:r>
              <a:rPr lang="zh-CN" altLang="en-US" dirty="0"/>
              <a:t>仿射变换 进行</a:t>
            </a:r>
            <a:r>
              <a:rPr lang="en-US" altLang="zh-CN" dirty="0"/>
              <a:t>contrast diversification</a:t>
            </a:r>
          </a:p>
          <a:p>
            <a:r>
              <a:rPr lang="en-US" altLang="zh-CN" dirty="0"/>
              <a:t>Tanh </a:t>
            </a:r>
            <a:r>
              <a:rPr lang="zh-CN" altLang="en-US" dirty="0"/>
              <a:t>双曲正切函数</a:t>
            </a:r>
            <a:endParaRPr lang="en-US" altLang="zh-CN" dirty="0"/>
          </a:p>
          <a:p>
            <a:r>
              <a:rPr lang="en-US" altLang="zh-CN" dirty="0"/>
              <a:t>e develop the random convolution operation by relaxing the constraints on the fixed grid, which can further increase the diversity of texture modifications.</a:t>
            </a:r>
          </a:p>
          <a:p>
            <a:r>
              <a:rPr lang="zh-CN" altLang="en-US" dirty="0"/>
              <a:t>通过放松对固定网格的约束，发展随机卷积运算，可以进一步增加纹理修改的多样性。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3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9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ACBA-C41F-D914-6A30-7A86DA4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15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19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03232-2AE9-0A46-53E6-57F73582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057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8FA"/>
            </a:gs>
            <a:gs pos="25000">
              <a:srgbClr val="F7F8FA"/>
            </a:gs>
            <a:gs pos="75000">
              <a:srgbClr val="F7F8FA"/>
            </a:gs>
            <a:gs pos="50000">
              <a:schemeClr val="bg1">
                <a:alpha val="0"/>
              </a:schemeClr>
            </a:gs>
            <a:gs pos="100000">
              <a:srgbClr val="F7F8FA">
                <a:alpha val="73725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4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爱设计-3">
            <a:extLst>
              <a:ext uri="{FF2B5EF4-FFF2-40B4-BE49-F238E27FC236}">
                <a16:creationId xmlns:a16="http://schemas.microsoft.com/office/drawing/2014/main" id="{F081B898-A29E-C439-6686-F05B359506C7}"/>
              </a:ext>
            </a:extLst>
          </p:cNvPr>
          <p:cNvGrpSpPr/>
          <p:nvPr/>
        </p:nvGrpSpPr>
        <p:grpSpPr>
          <a:xfrm>
            <a:off x="2201512" y="0"/>
            <a:ext cx="7821039" cy="6858000"/>
            <a:chOff x="2185480" y="0"/>
            <a:chExt cx="7821039" cy="6858000"/>
          </a:xfrm>
        </p:grpSpPr>
        <p:cxnSp>
          <p:nvCxnSpPr>
            <p:cNvPr id="10" name="爱设计-3-1">
              <a:extLst>
                <a:ext uri="{FF2B5EF4-FFF2-40B4-BE49-F238E27FC236}">
                  <a16:creationId xmlns:a16="http://schemas.microsoft.com/office/drawing/2014/main" id="{DBA68F41-C1DB-5B05-B7C1-15176587F1BA}"/>
                </a:ext>
              </a:extLst>
            </p:cNvPr>
            <p:cNvCxnSpPr/>
            <p:nvPr/>
          </p:nvCxnSpPr>
          <p:spPr>
            <a:xfrm>
              <a:off x="21854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爱设计-3-2">
              <a:extLst>
                <a:ext uri="{FF2B5EF4-FFF2-40B4-BE49-F238E27FC236}">
                  <a16:creationId xmlns:a16="http://schemas.microsoft.com/office/drawing/2014/main" id="{DFA1D92F-765E-07B6-8793-6AA1C7932B57}"/>
                </a:ext>
              </a:extLst>
            </p:cNvPr>
            <p:cNvCxnSpPr/>
            <p:nvPr/>
          </p:nvCxnSpPr>
          <p:spPr>
            <a:xfrm>
              <a:off x="6095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爱设计-3-3">
              <a:extLst>
                <a:ext uri="{FF2B5EF4-FFF2-40B4-BE49-F238E27FC236}">
                  <a16:creationId xmlns:a16="http://schemas.microsoft.com/office/drawing/2014/main" id="{1A3FFB59-F15F-FC0E-47C8-21BA587614B1}"/>
                </a:ext>
              </a:extLst>
            </p:cNvPr>
            <p:cNvCxnSpPr/>
            <p:nvPr/>
          </p:nvCxnSpPr>
          <p:spPr>
            <a:xfrm>
              <a:off x="100065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爱设计-4">
            <a:extLst>
              <a:ext uri="{FF2B5EF4-FFF2-40B4-BE49-F238E27FC236}">
                <a16:creationId xmlns:a16="http://schemas.microsoft.com/office/drawing/2014/main" id="{29D67C7E-18EE-90EB-5A43-AE385A35E9C3}"/>
              </a:ext>
            </a:extLst>
          </p:cNvPr>
          <p:cNvSpPr/>
          <p:nvPr/>
        </p:nvSpPr>
        <p:spPr>
          <a:xfrm>
            <a:off x="9957244" y="-5686"/>
            <a:ext cx="45719" cy="180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爱设计-11">
            <a:extLst>
              <a:ext uri="{FF2B5EF4-FFF2-40B4-BE49-F238E27FC236}">
                <a16:creationId xmlns:a16="http://schemas.microsoft.com/office/drawing/2014/main" id="{58C67A08-1184-0B14-4D87-BD70F1A5261F}"/>
              </a:ext>
            </a:extLst>
          </p:cNvPr>
          <p:cNvSpPr txBox="1"/>
          <p:nvPr/>
        </p:nvSpPr>
        <p:spPr>
          <a:xfrm>
            <a:off x="4839823" y="5055749"/>
            <a:ext cx="466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郭毅  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CVPR 2023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0A48C9-98B1-FCBB-0E30-EEA7D520B8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325416" cy="22115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F15317-6CB0-73CE-2341-304BF48C2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647" y="288945"/>
            <a:ext cx="1737485" cy="19226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C3A541-0F7D-7A96-7C65-A60A808B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2310"/>
            <a:ext cx="12192000" cy="27333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57C0F8-3079-DFFC-1A9B-83A3CDD571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5578" y="4015504"/>
            <a:ext cx="3206422" cy="28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6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爱设计-1">
            <a:extLst>
              <a:ext uri="{FF2B5EF4-FFF2-40B4-BE49-F238E27FC236}">
                <a16:creationId xmlns:a16="http://schemas.microsoft.com/office/drawing/2014/main" id="{F081B898-A29E-C439-6686-F05B359506C7}"/>
              </a:ext>
            </a:extLst>
          </p:cNvPr>
          <p:cNvGrpSpPr/>
          <p:nvPr/>
        </p:nvGrpSpPr>
        <p:grpSpPr>
          <a:xfrm>
            <a:off x="2189037" y="-5686"/>
            <a:ext cx="7821039" cy="6858000"/>
            <a:chOff x="2185480" y="0"/>
            <a:chExt cx="7821039" cy="6858000"/>
          </a:xfrm>
        </p:grpSpPr>
        <p:cxnSp>
          <p:nvCxnSpPr>
            <p:cNvPr id="10" name="爱设计-1-1">
              <a:extLst>
                <a:ext uri="{FF2B5EF4-FFF2-40B4-BE49-F238E27FC236}">
                  <a16:creationId xmlns:a16="http://schemas.microsoft.com/office/drawing/2014/main" id="{DBA68F41-C1DB-5B05-B7C1-15176587F1BA}"/>
                </a:ext>
              </a:extLst>
            </p:cNvPr>
            <p:cNvCxnSpPr/>
            <p:nvPr/>
          </p:nvCxnSpPr>
          <p:spPr>
            <a:xfrm>
              <a:off x="21854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爱设计-1-2">
              <a:extLst>
                <a:ext uri="{FF2B5EF4-FFF2-40B4-BE49-F238E27FC236}">
                  <a16:creationId xmlns:a16="http://schemas.microsoft.com/office/drawing/2014/main" id="{DFA1D92F-765E-07B6-8793-6AA1C7932B57}"/>
                </a:ext>
              </a:extLst>
            </p:cNvPr>
            <p:cNvCxnSpPr/>
            <p:nvPr/>
          </p:nvCxnSpPr>
          <p:spPr>
            <a:xfrm>
              <a:off x="6095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爱设计-1-3">
              <a:extLst>
                <a:ext uri="{FF2B5EF4-FFF2-40B4-BE49-F238E27FC236}">
                  <a16:creationId xmlns:a16="http://schemas.microsoft.com/office/drawing/2014/main" id="{1A3FFB59-F15F-FC0E-47C8-21BA587614B1}"/>
                </a:ext>
              </a:extLst>
            </p:cNvPr>
            <p:cNvCxnSpPr/>
            <p:nvPr/>
          </p:nvCxnSpPr>
          <p:spPr>
            <a:xfrm>
              <a:off x="100065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爱设计-3">
            <a:extLst>
              <a:ext uri="{FF2B5EF4-FFF2-40B4-BE49-F238E27FC236}">
                <a16:creationId xmlns:a16="http://schemas.microsoft.com/office/drawing/2014/main" id="{25DF8201-2CF5-6719-F504-7E73A36F6414}"/>
              </a:ext>
            </a:extLst>
          </p:cNvPr>
          <p:cNvGrpSpPr/>
          <p:nvPr/>
        </p:nvGrpSpPr>
        <p:grpSpPr>
          <a:xfrm>
            <a:off x="11271880" y="786588"/>
            <a:ext cx="247020" cy="242112"/>
            <a:chOff x="11003435" y="660400"/>
            <a:chExt cx="375765" cy="368300"/>
          </a:xfrm>
        </p:grpSpPr>
        <p:sp>
          <p:nvSpPr>
            <p:cNvPr id="4" name="爱设计-3-1">
              <a:extLst>
                <a:ext uri="{FF2B5EF4-FFF2-40B4-BE49-F238E27FC236}">
                  <a16:creationId xmlns:a16="http://schemas.microsoft.com/office/drawing/2014/main" id="{B764528B-3B52-35ED-61DF-9CA624C85E72}"/>
                </a:ext>
              </a:extLst>
            </p:cNvPr>
            <p:cNvSpPr/>
            <p:nvPr/>
          </p:nvSpPr>
          <p:spPr>
            <a:xfrm>
              <a:off x="11226800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爱设计-3-2">
              <a:extLst>
                <a:ext uri="{FF2B5EF4-FFF2-40B4-BE49-F238E27FC236}">
                  <a16:creationId xmlns:a16="http://schemas.microsoft.com/office/drawing/2014/main" id="{81065EFC-BBB7-9ED5-EA9D-0CB91BDD06E3}"/>
                </a:ext>
              </a:extLst>
            </p:cNvPr>
            <p:cNvSpPr/>
            <p:nvPr/>
          </p:nvSpPr>
          <p:spPr>
            <a:xfrm>
              <a:off x="11003435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爱设计-3-3">
              <a:extLst>
                <a:ext uri="{FF2B5EF4-FFF2-40B4-BE49-F238E27FC236}">
                  <a16:creationId xmlns:a16="http://schemas.microsoft.com/office/drawing/2014/main" id="{D11814B0-6647-745A-2462-94B14CB9F85F}"/>
                </a:ext>
              </a:extLst>
            </p:cNvPr>
            <p:cNvSpPr/>
            <p:nvPr/>
          </p:nvSpPr>
          <p:spPr>
            <a:xfrm>
              <a:off x="11226800" y="8763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爱设计-4">
            <a:extLst>
              <a:ext uri="{FF2B5EF4-FFF2-40B4-BE49-F238E27FC236}">
                <a16:creationId xmlns:a16="http://schemas.microsoft.com/office/drawing/2014/main" id="{29D67C7E-18EE-90EB-5A43-AE385A35E9C3}"/>
              </a:ext>
            </a:extLst>
          </p:cNvPr>
          <p:cNvSpPr/>
          <p:nvPr/>
        </p:nvSpPr>
        <p:spPr>
          <a:xfrm>
            <a:off x="9957244" y="-5686"/>
            <a:ext cx="45719" cy="180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爱设计-6">
            <a:extLst>
              <a:ext uri="{FF2B5EF4-FFF2-40B4-BE49-F238E27FC236}">
                <a16:creationId xmlns:a16="http://schemas.microsoft.com/office/drawing/2014/main" id="{C20A0D20-39FE-CFB1-3DAA-1C42B86C0A36}"/>
              </a:ext>
            </a:extLst>
          </p:cNvPr>
          <p:cNvSpPr txBox="1"/>
          <p:nvPr/>
        </p:nvSpPr>
        <p:spPr>
          <a:xfrm>
            <a:off x="795081" y="463950"/>
            <a:ext cx="921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</a:t>
            </a:r>
          </a:p>
        </p:txBody>
      </p:sp>
      <p:grpSp>
        <p:nvGrpSpPr>
          <p:cNvPr id="44" name="爱设计-7">
            <a:extLst>
              <a:ext uri="{FF2B5EF4-FFF2-40B4-BE49-F238E27FC236}">
                <a16:creationId xmlns:a16="http://schemas.microsoft.com/office/drawing/2014/main" id="{5C386DF2-9FEF-FD31-677D-1653E162470E}"/>
              </a:ext>
            </a:extLst>
          </p:cNvPr>
          <p:cNvGrpSpPr/>
          <p:nvPr/>
        </p:nvGrpSpPr>
        <p:grpSpPr>
          <a:xfrm>
            <a:off x="556615" y="780506"/>
            <a:ext cx="207569" cy="178510"/>
            <a:chOff x="500599" y="780506"/>
            <a:chExt cx="207569" cy="17851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36FA90E-966C-182B-535F-8EC7A0917A56}"/>
                </a:ext>
              </a:extLst>
            </p:cNvPr>
            <p:cNvGrpSpPr/>
            <p:nvPr/>
          </p:nvGrpSpPr>
          <p:grpSpPr>
            <a:xfrm>
              <a:off x="500599" y="780506"/>
              <a:ext cx="48574" cy="178510"/>
              <a:chOff x="500599" y="780506"/>
              <a:chExt cx="48574" cy="178510"/>
            </a:xfrm>
          </p:grpSpPr>
          <p:sp>
            <p:nvSpPr>
              <p:cNvPr id="26" name="爱设计-7-1">
                <a:extLst>
                  <a:ext uri="{FF2B5EF4-FFF2-40B4-BE49-F238E27FC236}">
                    <a16:creationId xmlns:a16="http://schemas.microsoft.com/office/drawing/2014/main" id="{9CB916C1-4091-55FA-EAA2-F22FAB0A30FF}"/>
                  </a:ext>
                </a:extLst>
              </p:cNvPr>
              <p:cNvSpPr/>
              <p:nvPr/>
            </p:nvSpPr>
            <p:spPr>
              <a:xfrm>
                <a:off x="50059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爱设计-7-2">
                <a:extLst>
                  <a:ext uri="{FF2B5EF4-FFF2-40B4-BE49-F238E27FC236}">
                    <a16:creationId xmlns:a16="http://schemas.microsoft.com/office/drawing/2014/main" id="{59C91FD9-BA7E-D444-A5EE-4E64F88278C1}"/>
                  </a:ext>
                </a:extLst>
              </p:cNvPr>
              <p:cNvSpPr/>
              <p:nvPr/>
            </p:nvSpPr>
            <p:spPr>
              <a:xfrm>
                <a:off x="50059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爱设计-7-3">
                <a:extLst>
                  <a:ext uri="{FF2B5EF4-FFF2-40B4-BE49-F238E27FC236}">
                    <a16:creationId xmlns:a16="http://schemas.microsoft.com/office/drawing/2014/main" id="{0CC41878-5D61-3FFF-FEC9-618B9579DC9B}"/>
                  </a:ext>
                </a:extLst>
              </p:cNvPr>
              <p:cNvSpPr/>
              <p:nvPr/>
            </p:nvSpPr>
            <p:spPr>
              <a:xfrm>
                <a:off x="50059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280BEF1-76C8-E0C6-8F3E-CB1DED8496D4}"/>
                </a:ext>
              </a:extLst>
            </p:cNvPr>
            <p:cNvGrpSpPr/>
            <p:nvPr/>
          </p:nvGrpSpPr>
          <p:grpSpPr>
            <a:xfrm>
              <a:off x="580096" y="780506"/>
              <a:ext cx="48574" cy="178510"/>
              <a:chOff x="601979" y="780506"/>
              <a:chExt cx="48574" cy="178510"/>
            </a:xfrm>
          </p:grpSpPr>
          <p:sp>
            <p:nvSpPr>
              <p:cNvPr id="27" name="爱设计-7-4">
                <a:extLst>
                  <a:ext uri="{FF2B5EF4-FFF2-40B4-BE49-F238E27FC236}">
                    <a16:creationId xmlns:a16="http://schemas.microsoft.com/office/drawing/2014/main" id="{80D2FCAE-07A0-DA87-5015-A876417A8089}"/>
                  </a:ext>
                </a:extLst>
              </p:cNvPr>
              <p:cNvSpPr/>
              <p:nvPr/>
            </p:nvSpPr>
            <p:spPr>
              <a:xfrm>
                <a:off x="60197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爱设计-7-5">
                <a:extLst>
                  <a:ext uri="{FF2B5EF4-FFF2-40B4-BE49-F238E27FC236}">
                    <a16:creationId xmlns:a16="http://schemas.microsoft.com/office/drawing/2014/main" id="{127B8A4F-08EF-DFAA-A39C-C8E8BF22F46D}"/>
                  </a:ext>
                </a:extLst>
              </p:cNvPr>
              <p:cNvSpPr/>
              <p:nvPr/>
            </p:nvSpPr>
            <p:spPr>
              <a:xfrm>
                <a:off x="60197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爱设计-7-6">
                <a:extLst>
                  <a:ext uri="{FF2B5EF4-FFF2-40B4-BE49-F238E27FC236}">
                    <a16:creationId xmlns:a16="http://schemas.microsoft.com/office/drawing/2014/main" id="{12A276D1-C4D1-4806-73E3-B4A841FFD902}"/>
                  </a:ext>
                </a:extLst>
              </p:cNvPr>
              <p:cNvSpPr/>
              <p:nvPr/>
            </p:nvSpPr>
            <p:spPr>
              <a:xfrm>
                <a:off x="60197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019861F-7BF4-858D-C9FA-F22EA49095DC}"/>
                </a:ext>
              </a:extLst>
            </p:cNvPr>
            <p:cNvGrpSpPr/>
            <p:nvPr/>
          </p:nvGrpSpPr>
          <p:grpSpPr>
            <a:xfrm>
              <a:off x="659594" y="780506"/>
              <a:ext cx="48574" cy="178510"/>
              <a:chOff x="693675" y="780506"/>
              <a:chExt cx="48574" cy="178510"/>
            </a:xfrm>
          </p:grpSpPr>
          <p:sp>
            <p:nvSpPr>
              <p:cNvPr id="28" name="爱设计-7-7">
                <a:extLst>
                  <a:ext uri="{FF2B5EF4-FFF2-40B4-BE49-F238E27FC236}">
                    <a16:creationId xmlns:a16="http://schemas.microsoft.com/office/drawing/2014/main" id="{0F7743AD-4F60-FA12-6034-A24048755E48}"/>
                  </a:ext>
                </a:extLst>
              </p:cNvPr>
              <p:cNvSpPr/>
              <p:nvPr/>
            </p:nvSpPr>
            <p:spPr>
              <a:xfrm>
                <a:off x="693675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爱设计-7-8">
                <a:extLst>
                  <a:ext uri="{FF2B5EF4-FFF2-40B4-BE49-F238E27FC236}">
                    <a16:creationId xmlns:a16="http://schemas.microsoft.com/office/drawing/2014/main" id="{99AE9CDB-EAA2-7087-B5C0-6425376AF680}"/>
                  </a:ext>
                </a:extLst>
              </p:cNvPr>
              <p:cNvSpPr/>
              <p:nvPr/>
            </p:nvSpPr>
            <p:spPr>
              <a:xfrm>
                <a:off x="693675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爱设计-7-9">
                <a:extLst>
                  <a:ext uri="{FF2B5EF4-FFF2-40B4-BE49-F238E27FC236}">
                    <a16:creationId xmlns:a16="http://schemas.microsoft.com/office/drawing/2014/main" id="{ECA509C1-3FE0-1984-0552-935875BAEEBE}"/>
                  </a:ext>
                </a:extLst>
              </p:cNvPr>
              <p:cNvSpPr/>
              <p:nvPr/>
            </p:nvSpPr>
            <p:spPr>
              <a:xfrm>
                <a:off x="693675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A3C40A2-68D3-57E5-0639-7E2FB4E91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81" y="1214467"/>
            <a:ext cx="4856269" cy="46429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9CC6A8C-156B-1E13-C096-2EE54D1BF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662" y="1070444"/>
            <a:ext cx="5975767" cy="30258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9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爱设计-1">
            <a:extLst>
              <a:ext uri="{FF2B5EF4-FFF2-40B4-BE49-F238E27FC236}">
                <a16:creationId xmlns:a16="http://schemas.microsoft.com/office/drawing/2014/main" id="{25DF8201-2CF5-6719-F504-7E73A36F6414}"/>
              </a:ext>
            </a:extLst>
          </p:cNvPr>
          <p:cNvGrpSpPr/>
          <p:nvPr/>
        </p:nvGrpSpPr>
        <p:grpSpPr>
          <a:xfrm>
            <a:off x="11271880" y="786588"/>
            <a:ext cx="247020" cy="242112"/>
            <a:chOff x="11003435" y="660400"/>
            <a:chExt cx="375765" cy="368300"/>
          </a:xfrm>
        </p:grpSpPr>
        <p:sp>
          <p:nvSpPr>
            <p:cNvPr id="4" name="爱设计-1-1">
              <a:extLst>
                <a:ext uri="{FF2B5EF4-FFF2-40B4-BE49-F238E27FC236}">
                  <a16:creationId xmlns:a16="http://schemas.microsoft.com/office/drawing/2014/main" id="{B764528B-3B52-35ED-61DF-9CA624C85E72}"/>
                </a:ext>
              </a:extLst>
            </p:cNvPr>
            <p:cNvSpPr/>
            <p:nvPr/>
          </p:nvSpPr>
          <p:spPr>
            <a:xfrm>
              <a:off x="11226800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爱设计-1-2">
              <a:extLst>
                <a:ext uri="{FF2B5EF4-FFF2-40B4-BE49-F238E27FC236}">
                  <a16:creationId xmlns:a16="http://schemas.microsoft.com/office/drawing/2014/main" id="{81065EFC-BBB7-9ED5-EA9D-0CB91BDD06E3}"/>
                </a:ext>
              </a:extLst>
            </p:cNvPr>
            <p:cNvSpPr/>
            <p:nvPr/>
          </p:nvSpPr>
          <p:spPr>
            <a:xfrm>
              <a:off x="11003435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爱设计-1-3">
              <a:extLst>
                <a:ext uri="{FF2B5EF4-FFF2-40B4-BE49-F238E27FC236}">
                  <a16:creationId xmlns:a16="http://schemas.microsoft.com/office/drawing/2014/main" id="{D11814B0-6647-745A-2462-94B14CB9F85F}"/>
                </a:ext>
              </a:extLst>
            </p:cNvPr>
            <p:cNvSpPr/>
            <p:nvPr/>
          </p:nvSpPr>
          <p:spPr>
            <a:xfrm>
              <a:off x="11226800" y="8763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爱设计-2">
            <a:extLst>
              <a:ext uri="{FF2B5EF4-FFF2-40B4-BE49-F238E27FC236}">
                <a16:creationId xmlns:a16="http://schemas.microsoft.com/office/drawing/2014/main" id="{F081B898-A29E-C439-6686-F05B359506C7}"/>
              </a:ext>
            </a:extLst>
          </p:cNvPr>
          <p:cNvGrpSpPr/>
          <p:nvPr/>
        </p:nvGrpSpPr>
        <p:grpSpPr>
          <a:xfrm>
            <a:off x="2233627" y="0"/>
            <a:ext cx="7821039" cy="6858000"/>
            <a:chOff x="2185480" y="0"/>
            <a:chExt cx="7821039" cy="6858000"/>
          </a:xfrm>
        </p:grpSpPr>
        <p:cxnSp>
          <p:nvCxnSpPr>
            <p:cNvPr id="10" name="爱设计-2-1">
              <a:extLst>
                <a:ext uri="{FF2B5EF4-FFF2-40B4-BE49-F238E27FC236}">
                  <a16:creationId xmlns:a16="http://schemas.microsoft.com/office/drawing/2014/main" id="{DBA68F41-C1DB-5B05-B7C1-15176587F1BA}"/>
                </a:ext>
              </a:extLst>
            </p:cNvPr>
            <p:cNvCxnSpPr/>
            <p:nvPr/>
          </p:nvCxnSpPr>
          <p:spPr>
            <a:xfrm>
              <a:off x="21854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爱设计-2-2">
              <a:extLst>
                <a:ext uri="{FF2B5EF4-FFF2-40B4-BE49-F238E27FC236}">
                  <a16:creationId xmlns:a16="http://schemas.microsoft.com/office/drawing/2014/main" id="{DFA1D92F-765E-07B6-8793-6AA1C7932B57}"/>
                </a:ext>
              </a:extLst>
            </p:cNvPr>
            <p:cNvCxnSpPr/>
            <p:nvPr/>
          </p:nvCxnSpPr>
          <p:spPr>
            <a:xfrm>
              <a:off x="6095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爱设计-2-3">
              <a:extLst>
                <a:ext uri="{FF2B5EF4-FFF2-40B4-BE49-F238E27FC236}">
                  <a16:creationId xmlns:a16="http://schemas.microsoft.com/office/drawing/2014/main" id="{1A3FFB59-F15F-FC0E-47C8-21BA587614B1}"/>
                </a:ext>
              </a:extLst>
            </p:cNvPr>
            <p:cNvCxnSpPr/>
            <p:nvPr/>
          </p:nvCxnSpPr>
          <p:spPr>
            <a:xfrm>
              <a:off x="100065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爱设计-3">
            <a:extLst>
              <a:ext uri="{FF2B5EF4-FFF2-40B4-BE49-F238E27FC236}">
                <a16:creationId xmlns:a16="http://schemas.microsoft.com/office/drawing/2014/main" id="{29D67C7E-18EE-90EB-5A43-AE385A35E9C3}"/>
              </a:ext>
            </a:extLst>
          </p:cNvPr>
          <p:cNvSpPr/>
          <p:nvPr/>
        </p:nvSpPr>
        <p:spPr>
          <a:xfrm>
            <a:off x="9957244" y="-5686"/>
            <a:ext cx="45719" cy="180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爱设计-10">
            <a:extLst>
              <a:ext uri="{FF2B5EF4-FFF2-40B4-BE49-F238E27FC236}">
                <a16:creationId xmlns:a16="http://schemas.microsoft.com/office/drawing/2014/main" id="{B829DB5A-DD2A-0037-1144-2A77CB47468D}"/>
              </a:ext>
            </a:extLst>
          </p:cNvPr>
          <p:cNvGrpSpPr/>
          <p:nvPr/>
        </p:nvGrpSpPr>
        <p:grpSpPr>
          <a:xfrm>
            <a:off x="2898336" y="1830550"/>
            <a:ext cx="11521658" cy="2845488"/>
            <a:chOff x="517942" y="1966056"/>
            <a:chExt cx="11521658" cy="2845488"/>
          </a:xfrm>
        </p:grpSpPr>
        <p:sp>
          <p:nvSpPr>
            <p:cNvPr id="49" name="爱设计-10-1">
              <a:extLst>
                <a:ext uri="{FF2B5EF4-FFF2-40B4-BE49-F238E27FC236}">
                  <a16:creationId xmlns:a16="http://schemas.microsoft.com/office/drawing/2014/main" id="{AE2EE9ED-C2B8-88AE-025F-3A7A6A1B4943}"/>
                </a:ext>
              </a:extLst>
            </p:cNvPr>
            <p:cNvSpPr txBox="1"/>
            <p:nvPr/>
          </p:nvSpPr>
          <p:spPr>
            <a:xfrm>
              <a:off x="517942" y="1966056"/>
              <a:ext cx="115216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5000"/>
                    </a:schemeClr>
                  </a:solidFill>
                  <a:latin typeface="字由文艺黑" panose="00020600040101010101" pitchFamily="18" charset="-122"/>
                  <a:ea typeface="字由文艺黑" panose="00020600040101010101" pitchFamily="18" charset="-122"/>
                </a:rPr>
                <a:t>THANKS !!!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2794EEB-80A1-8CF6-ADF0-30AA831081AF}"/>
                </a:ext>
              </a:extLst>
            </p:cNvPr>
            <p:cNvGrpSpPr/>
            <p:nvPr/>
          </p:nvGrpSpPr>
          <p:grpSpPr>
            <a:xfrm>
              <a:off x="517943" y="2434693"/>
              <a:ext cx="6329876" cy="2376851"/>
              <a:chOff x="517943" y="2434693"/>
              <a:chExt cx="6329876" cy="2376851"/>
            </a:xfrm>
          </p:grpSpPr>
          <p:sp>
            <p:nvSpPr>
              <p:cNvPr id="45" name="爱设计-10-2">
                <a:extLst>
                  <a:ext uri="{FF2B5EF4-FFF2-40B4-BE49-F238E27FC236}">
                    <a16:creationId xmlns:a16="http://schemas.microsoft.com/office/drawing/2014/main" id="{16E02215-F6FC-4FC7-6497-47B5163AA3AD}"/>
                  </a:ext>
                </a:extLst>
              </p:cNvPr>
              <p:cNvSpPr txBox="1"/>
              <p:nvPr/>
            </p:nvSpPr>
            <p:spPr>
              <a:xfrm>
                <a:off x="517943" y="2434693"/>
                <a:ext cx="63298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由文艺黑" panose="00020600040101010101" pitchFamily="18" charset="-122"/>
                    <a:ea typeface="字由文艺黑" panose="00020600040101010101" pitchFamily="18" charset="-122"/>
                  </a:rPr>
                  <a:t>感谢您的观看</a:t>
                </a:r>
              </a:p>
            </p:txBody>
          </p:sp>
          <p:cxnSp>
            <p:nvCxnSpPr>
              <p:cNvPr id="47" name="爱设计-10-3">
                <a:extLst>
                  <a:ext uri="{FF2B5EF4-FFF2-40B4-BE49-F238E27FC236}">
                    <a16:creationId xmlns:a16="http://schemas.microsoft.com/office/drawing/2014/main" id="{CF17647F-BE79-2FE3-D8D0-C5D780F72471}"/>
                  </a:ext>
                </a:extLst>
              </p:cNvPr>
              <p:cNvCxnSpPr/>
              <p:nvPr/>
            </p:nvCxnSpPr>
            <p:spPr>
              <a:xfrm>
                <a:off x="715610" y="3987800"/>
                <a:ext cx="1091088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爱设计-10-4">
                <a:extLst>
                  <a:ext uri="{FF2B5EF4-FFF2-40B4-BE49-F238E27FC236}">
                    <a16:creationId xmlns:a16="http://schemas.microsoft.com/office/drawing/2014/main" id="{58C67A08-1184-0B14-4D87-BD70F1A5261F}"/>
                  </a:ext>
                </a:extLst>
              </p:cNvPr>
              <p:cNvSpPr txBox="1"/>
              <p:nvPr/>
            </p:nvSpPr>
            <p:spPr>
              <a:xfrm>
                <a:off x="556615" y="4349879"/>
                <a:ext cx="23598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</a:rPr>
                  <a:t>汇报人：郭毅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375972-6CB7-BF02-00AA-2F9308F0EC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5578" y="4015504"/>
            <a:ext cx="3206422" cy="28424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2E2D5C-B4E7-2613-E57A-6751F20D70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3" y="0"/>
            <a:ext cx="2325416" cy="2211571"/>
          </a:xfrm>
          <a:prstGeom prst="rect">
            <a:avLst/>
          </a:prstGeom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88F0212C-C6C4-009B-842F-0C48EE42E6A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10800000">
            <a:off x="-59071" y="1812359"/>
            <a:ext cx="12244692" cy="37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爱设计-3">
            <a:extLst>
              <a:ext uri="{FF2B5EF4-FFF2-40B4-BE49-F238E27FC236}">
                <a16:creationId xmlns:a16="http://schemas.microsoft.com/office/drawing/2014/main" id="{F081B898-A29E-C439-6686-F05B359506C7}"/>
              </a:ext>
            </a:extLst>
          </p:cNvPr>
          <p:cNvGrpSpPr/>
          <p:nvPr/>
        </p:nvGrpSpPr>
        <p:grpSpPr>
          <a:xfrm>
            <a:off x="2201512" y="0"/>
            <a:ext cx="7821039" cy="6858000"/>
            <a:chOff x="2185480" y="0"/>
            <a:chExt cx="7821039" cy="6858000"/>
          </a:xfrm>
        </p:grpSpPr>
        <p:cxnSp>
          <p:nvCxnSpPr>
            <p:cNvPr id="10" name="爱设计-3-1">
              <a:extLst>
                <a:ext uri="{FF2B5EF4-FFF2-40B4-BE49-F238E27FC236}">
                  <a16:creationId xmlns:a16="http://schemas.microsoft.com/office/drawing/2014/main" id="{DBA68F41-C1DB-5B05-B7C1-15176587F1BA}"/>
                </a:ext>
              </a:extLst>
            </p:cNvPr>
            <p:cNvCxnSpPr/>
            <p:nvPr/>
          </p:nvCxnSpPr>
          <p:spPr>
            <a:xfrm>
              <a:off x="21854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爱设计-3-2">
              <a:extLst>
                <a:ext uri="{FF2B5EF4-FFF2-40B4-BE49-F238E27FC236}">
                  <a16:creationId xmlns:a16="http://schemas.microsoft.com/office/drawing/2014/main" id="{DFA1D92F-765E-07B6-8793-6AA1C7932B57}"/>
                </a:ext>
              </a:extLst>
            </p:cNvPr>
            <p:cNvCxnSpPr/>
            <p:nvPr/>
          </p:nvCxnSpPr>
          <p:spPr>
            <a:xfrm>
              <a:off x="6095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爱设计-3-3">
              <a:extLst>
                <a:ext uri="{FF2B5EF4-FFF2-40B4-BE49-F238E27FC236}">
                  <a16:creationId xmlns:a16="http://schemas.microsoft.com/office/drawing/2014/main" id="{1A3FFB59-F15F-FC0E-47C8-21BA587614B1}"/>
                </a:ext>
              </a:extLst>
            </p:cNvPr>
            <p:cNvCxnSpPr/>
            <p:nvPr/>
          </p:nvCxnSpPr>
          <p:spPr>
            <a:xfrm>
              <a:off x="100065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爱设计-4">
            <a:extLst>
              <a:ext uri="{FF2B5EF4-FFF2-40B4-BE49-F238E27FC236}">
                <a16:creationId xmlns:a16="http://schemas.microsoft.com/office/drawing/2014/main" id="{29D67C7E-18EE-90EB-5A43-AE385A35E9C3}"/>
              </a:ext>
            </a:extLst>
          </p:cNvPr>
          <p:cNvSpPr/>
          <p:nvPr/>
        </p:nvSpPr>
        <p:spPr>
          <a:xfrm>
            <a:off x="9957244" y="-5686"/>
            <a:ext cx="45719" cy="180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0A48C9-98B1-FCBB-0E30-EEA7D520B8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325416" cy="2211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57C0F8-3079-DFFC-1A9B-83A3CDD571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5578" y="4015504"/>
            <a:ext cx="3206422" cy="284249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65C0D66-5E40-C9EF-B3A4-54646DA1AE60}"/>
              </a:ext>
            </a:extLst>
          </p:cNvPr>
          <p:cNvGrpSpPr/>
          <p:nvPr/>
        </p:nvGrpSpPr>
        <p:grpSpPr>
          <a:xfrm>
            <a:off x="3703789" y="1596551"/>
            <a:ext cx="4512803" cy="3952950"/>
            <a:chOff x="3812453" y="1424308"/>
            <a:chExt cx="4475296" cy="395295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1E54CD6-8026-7F84-0497-853179D6DE08}"/>
                </a:ext>
              </a:extLst>
            </p:cNvPr>
            <p:cNvGrpSpPr/>
            <p:nvPr/>
          </p:nvGrpSpPr>
          <p:grpSpPr>
            <a:xfrm>
              <a:off x="3848396" y="1424308"/>
              <a:ext cx="3375753" cy="707886"/>
              <a:chOff x="3909356" y="1745583"/>
              <a:chExt cx="3375753" cy="707886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4D92A5A-D9B2-B9B0-4596-399DCBAFAF3C}"/>
                  </a:ext>
                </a:extLst>
              </p:cNvPr>
              <p:cNvSpPr txBox="1"/>
              <p:nvPr/>
            </p:nvSpPr>
            <p:spPr>
              <a:xfrm>
                <a:off x="4809242" y="1837916"/>
                <a:ext cx="24758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Introduction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E160675-C2E2-7590-8D6B-822B812A3EDF}"/>
                  </a:ext>
                </a:extLst>
              </p:cNvPr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8E93D31-A6A7-CB62-AD6A-A6095F3A9E84}"/>
                </a:ext>
              </a:extLst>
            </p:cNvPr>
            <p:cNvGrpSpPr/>
            <p:nvPr/>
          </p:nvGrpSpPr>
          <p:grpSpPr>
            <a:xfrm>
              <a:off x="3812453" y="2457427"/>
              <a:ext cx="3851783" cy="707886"/>
              <a:chOff x="8098970" y="1327213"/>
              <a:chExt cx="3851783" cy="707886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57BBA5D-D809-00BA-D087-A7792AF87C8E}"/>
                  </a:ext>
                </a:extLst>
              </p:cNvPr>
              <p:cNvSpPr txBox="1"/>
              <p:nvPr/>
            </p:nvSpPr>
            <p:spPr>
              <a:xfrm>
                <a:off x="9034799" y="1450323"/>
                <a:ext cx="2915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Methodology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02FE3B2-9480-1C5D-B8A0-51F21F06304C}"/>
                  </a:ext>
                </a:extLst>
              </p:cNvPr>
              <p:cNvSpPr txBox="1"/>
              <p:nvPr/>
            </p:nvSpPr>
            <p:spPr>
              <a:xfrm>
                <a:off x="8098970" y="1327213"/>
                <a:ext cx="8998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4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0143B5C-B532-738F-549E-AC67EED30EF5}"/>
                </a:ext>
              </a:extLst>
            </p:cNvPr>
            <p:cNvGrpSpPr/>
            <p:nvPr/>
          </p:nvGrpSpPr>
          <p:grpSpPr>
            <a:xfrm>
              <a:off x="3812453" y="4669372"/>
              <a:ext cx="3170240" cy="707886"/>
              <a:chOff x="3873413" y="3669864"/>
              <a:chExt cx="3170240" cy="707886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F7B058-5B32-71D0-7033-FFC3B4ABCF3A}"/>
                  </a:ext>
                </a:extLst>
              </p:cNvPr>
              <p:cNvSpPr txBox="1"/>
              <p:nvPr/>
            </p:nvSpPr>
            <p:spPr>
              <a:xfrm>
                <a:off x="4812982" y="3792974"/>
                <a:ext cx="22306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Conclusion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3C83BB9-579E-DBEE-4D4C-85EC62FCDFB2}"/>
                  </a:ext>
                </a:extLst>
              </p:cNvPr>
              <p:cNvSpPr txBox="1"/>
              <p:nvPr/>
            </p:nvSpPr>
            <p:spPr>
              <a:xfrm>
                <a:off x="3873413" y="3669864"/>
                <a:ext cx="8998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4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D92F7-5531-DB42-CD67-876E46A4274F}"/>
                </a:ext>
              </a:extLst>
            </p:cNvPr>
            <p:cNvGrpSpPr/>
            <p:nvPr/>
          </p:nvGrpSpPr>
          <p:grpSpPr>
            <a:xfrm>
              <a:off x="3812453" y="3578417"/>
              <a:ext cx="4475296" cy="707886"/>
              <a:chOff x="3812453" y="3574794"/>
              <a:chExt cx="4475296" cy="707886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340B963-5D01-5C2C-2C8D-A8A5F6A6CE99}"/>
                  </a:ext>
                </a:extLst>
              </p:cNvPr>
              <p:cNvSpPr txBox="1"/>
              <p:nvPr/>
            </p:nvSpPr>
            <p:spPr>
              <a:xfrm>
                <a:off x="4752021" y="3697904"/>
                <a:ext cx="3535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Experiment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7BC894-AA34-F6B2-1FF3-0104E04B2EC4}"/>
                  </a:ext>
                </a:extLst>
              </p:cNvPr>
              <p:cNvSpPr txBox="1"/>
              <p:nvPr/>
            </p:nvSpPr>
            <p:spPr>
              <a:xfrm>
                <a:off x="3812453" y="3574794"/>
                <a:ext cx="8998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4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627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爱设计-1">
            <a:extLst>
              <a:ext uri="{FF2B5EF4-FFF2-40B4-BE49-F238E27FC236}">
                <a16:creationId xmlns:a16="http://schemas.microsoft.com/office/drawing/2014/main" id="{F081B898-A29E-C439-6686-F05B359506C7}"/>
              </a:ext>
            </a:extLst>
          </p:cNvPr>
          <p:cNvGrpSpPr/>
          <p:nvPr/>
        </p:nvGrpSpPr>
        <p:grpSpPr>
          <a:xfrm>
            <a:off x="2189037" y="-5686"/>
            <a:ext cx="7821039" cy="6858000"/>
            <a:chOff x="2185480" y="0"/>
            <a:chExt cx="7821039" cy="6858000"/>
          </a:xfrm>
        </p:grpSpPr>
        <p:cxnSp>
          <p:nvCxnSpPr>
            <p:cNvPr id="10" name="爱设计-1-1">
              <a:extLst>
                <a:ext uri="{FF2B5EF4-FFF2-40B4-BE49-F238E27FC236}">
                  <a16:creationId xmlns:a16="http://schemas.microsoft.com/office/drawing/2014/main" id="{DBA68F41-C1DB-5B05-B7C1-15176587F1BA}"/>
                </a:ext>
              </a:extLst>
            </p:cNvPr>
            <p:cNvCxnSpPr/>
            <p:nvPr/>
          </p:nvCxnSpPr>
          <p:spPr>
            <a:xfrm>
              <a:off x="21854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爱设计-1-2">
              <a:extLst>
                <a:ext uri="{FF2B5EF4-FFF2-40B4-BE49-F238E27FC236}">
                  <a16:creationId xmlns:a16="http://schemas.microsoft.com/office/drawing/2014/main" id="{DFA1D92F-765E-07B6-8793-6AA1C7932B57}"/>
                </a:ext>
              </a:extLst>
            </p:cNvPr>
            <p:cNvCxnSpPr/>
            <p:nvPr/>
          </p:nvCxnSpPr>
          <p:spPr>
            <a:xfrm>
              <a:off x="6095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爱设计-1-3">
              <a:extLst>
                <a:ext uri="{FF2B5EF4-FFF2-40B4-BE49-F238E27FC236}">
                  <a16:creationId xmlns:a16="http://schemas.microsoft.com/office/drawing/2014/main" id="{1A3FFB59-F15F-FC0E-47C8-21BA587614B1}"/>
                </a:ext>
              </a:extLst>
            </p:cNvPr>
            <p:cNvCxnSpPr/>
            <p:nvPr/>
          </p:nvCxnSpPr>
          <p:spPr>
            <a:xfrm>
              <a:off x="100065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爱设计-3">
            <a:extLst>
              <a:ext uri="{FF2B5EF4-FFF2-40B4-BE49-F238E27FC236}">
                <a16:creationId xmlns:a16="http://schemas.microsoft.com/office/drawing/2014/main" id="{25DF8201-2CF5-6719-F504-7E73A36F6414}"/>
              </a:ext>
            </a:extLst>
          </p:cNvPr>
          <p:cNvGrpSpPr/>
          <p:nvPr/>
        </p:nvGrpSpPr>
        <p:grpSpPr>
          <a:xfrm>
            <a:off x="11271880" y="786588"/>
            <a:ext cx="247020" cy="242112"/>
            <a:chOff x="11003435" y="660400"/>
            <a:chExt cx="375765" cy="368300"/>
          </a:xfrm>
        </p:grpSpPr>
        <p:sp>
          <p:nvSpPr>
            <p:cNvPr id="4" name="爱设计-3-1">
              <a:extLst>
                <a:ext uri="{FF2B5EF4-FFF2-40B4-BE49-F238E27FC236}">
                  <a16:creationId xmlns:a16="http://schemas.microsoft.com/office/drawing/2014/main" id="{B764528B-3B52-35ED-61DF-9CA624C85E72}"/>
                </a:ext>
              </a:extLst>
            </p:cNvPr>
            <p:cNvSpPr/>
            <p:nvPr/>
          </p:nvSpPr>
          <p:spPr>
            <a:xfrm>
              <a:off x="11226800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爱设计-3-2">
              <a:extLst>
                <a:ext uri="{FF2B5EF4-FFF2-40B4-BE49-F238E27FC236}">
                  <a16:creationId xmlns:a16="http://schemas.microsoft.com/office/drawing/2014/main" id="{81065EFC-BBB7-9ED5-EA9D-0CB91BDD06E3}"/>
                </a:ext>
              </a:extLst>
            </p:cNvPr>
            <p:cNvSpPr/>
            <p:nvPr/>
          </p:nvSpPr>
          <p:spPr>
            <a:xfrm>
              <a:off x="11003435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爱设计-3-3">
              <a:extLst>
                <a:ext uri="{FF2B5EF4-FFF2-40B4-BE49-F238E27FC236}">
                  <a16:creationId xmlns:a16="http://schemas.microsoft.com/office/drawing/2014/main" id="{D11814B0-6647-745A-2462-94B14CB9F85F}"/>
                </a:ext>
              </a:extLst>
            </p:cNvPr>
            <p:cNvSpPr/>
            <p:nvPr/>
          </p:nvSpPr>
          <p:spPr>
            <a:xfrm>
              <a:off x="11226800" y="8763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爱设计-4">
            <a:extLst>
              <a:ext uri="{FF2B5EF4-FFF2-40B4-BE49-F238E27FC236}">
                <a16:creationId xmlns:a16="http://schemas.microsoft.com/office/drawing/2014/main" id="{29D67C7E-18EE-90EB-5A43-AE385A35E9C3}"/>
              </a:ext>
            </a:extLst>
          </p:cNvPr>
          <p:cNvSpPr/>
          <p:nvPr/>
        </p:nvSpPr>
        <p:spPr>
          <a:xfrm>
            <a:off x="9957244" y="-5686"/>
            <a:ext cx="45719" cy="180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爱设计-6">
            <a:extLst>
              <a:ext uri="{FF2B5EF4-FFF2-40B4-BE49-F238E27FC236}">
                <a16:creationId xmlns:a16="http://schemas.microsoft.com/office/drawing/2014/main" id="{C20A0D20-39FE-CFB1-3DAA-1C42B86C0A36}"/>
              </a:ext>
            </a:extLst>
          </p:cNvPr>
          <p:cNvSpPr txBox="1"/>
          <p:nvPr/>
        </p:nvSpPr>
        <p:spPr>
          <a:xfrm>
            <a:off x="795081" y="463950"/>
            <a:ext cx="921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Introduction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4" name="爱设计-7">
            <a:extLst>
              <a:ext uri="{FF2B5EF4-FFF2-40B4-BE49-F238E27FC236}">
                <a16:creationId xmlns:a16="http://schemas.microsoft.com/office/drawing/2014/main" id="{5C386DF2-9FEF-FD31-677D-1653E162470E}"/>
              </a:ext>
            </a:extLst>
          </p:cNvPr>
          <p:cNvGrpSpPr/>
          <p:nvPr/>
        </p:nvGrpSpPr>
        <p:grpSpPr>
          <a:xfrm>
            <a:off x="556615" y="780506"/>
            <a:ext cx="207569" cy="178510"/>
            <a:chOff x="500599" y="780506"/>
            <a:chExt cx="207569" cy="17851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36FA90E-966C-182B-535F-8EC7A0917A56}"/>
                </a:ext>
              </a:extLst>
            </p:cNvPr>
            <p:cNvGrpSpPr/>
            <p:nvPr/>
          </p:nvGrpSpPr>
          <p:grpSpPr>
            <a:xfrm>
              <a:off x="500599" y="780506"/>
              <a:ext cx="48574" cy="178510"/>
              <a:chOff x="500599" y="780506"/>
              <a:chExt cx="48574" cy="178510"/>
            </a:xfrm>
          </p:grpSpPr>
          <p:sp>
            <p:nvSpPr>
              <p:cNvPr id="26" name="爱设计-7-1">
                <a:extLst>
                  <a:ext uri="{FF2B5EF4-FFF2-40B4-BE49-F238E27FC236}">
                    <a16:creationId xmlns:a16="http://schemas.microsoft.com/office/drawing/2014/main" id="{9CB916C1-4091-55FA-EAA2-F22FAB0A30FF}"/>
                  </a:ext>
                </a:extLst>
              </p:cNvPr>
              <p:cNvSpPr/>
              <p:nvPr/>
            </p:nvSpPr>
            <p:spPr>
              <a:xfrm>
                <a:off x="50059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爱设计-7-2">
                <a:extLst>
                  <a:ext uri="{FF2B5EF4-FFF2-40B4-BE49-F238E27FC236}">
                    <a16:creationId xmlns:a16="http://schemas.microsoft.com/office/drawing/2014/main" id="{59C91FD9-BA7E-D444-A5EE-4E64F88278C1}"/>
                  </a:ext>
                </a:extLst>
              </p:cNvPr>
              <p:cNvSpPr/>
              <p:nvPr/>
            </p:nvSpPr>
            <p:spPr>
              <a:xfrm>
                <a:off x="50059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爱设计-7-3">
                <a:extLst>
                  <a:ext uri="{FF2B5EF4-FFF2-40B4-BE49-F238E27FC236}">
                    <a16:creationId xmlns:a16="http://schemas.microsoft.com/office/drawing/2014/main" id="{0CC41878-5D61-3FFF-FEC9-618B9579DC9B}"/>
                  </a:ext>
                </a:extLst>
              </p:cNvPr>
              <p:cNvSpPr/>
              <p:nvPr/>
            </p:nvSpPr>
            <p:spPr>
              <a:xfrm>
                <a:off x="50059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280BEF1-76C8-E0C6-8F3E-CB1DED8496D4}"/>
                </a:ext>
              </a:extLst>
            </p:cNvPr>
            <p:cNvGrpSpPr/>
            <p:nvPr/>
          </p:nvGrpSpPr>
          <p:grpSpPr>
            <a:xfrm>
              <a:off x="580096" y="780506"/>
              <a:ext cx="48574" cy="178510"/>
              <a:chOff x="601979" y="780506"/>
              <a:chExt cx="48574" cy="178510"/>
            </a:xfrm>
          </p:grpSpPr>
          <p:sp>
            <p:nvSpPr>
              <p:cNvPr id="27" name="爱设计-7-4">
                <a:extLst>
                  <a:ext uri="{FF2B5EF4-FFF2-40B4-BE49-F238E27FC236}">
                    <a16:creationId xmlns:a16="http://schemas.microsoft.com/office/drawing/2014/main" id="{80D2FCAE-07A0-DA87-5015-A876417A8089}"/>
                  </a:ext>
                </a:extLst>
              </p:cNvPr>
              <p:cNvSpPr/>
              <p:nvPr/>
            </p:nvSpPr>
            <p:spPr>
              <a:xfrm>
                <a:off x="60197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爱设计-7-5">
                <a:extLst>
                  <a:ext uri="{FF2B5EF4-FFF2-40B4-BE49-F238E27FC236}">
                    <a16:creationId xmlns:a16="http://schemas.microsoft.com/office/drawing/2014/main" id="{127B8A4F-08EF-DFAA-A39C-C8E8BF22F46D}"/>
                  </a:ext>
                </a:extLst>
              </p:cNvPr>
              <p:cNvSpPr/>
              <p:nvPr/>
            </p:nvSpPr>
            <p:spPr>
              <a:xfrm>
                <a:off x="60197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爱设计-7-6">
                <a:extLst>
                  <a:ext uri="{FF2B5EF4-FFF2-40B4-BE49-F238E27FC236}">
                    <a16:creationId xmlns:a16="http://schemas.microsoft.com/office/drawing/2014/main" id="{12A276D1-C4D1-4806-73E3-B4A841FFD902}"/>
                  </a:ext>
                </a:extLst>
              </p:cNvPr>
              <p:cNvSpPr/>
              <p:nvPr/>
            </p:nvSpPr>
            <p:spPr>
              <a:xfrm>
                <a:off x="60197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019861F-7BF4-858D-C9FA-F22EA49095DC}"/>
                </a:ext>
              </a:extLst>
            </p:cNvPr>
            <p:cNvGrpSpPr/>
            <p:nvPr/>
          </p:nvGrpSpPr>
          <p:grpSpPr>
            <a:xfrm>
              <a:off x="659594" y="780506"/>
              <a:ext cx="48574" cy="178510"/>
              <a:chOff x="693675" y="780506"/>
              <a:chExt cx="48574" cy="178510"/>
            </a:xfrm>
          </p:grpSpPr>
          <p:sp>
            <p:nvSpPr>
              <p:cNvPr id="28" name="爱设计-7-7">
                <a:extLst>
                  <a:ext uri="{FF2B5EF4-FFF2-40B4-BE49-F238E27FC236}">
                    <a16:creationId xmlns:a16="http://schemas.microsoft.com/office/drawing/2014/main" id="{0F7743AD-4F60-FA12-6034-A24048755E48}"/>
                  </a:ext>
                </a:extLst>
              </p:cNvPr>
              <p:cNvSpPr/>
              <p:nvPr/>
            </p:nvSpPr>
            <p:spPr>
              <a:xfrm>
                <a:off x="693675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爱设计-7-8">
                <a:extLst>
                  <a:ext uri="{FF2B5EF4-FFF2-40B4-BE49-F238E27FC236}">
                    <a16:creationId xmlns:a16="http://schemas.microsoft.com/office/drawing/2014/main" id="{99AE9CDB-EAA2-7087-B5C0-6425376AF680}"/>
                  </a:ext>
                </a:extLst>
              </p:cNvPr>
              <p:cNvSpPr/>
              <p:nvPr/>
            </p:nvSpPr>
            <p:spPr>
              <a:xfrm>
                <a:off x="693675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爱设计-7-9">
                <a:extLst>
                  <a:ext uri="{FF2B5EF4-FFF2-40B4-BE49-F238E27FC236}">
                    <a16:creationId xmlns:a16="http://schemas.microsoft.com/office/drawing/2014/main" id="{ECA509C1-3FE0-1984-0552-935875BAEEBE}"/>
                  </a:ext>
                </a:extLst>
              </p:cNvPr>
              <p:cNvSpPr/>
              <p:nvPr/>
            </p:nvSpPr>
            <p:spPr>
              <a:xfrm>
                <a:off x="693675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爱设计-6">
            <a:extLst>
              <a:ext uri="{FF2B5EF4-FFF2-40B4-BE49-F238E27FC236}">
                <a16:creationId xmlns:a16="http://schemas.microsoft.com/office/drawing/2014/main" id="{89F447FB-C3D4-7422-C7CA-BC55D5D2EE4A}"/>
              </a:ext>
            </a:extLst>
          </p:cNvPr>
          <p:cNvSpPr txBox="1"/>
          <p:nvPr/>
        </p:nvSpPr>
        <p:spPr>
          <a:xfrm>
            <a:off x="1112130" y="1244559"/>
            <a:ext cx="916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Motivation: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E89DD16-31C3-FFC5-1463-0E120ED611BC}"/>
              </a:ext>
            </a:extLst>
          </p:cNvPr>
          <p:cNvSpPr txBox="1"/>
          <p:nvPr/>
        </p:nvSpPr>
        <p:spPr>
          <a:xfrm>
            <a:off x="1286765" y="1795600"/>
            <a:ext cx="9245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RandConv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simple and lightweight image augmentation technique, but this method has structural limitations. Firstly, the images augmented by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RandConv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easily lose its semantics while increasing the kernel size.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C4C1CC-EE9E-6D56-495D-0A93CD007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582" y="2660983"/>
            <a:ext cx="4627735" cy="16949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165A836-0C51-2F1D-9DDD-B6FCFBB93C17}"/>
              </a:ext>
            </a:extLst>
          </p:cNvPr>
          <p:cNvSpPr txBox="1"/>
          <p:nvPr/>
        </p:nvSpPr>
        <p:spPr>
          <a:xfrm>
            <a:off x="1286764" y="4323542"/>
            <a:ext cx="924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RandConv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lacks the inherent diversity of a single convolution operation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A92B468-9056-2DB5-7987-C26CD10A9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358" y="4659217"/>
            <a:ext cx="4483705" cy="19084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488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爱设计-1">
            <a:extLst>
              <a:ext uri="{FF2B5EF4-FFF2-40B4-BE49-F238E27FC236}">
                <a16:creationId xmlns:a16="http://schemas.microsoft.com/office/drawing/2014/main" id="{F081B898-A29E-C439-6686-F05B359506C7}"/>
              </a:ext>
            </a:extLst>
          </p:cNvPr>
          <p:cNvGrpSpPr/>
          <p:nvPr/>
        </p:nvGrpSpPr>
        <p:grpSpPr>
          <a:xfrm>
            <a:off x="2189037" y="-5686"/>
            <a:ext cx="7821039" cy="6858000"/>
            <a:chOff x="2185480" y="0"/>
            <a:chExt cx="7821039" cy="6858000"/>
          </a:xfrm>
        </p:grpSpPr>
        <p:cxnSp>
          <p:nvCxnSpPr>
            <p:cNvPr id="10" name="爱设计-1-1">
              <a:extLst>
                <a:ext uri="{FF2B5EF4-FFF2-40B4-BE49-F238E27FC236}">
                  <a16:creationId xmlns:a16="http://schemas.microsoft.com/office/drawing/2014/main" id="{DBA68F41-C1DB-5B05-B7C1-15176587F1BA}"/>
                </a:ext>
              </a:extLst>
            </p:cNvPr>
            <p:cNvCxnSpPr/>
            <p:nvPr/>
          </p:nvCxnSpPr>
          <p:spPr>
            <a:xfrm>
              <a:off x="21854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爱设计-1-2">
              <a:extLst>
                <a:ext uri="{FF2B5EF4-FFF2-40B4-BE49-F238E27FC236}">
                  <a16:creationId xmlns:a16="http://schemas.microsoft.com/office/drawing/2014/main" id="{DFA1D92F-765E-07B6-8793-6AA1C7932B57}"/>
                </a:ext>
              </a:extLst>
            </p:cNvPr>
            <p:cNvCxnSpPr/>
            <p:nvPr/>
          </p:nvCxnSpPr>
          <p:spPr>
            <a:xfrm>
              <a:off x="6095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爱设计-1-3">
              <a:extLst>
                <a:ext uri="{FF2B5EF4-FFF2-40B4-BE49-F238E27FC236}">
                  <a16:creationId xmlns:a16="http://schemas.microsoft.com/office/drawing/2014/main" id="{1A3FFB59-F15F-FC0E-47C8-21BA587614B1}"/>
                </a:ext>
              </a:extLst>
            </p:cNvPr>
            <p:cNvCxnSpPr/>
            <p:nvPr/>
          </p:nvCxnSpPr>
          <p:spPr>
            <a:xfrm>
              <a:off x="100065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爱设计-3">
            <a:extLst>
              <a:ext uri="{FF2B5EF4-FFF2-40B4-BE49-F238E27FC236}">
                <a16:creationId xmlns:a16="http://schemas.microsoft.com/office/drawing/2014/main" id="{25DF8201-2CF5-6719-F504-7E73A36F6414}"/>
              </a:ext>
            </a:extLst>
          </p:cNvPr>
          <p:cNvGrpSpPr/>
          <p:nvPr/>
        </p:nvGrpSpPr>
        <p:grpSpPr>
          <a:xfrm>
            <a:off x="11271880" y="786588"/>
            <a:ext cx="247020" cy="242112"/>
            <a:chOff x="11003435" y="660400"/>
            <a:chExt cx="375765" cy="368300"/>
          </a:xfrm>
        </p:grpSpPr>
        <p:sp>
          <p:nvSpPr>
            <p:cNvPr id="4" name="爱设计-3-1">
              <a:extLst>
                <a:ext uri="{FF2B5EF4-FFF2-40B4-BE49-F238E27FC236}">
                  <a16:creationId xmlns:a16="http://schemas.microsoft.com/office/drawing/2014/main" id="{B764528B-3B52-35ED-61DF-9CA624C85E72}"/>
                </a:ext>
              </a:extLst>
            </p:cNvPr>
            <p:cNvSpPr/>
            <p:nvPr/>
          </p:nvSpPr>
          <p:spPr>
            <a:xfrm>
              <a:off x="11226800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爱设计-3-2">
              <a:extLst>
                <a:ext uri="{FF2B5EF4-FFF2-40B4-BE49-F238E27FC236}">
                  <a16:creationId xmlns:a16="http://schemas.microsoft.com/office/drawing/2014/main" id="{81065EFC-BBB7-9ED5-EA9D-0CB91BDD06E3}"/>
                </a:ext>
              </a:extLst>
            </p:cNvPr>
            <p:cNvSpPr/>
            <p:nvPr/>
          </p:nvSpPr>
          <p:spPr>
            <a:xfrm>
              <a:off x="11003435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爱设计-3-3">
              <a:extLst>
                <a:ext uri="{FF2B5EF4-FFF2-40B4-BE49-F238E27FC236}">
                  <a16:creationId xmlns:a16="http://schemas.microsoft.com/office/drawing/2014/main" id="{D11814B0-6647-745A-2462-94B14CB9F85F}"/>
                </a:ext>
              </a:extLst>
            </p:cNvPr>
            <p:cNvSpPr/>
            <p:nvPr/>
          </p:nvSpPr>
          <p:spPr>
            <a:xfrm>
              <a:off x="11226800" y="8763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爱设计-4">
            <a:extLst>
              <a:ext uri="{FF2B5EF4-FFF2-40B4-BE49-F238E27FC236}">
                <a16:creationId xmlns:a16="http://schemas.microsoft.com/office/drawing/2014/main" id="{29D67C7E-18EE-90EB-5A43-AE385A35E9C3}"/>
              </a:ext>
            </a:extLst>
          </p:cNvPr>
          <p:cNvSpPr/>
          <p:nvPr/>
        </p:nvSpPr>
        <p:spPr>
          <a:xfrm>
            <a:off x="9957244" y="-5686"/>
            <a:ext cx="45719" cy="180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爱设计-6">
            <a:extLst>
              <a:ext uri="{FF2B5EF4-FFF2-40B4-BE49-F238E27FC236}">
                <a16:creationId xmlns:a16="http://schemas.microsoft.com/office/drawing/2014/main" id="{C20A0D20-39FE-CFB1-3DAA-1C42B86C0A36}"/>
              </a:ext>
            </a:extLst>
          </p:cNvPr>
          <p:cNvSpPr txBox="1"/>
          <p:nvPr/>
        </p:nvSpPr>
        <p:spPr>
          <a:xfrm>
            <a:off x="795081" y="463950"/>
            <a:ext cx="921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Introduction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4" name="爱设计-7">
            <a:extLst>
              <a:ext uri="{FF2B5EF4-FFF2-40B4-BE49-F238E27FC236}">
                <a16:creationId xmlns:a16="http://schemas.microsoft.com/office/drawing/2014/main" id="{5C386DF2-9FEF-FD31-677D-1653E162470E}"/>
              </a:ext>
            </a:extLst>
          </p:cNvPr>
          <p:cNvGrpSpPr/>
          <p:nvPr/>
        </p:nvGrpSpPr>
        <p:grpSpPr>
          <a:xfrm>
            <a:off x="556615" y="780506"/>
            <a:ext cx="207569" cy="178510"/>
            <a:chOff x="500599" y="780506"/>
            <a:chExt cx="207569" cy="17851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36FA90E-966C-182B-535F-8EC7A0917A56}"/>
                </a:ext>
              </a:extLst>
            </p:cNvPr>
            <p:cNvGrpSpPr/>
            <p:nvPr/>
          </p:nvGrpSpPr>
          <p:grpSpPr>
            <a:xfrm>
              <a:off x="500599" y="780506"/>
              <a:ext cx="48574" cy="178510"/>
              <a:chOff x="500599" y="780506"/>
              <a:chExt cx="48574" cy="178510"/>
            </a:xfrm>
          </p:grpSpPr>
          <p:sp>
            <p:nvSpPr>
              <p:cNvPr id="26" name="爱设计-7-1">
                <a:extLst>
                  <a:ext uri="{FF2B5EF4-FFF2-40B4-BE49-F238E27FC236}">
                    <a16:creationId xmlns:a16="http://schemas.microsoft.com/office/drawing/2014/main" id="{9CB916C1-4091-55FA-EAA2-F22FAB0A30FF}"/>
                  </a:ext>
                </a:extLst>
              </p:cNvPr>
              <p:cNvSpPr/>
              <p:nvPr/>
            </p:nvSpPr>
            <p:spPr>
              <a:xfrm>
                <a:off x="50059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爱设计-7-2">
                <a:extLst>
                  <a:ext uri="{FF2B5EF4-FFF2-40B4-BE49-F238E27FC236}">
                    <a16:creationId xmlns:a16="http://schemas.microsoft.com/office/drawing/2014/main" id="{59C91FD9-BA7E-D444-A5EE-4E64F88278C1}"/>
                  </a:ext>
                </a:extLst>
              </p:cNvPr>
              <p:cNvSpPr/>
              <p:nvPr/>
            </p:nvSpPr>
            <p:spPr>
              <a:xfrm>
                <a:off x="50059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爱设计-7-3">
                <a:extLst>
                  <a:ext uri="{FF2B5EF4-FFF2-40B4-BE49-F238E27FC236}">
                    <a16:creationId xmlns:a16="http://schemas.microsoft.com/office/drawing/2014/main" id="{0CC41878-5D61-3FFF-FEC9-618B9579DC9B}"/>
                  </a:ext>
                </a:extLst>
              </p:cNvPr>
              <p:cNvSpPr/>
              <p:nvPr/>
            </p:nvSpPr>
            <p:spPr>
              <a:xfrm>
                <a:off x="50059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280BEF1-76C8-E0C6-8F3E-CB1DED8496D4}"/>
                </a:ext>
              </a:extLst>
            </p:cNvPr>
            <p:cNvGrpSpPr/>
            <p:nvPr/>
          </p:nvGrpSpPr>
          <p:grpSpPr>
            <a:xfrm>
              <a:off x="580096" y="780506"/>
              <a:ext cx="48574" cy="178510"/>
              <a:chOff x="601979" y="780506"/>
              <a:chExt cx="48574" cy="178510"/>
            </a:xfrm>
          </p:grpSpPr>
          <p:sp>
            <p:nvSpPr>
              <p:cNvPr id="27" name="爱设计-7-4">
                <a:extLst>
                  <a:ext uri="{FF2B5EF4-FFF2-40B4-BE49-F238E27FC236}">
                    <a16:creationId xmlns:a16="http://schemas.microsoft.com/office/drawing/2014/main" id="{80D2FCAE-07A0-DA87-5015-A876417A8089}"/>
                  </a:ext>
                </a:extLst>
              </p:cNvPr>
              <p:cNvSpPr/>
              <p:nvPr/>
            </p:nvSpPr>
            <p:spPr>
              <a:xfrm>
                <a:off x="60197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爱设计-7-5">
                <a:extLst>
                  <a:ext uri="{FF2B5EF4-FFF2-40B4-BE49-F238E27FC236}">
                    <a16:creationId xmlns:a16="http://schemas.microsoft.com/office/drawing/2014/main" id="{127B8A4F-08EF-DFAA-A39C-C8E8BF22F46D}"/>
                  </a:ext>
                </a:extLst>
              </p:cNvPr>
              <p:cNvSpPr/>
              <p:nvPr/>
            </p:nvSpPr>
            <p:spPr>
              <a:xfrm>
                <a:off x="60197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爱设计-7-6">
                <a:extLst>
                  <a:ext uri="{FF2B5EF4-FFF2-40B4-BE49-F238E27FC236}">
                    <a16:creationId xmlns:a16="http://schemas.microsoft.com/office/drawing/2014/main" id="{12A276D1-C4D1-4806-73E3-B4A841FFD902}"/>
                  </a:ext>
                </a:extLst>
              </p:cNvPr>
              <p:cNvSpPr/>
              <p:nvPr/>
            </p:nvSpPr>
            <p:spPr>
              <a:xfrm>
                <a:off x="60197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019861F-7BF4-858D-C9FA-F22EA49095DC}"/>
                </a:ext>
              </a:extLst>
            </p:cNvPr>
            <p:cNvGrpSpPr/>
            <p:nvPr/>
          </p:nvGrpSpPr>
          <p:grpSpPr>
            <a:xfrm>
              <a:off x="659594" y="780506"/>
              <a:ext cx="48574" cy="178510"/>
              <a:chOff x="693675" y="780506"/>
              <a:chExt cx="48574" cy="178510"/>
            </a:xfrm>
          </p:grpSpPr>
          <p:sp>
            <p:nvSpPr>
              <p:cNvPr id="28" name="爱设计-7-7">
                <a:extLst>
                  <a:ext uri="{FF2B5EF4-FFF2-40B4-BE49-F238E27FC236}">
                    <a16:creationId xmlns:a16="http://schemas.microsoft.com/office/drawing/2014/main" id="{0F7743AD-4F60-FA12-6034-A24048755E48}"/>
                  </a:ext>
                </a:extLst>
              </p:cNvPr>
              <p:cNvSpPr/>
              <p:nvPr/>
            </p:nvSpPr>
            <p:spPr>
              <a:xfrm>
                <a:off x="693675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爱设计-7-8">
                <a:extLst>
                  <a:ext uri="{FF2B5EF4-FFF2-40B4-BE49-F238E27FC236}">
                    <a16:creationId xmlns:a16="http://schemas.microsoft.com/office/drawing/2014/main" id="{99AE9CDB-EAA2-7087-B5C0-6425376AF680}"/>
                  </a:ext>
                </a:extLst>
              </p:cNvPr>
              <p:cNvSpPr/>
              <p:nvPr/>
            </p:nvSpPr>
            <p:spPr>
              <a:xfrm>
                <a:off x="693675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爱设计-7-9">
                <a:extLst>
                  <a:ext uri="{FF2B5EF4-FFF2-40B4-BE49-F238E27FC236}">
                    <a16:creationId xmlns:a16="http://schemas.microsoft.com/office/drawing/2014/main" id="{ECA509C1-3FE0-1984-0552-935875BAEEBE}"/>
                  </a:ext>
                </a:extLst>
              </p:cNvPr>
              <p:cNvSpPr/>
              <p:nvPr/>
            </p:nvSpPr>
            <p:spPr>
              <a:xfrm>
                <a:off x="693675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爱设计-6">
            <a:extLst>
              <a:ext uri="{FF2B5EF4-FFF2-40B4-BE49-F238E27FC236}">
                <a16:creationId xmlns:a16="http://schemas.microsoft.com/office/drawing/2014/main" id="{00BE2406-21E2-4599-D1DF-5C565D79B92B}"/>
              </a:ext>
            </a:extLst>
          </p:cNvPr>
          <p:cNvSpPr txBox="1"/>
          <p:nvPr/>
        </p:nvSpPr>
        <p:spPr>
          <a:xfrm>
            <a:off x="1125282" y="1212405"/>
            <a:ext cx="916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Contributions: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675576-FB60-0B51-6149-CD9D845B77CB}"/>
              </a:ext>
            </a:extLst>
          </p:cNvPr>
          <p:cNvSpPr txBox="1"/>
          <p:nvPr/>
        </p:nvSpPr>
        <p:spPr>
          <a:xfrm>
            <a:off x="1383772" y="2145130"/>
            <a:ext cx="908675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progressive approach of recursively stacking small-scale random convolutions to improve the style diversity while preserving object semantics.</a:t>
            </a:r>
          </a:p>
          <a:p>
            <a:pPr>
              <a:spcBef>
                <a:spcPts val="24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random convolution layer with deformable offsets and affine transformation to promote texture and contrast diversity for augmented images.</a:t>
            </a:r>
          </a:p>
          <a:p>
            <a:pPr>
              <a:spcBef>
                <a:spcPts val="24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achieves the state of the art on domain generalization benchmarks without using any images.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2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爱设计-1">
            <a:extLst>
              <a:ext uri="{FF2B5EF4-FFF2-40B4-BE49-F238E27FC236}">
                <a16:creationId xmlns:a16="http://schemas.microsoft.com/office/drawing/2014/main" id="{F081B898-A29E-C439-6686-F05B359506C7}"/>
              </a:ext>
            </a:extLst>
          </p:cNvPr>
          <p:cNvGrpSpPr/>
          <p:nvPr/>
        </p:nvGrpSpPr>
        <p:grpSpPr>
          <a:xfrm>
            <a:off x="2189037" y="-5686"/>
            <a:ext cx="7821039" cy="6858000"/>
            <a:chOff x="2185480" y="0"/>
            <a:chExt cx="7821039" cy="6858000"/>
          </a:xfrm>
        </p:grpSpPr>
        <p:cxnSp>
          <p:nvCxnSpPr>
            <p:cNvPr id="10" name="爱设计-1-1">
              <a:extLst>
                <a:ext uri="{FF2B5EF4-FFF2-40B4-BE49-F238E27FC236}">
                  <a16:creationId xmlns:a16="http://schemas.microsoft.com/office/drawing/2014/main" id="{DBA68F41-C1DB-5B05-B7C1-15176587F1BA}"/>
                </a:ext>
              </a:extLst>
            </p:cNvPr>
            <p:cNvCxnSpPr/>
            <p:nvPr/>
          </p:nvCxnSpPr>
          <p:spPr>
            <a:xfrm>
              <a:off x="21854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爱设计-1-2">
              <a:extLst>
                <a:ext uri="{FF2B5EF4-FFF2-40B4-BE49-F238E27FC236}">
                  <a16:creationId xmlns:a16="http://schemas.microsoft.com/office/drawing/2014/main" id="{DFA1D92F-765E-07B6-8793-6AA1C7932B57}"/>
                </a:ext>
              </a:extLst>
            </p:cNvPr>
            <p:cNvCxnSpPr/>
            <p:nvPr/>
          </p:nvCxnSpPr>
          <p:spPr>
            <a:xfrm>
              <a:off x="6095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爱设计-1-3">
              <a:extLst>
                <a:ext uri="{FF2B5EF4-FFF2-40B4-BE49-F238E27FC236}">
                  <a16:creationId xmlns:a16="http://schemas.microsoft.com/office/drawing/2014/main" id="{1A3FFB59-F15F-FC0E-47C8-21BA587614B1}"/>
                </a:ext>
              </a:extLst>
            </p:cNvPr>
            <p:cNvCxnSpPr/>
            <p:nvPr/>
          </p:nvCxnSpPr>
          <p:spPr>
            <a:xfrm>
              <a:off x="100065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爱设计-3">
            <a:extLst>
              <a:ext uri="{FF2B5EF4-FFF2-40B4-BE49-F238E27FC236}">
                <a16:creationId xmlns:a16="http://schemas.microsoft.com/office/drawing/2014/main" id="{25DF8201-2CF5-6719-F504-7E73A36F6414}"/>
              </a:ext>
            </a:extLst>
          </p:cNvPr>
          <p:cNvGrpSpPr/>
          <p:nvPr/>
        </p:nvGrpSpPr>
        <p:grpSpPr>
          <a:xfrm>
            <a:off x="11271880" y="786588"/>
            <a:ext cx="247020" cy="242112"/>
            <a:chOff x="11003435" y="660400"/>
            <a:chExt cx="375765" cy="368300"/>
          </a:xfrm>
        </p:grpSpPr>
        <p:sp>
          <p:nvSpPr>
            <p:cNvPr id="4" name="爱设计-3-1">
              <a:extLst>
                <a:ext uri="{FF2B5EF4-FFF2-40B4-BE49-F238E27FC236}">
                  <a16:creationId xmlns:a16="http://schemas.microsoft.com/office/drawing/2014/main" id="{B764528B-3B52-35ED-61DF-9CA624C85E72}"/>
                </a:ext>
              </a:extLst>
            </p:cNvPr>
            <p:cNvSpPr/>
            <p:nvPr/>
          </p:nvSpPr>
          <p:spPr>
            <a:xfrm>
              <a:off x="11226800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爱设计-3-2">
              <a:extLst>
                <a:ext uri="{FF2B5EF4-FFF2-40B4-BE49-F238E27FC236}">
                  <a16:creationId xmlns:a16="http://schemas.microsoft.com/office/drawing/2014/main" id="{81065EFC-BBB7-9ED5-EA9D-0CB91BDD06E3}"/>
                </a:ext>
              </a:extLst>
            </p:cNvPr>
            <p:cNvSpPr/>
            <p:nvPr/>
          </p:nvSpPr>
          <p:spPr>
            <a:xfrm>
              <a:off x="11003435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爱设计-3-3">
              <a:extLst>
                <a:ext uri="{FF2B5EF4-FFF2-40B4-BE49-F238E27FC236}">
                  <a16:creationId xmlns:a16="http://schemas.microsoft.com/office/drawing/2014/main" id="{D11814B0-6647-745A-2462-94B14CB9F85F}"/>
                </a:ext>
              </a:extLst>
            </p:cNvPr>
            <p:cNvSpPr/>
            <p:nvPr/>
          </p:nvSpPr>
          <p:spPr>
            <a:xfrm>
              <a:off x="11226800" y="8763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爱设计-4">
            <a:extLst>
              <a:ext uri="{FF2B5EF4-FFF2-40B4-BE49-F238E27FC236}">
                <a16:creationId xmlns:a16="http://schemas.microsoft.com/office/drawing/2014/main" id="{29D67C7E-18EE-90EB-5A43-AE385A35E9C3}"/>
              </a:ext>
            </a:extLst>
          </p:cNvPr>
          <p:cNvSpPr/>
          <p:nvPr/>
        </p:nvSpPr>
        <p:spPr>
          <a:xfrm>
            <a:off x="9957244" y="-5686"/>
            <a:ext cx="45719" cy="180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爱设计-6">
            <a:extLst>
              <a:ext uri="{FF2B5EF4-FFF2-40B4-BE49-F238E27FC236}">
                <a16:creationId xmlns:a16="http://schemas.microsoft.com/office/drawing/2014/main" id="{C20A0D20-39FE-CFB1-3DAA-1C42B86C0A36}"/>
              </a:ext>
            </a:extLst>
          </p:cNvPr>
          <p:cNvSpPr txBox="1"/>
          <p:nvPr/>
        </p:nvSpPr>
        <p:spPr>
          <a:xfrm>
            <a:off x="795081" y="463950"/>
            <a:ext cx="921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Methodology</a:t>
            </a:r>
          </a:p>
        </p:txBody>
      </p:sp>
      <p:grpSp>
        <p:nvGrpSpPr>
          <p:cNvPr id="44" name="爱设计-7">
            <a:extLst>
              <a:ext uri="{FF2B5EF4-FFF2-40B4-BE49-F238E27FC236}">
                <a16:creationId xmlns:a16="http://schemas.microsoft.com/office/drawing/2014/main" id="{5C386DF2-9FEF-FD31-677D-1653E162470E}"/>
              </a:ext>
            </a:extLst>
          </p:cNvPr>
          <p:cNvGrpSpPr/>
          <p:nvPr/>
        </p:nvGrpSpPr>
        <p:grpSpPr>
          <a:xfrm>
            <a:off x="556615" y="780506"/>
            <a:ext cx="207569" cy="178510"/>
            <a:chOff x="500599" y="780506"/>
            <a:chExt cx="207569" cy="17851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36FA90E-966C-182B-535F-8EC7A0917A56}"/>
                </a:ext>
              </a:extLst>
            </p:cNvPr>
            <p:cNvGrpSpPr/>
            <p:nvPr/>
          </p:nvGrpSpPr>
          <p:grpSpPr>
            <a:xfrm>
              <a:off x="500599" y="780506"/>
              <a:ext cx="48574" cy="178510"/>
              <a:chOff x="500599" y="780506"/>
              <a:chExt cx="48574" cy="178510"/>
            </a:xfrm>
          </p:grpSpPr>
          <p:sp>
            <p:nvSpPr>
              <p:cNvPr id="26" name="爱设计-7-1">
                <a:extLst>
                  <a:ext uri="{FF2B5EF4-FFF2-40B4-BE49-F238E27FC236}">
                    <a16:creationId xmlns:a16="http://schemas.microsoft.com/office/drawing/2014/main" id="{9CB916C1-4091-55FA-EAA2-F22FAB0A30FF}"/>
                  </a:ext>
                </a:extLst>
              </p:cNvPr>
              <p:cNvSpPr/>
              <p:nvPr/>
            </p:nvSpPr>
            <p:spPr>
              <a:xfrm>
                <a:off x="50059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爱设计-7-2">
                <a:extLst>
                  <a:ext uri="{FF2B5EF4-FFF2-40B4-BE49-F238E27FC236}">
                    <a16:creationId xmlns:a16="http://schemas.microsoft.com/office/drawing/2014/main" id="{59C91FD9-BA7E-D444-A5EE-4E64F88278C1}"/>
                  </a:ext>
                </a:extLst>
              </p:cNvPr>
              <p:cNvSpPr/>
              <p:nvPr/>
            </p:nvSpPr>
            <p:spPr>
              <a:xfrm>
                <a:off x="50059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爱设计-7-3">
                <a:extLst>
                  <a:ext uri="{FF2B5EF4-FFF2-40B4-BE49-F238E27FC236}">
                    <a16:creationId xmlns:a16="http://schemas.microsoft.com/office/drawing/2014/main" id="{0CC41878-5D61-3FFF-FEC9-618B9579DC9B}"/>
                  </a:ext>
                </a:extLst>
              </p:cNvPr>
              <p:cNvSpPr/>
              <p:nvPr/>
            </p:nvSpPr>
            <p:spPr>
              <a:xfrm>
                <a:off x="50059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280BEF1-76C8-E0C6-8F3E-CB1DED8496D4}"/>
                </a:ext>
              </a:extLst>
            </p:cNvPr>
            <p:cNvGrpSpPr/>
            <p:nvPr/>
          </p:nvGrpSpPr>
          <p:grpSpPr>
            <a:xfrm>
              <a:off x="580096" y="780506"/>
              <a:ext cx="48574" cy="178510"/>
              <a:chOff x="601979" y="780506"/>
              <a:chExt cx="48574" cy="178510"/>
            </a:xfrm>
          </p:grpSpPr>
          <p:sp>
            <p:nvSpPr>
              <p:cNvPr id="27" name="爱设计-7-4">
                <a:extLst>
                  <a:ext uri="{FF2B5EF4-FFF2-40B4-BE49-F238E27FC236}">
                    <a16:creationId xmlns:a16="http://schemas.microsoft.com/office/drawing/2014/main" id="{80D2FCAE-07A0-DA87-5015-A876417A8089}"/>
                  </a:ext>
                </a:extLst>
              </p:cNvPr>
              <p:cNvSpPr/>
              <p:nvPr/>
            </p:nvSpPr>
            <p:spPr>
              <a:xfrm>
                <a:off x="60197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爱设计-7-5">
                <a:extLst>
                  <a:ext uri="{FF2B5EF4-FFF2-40B4-BE49-F238E27FC236}">
                    <a16:creationId xmlns:a16="http://schemas.microsoft.com/office/drawing/2014/main" id="{127B8A4F-08EF-DFAA-A39C-C8E8BF22F46D}"/>
                  </a:ext>
                </a:extLst>
              </p:cNvPr>
              <p:cNvSpPr/>
              <p:nvPr/>
            </p:nvSpPr>
            <p:spPr>
              <a:xfrm>
                <a:off x="60197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爱设计-7-6">
                <a:extLst>
                  <a:ext uri="{FF2B5EF4-FFF2-40B4-BE49-F238E27FC236}">
                    <a16:creationId xmlns:a16="http://schemas.microsoft.com/office/drawing/2014/main" id="{12A276D1-C4D1-4806-73E3-B4A841FFD902}"/>
                  </a:ext>
                </a:extLst>
              </p:cNvPr>
              <p:cNvSpPr/>
              <p:nvPr/>
            </p:nvSpPr>
            <p:spPr>
              <a:xfrm>
                <a:off x="60197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019861F-7BF4-858D-C9FA-F22EA49095DC}"/>
                </a:ext>
              </a:extLst>
            </p:cNvPr>
            <p:cNvGrpSpPr/>
            <p:nvPr/>
          </p:nvGrpSpPr>
          <p:grpSpPr>
            <a:xfrm>
              <a:off x="659594" y="780506"/>
              <a:ext cx="48574" cy="178510"/>
              <a:chOff x="693675" y="780506"/>
              <a:chExt cx="48574" cy="178510"/>
            </a:xfrm>
          </p:grpSpPr>
          <p:sp>
            <p:nvSpPr>
              <p:cNvPr id="28" name="爱设计-7-7">
                <a:extLst>
                  <a:ext uri="{FF2B5EF4-FFF2-40B4-BE49-F238E27FC236}">
                    <a16:creationId xmlns:a16="http://schemas.microsoft.com/office/drawing/2014/main" id="{0F7743AD-4F60-FA12-6034-A24048755E48}"/>
                  </a:ext>
                </a:extLst>
              </p:cNvPr>
              <p:cNvSpPr/>
              <p:nvPr/>
            </p:nvSpPr>
            <p:spPr>
              <a:xfrm>
                <a:off x="693675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爱设计-7-8">
                <a:extLst>
                  <a:ext uri="{FF2B5EF4-FFF2-40B4-BE49-F238E27FC236}">
                    <a16:creationId xmlns:a16="http://schemas.microsoft.com/office/drawing/2014/main" id="{99AE9CDB-EAA2-7087-B5C0-6425376AF680}"/>
                  </a:ext>
                </a:extLst>
              </p:cNvPr>
              <p:cNvSpPr/>
              <p:nvPr/>
            </p:nvSpPr>
            <p:spPr>
              <a:xfrm>
                <a:off x="693675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爱设计-7-9">
                <a:extLst>
                  <a:ext uri="{FF2B5EF4-FFF2-40B4-BE49-F238E27FC236}">
                    <a16:creationId xmlns:a16="http://schemas.microsoft.com/office/drawing/2014/main" id="{ECA509C1-3FE0-1984-0552-935875BAEEBE}"/>
                  </a:ext>
                </a:extLst>
              </p:cNvPr>
              <p:cNvSpPr/>
              <p:nvPr/>
            </p:nvSpPr>
            <p:spPr>
              <a:xfrm>
                <a:off x="693675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4E2A32A-ECC3-866C-D45B-288588423823}"/>
              </a:ext>
            </a:extLst>
          </p:cNvPr>
          <p:cNvSpPr txBox="1"/>
          <p:nvPr/>
        </p:nvSpPr>
        <p:spPr>
          <a:xfrm>
            <a:off x="947560" y="6205983"/>
            <a:ext cx="10571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Wenjie Luo,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Yujia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Raquel Urtasun, and Richard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Zemel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Understanding the effective receptive field in deep convolutional neural networks. Advances in neural information processing systems, 29, 2016. 2, 4, 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7A4B84-55B4-3FEE-C219-0A1EC29F4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60" y="1104947"/>
            <a:ext cx="7059010" cy="34294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CC02C3-CDCF-5140-4A48-AF79B7CBC8F0}"/>
              </a:ext>
            </a:extLst>
          </p:cNvPr>
          <p:cNvSpPr txBox="1"/>
          <p:nvPr/>
        </p:nvSpPr>
        <p:spPr>
          <a:xfrm>
            <a:off x="7964665" y="1395251"/>
            <a:ext cx="400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multi-layer structure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alleviate the semantic distortion issues by reducing the impact on pixels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A787EC-1063-4E67-A550-5AB7A30849CF}"/>
              </a:ext>
            </a:extLst>
          </p:cNvPr>
          <p:cNvSpPr txBox="1"/>
          <p:nvPr/>
        </p:nvSpPr>
        <p:spPr>
          <a:xfrm>
            <a:off x="1307209" y="4908539"/>
            <a:ext cx="10593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Stack random convolution layers of the same weights in order to generate mode effective virtual domains rather than  using different weights.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interpreted as gradually increasing the distortion magnitude of a single transformation to the central pixels.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94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爱设计-1">
            <a:extLst>
              <a:ext uri="{FF2B5EF4-FFF2-40B4-BE49-F238E27FC236}">
                <a16:creationId xmlns:a16="http://schemas.microsoft.com/office/drawing/2014/main" id="{F081B898-A29E-C439-6686-F05B359506C7}"/>
              </a:ext>
            </a:extLst>
          </p:cNvPr>
          <p:cNvGrpSpPr/>
          <p:nvPr/>
        </p:nvGrpSpPr>
        <p:grpSpPr>
          <a:xfrm>
            <a:off x="2189037" y="-5686"/>
            <a:ext cx="7821039" cy="6858000"/>
            <a:chOff x="2185480" y="0"/>
            <a:chExt cx="7821039" cy="6858000"/>
          </a:xfrm>
        </p:grpSpPr>
        <p:cxnSp>
          <p:nvCxnSpPr>
            <p:cNvPr id="10" name="爱设计-1-1">
              <a:extLst>
                <a:ext uri="{FF2B5EF4-FFF2-40B4-BE49-F238E27FC236}">
                  <a16:creationId xmlns:a16="http://schemas.microsoft.com/office/drawing/2014/main" id="{DBA68F41-C1DB-5B05-B7C1-15176587F1BA}"/>
                </a:ext>
              </a:extLst>
            </p:cNvPr>
            <p:cNvCxnSpPr/>
            <p:nvPr/>
          </p:nvCxnSpPr>
          <p:spPr>
            <a:xfrm>
              <a:off x="21854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爱设计-1-2">
              <a:extLst>
                <a:ext uri="{FF2B5EF4-FFF2-40B4-BE49-F238E27FC236}">
                  <a16:creationId xmlns:a16="http://schemas.microsoft.com/office/drawing/2014/main" id="{DFA1D92F-765E-07B6-8793-6AA1C7932B57}"/>
                </a:ext>
              </a:extLst>
            </p:cNvPr>
            <p:cNvCxnSpPr/>
            <p:nvPr/>
          </p:nvCxnSpPr>
          <p:spPr>
            <a:xfrm>
              <a:off x="6095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爱设计-1-3">
              <a:extLst>
                <a:ext uri="{FF2B5EF4-FFF2-40B4-BE49-F238E27FC236}">
                  <a16:creationId xmlns:a16="http://schemas.microsoft.com/office/drawing/2014/main" id="{1A3FFB59-F15F-FC0E-47C8-21BA587614B1}"/>
                </a:ext>
              </a:extLst>
            </p:cNvPr>
            <p:cNvCxnSpPr/>
            <p:nvPr/>
          </p:nvCxnSpPr>
          <p:spPr>
            <a:xfrm>
              <a:off x="100065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爱设计-3">
            <a:extLst>
              <a:ext uri="{FF2B5EF4-FFF2-40B4-BE49-F238E27FC236}">
                <a16:creationId xmlns:a16="http://schemas.microsoft.com/office/drawing/2014/main" id="{25DF8201-2CF5-6719-F504-7E73A36F6414}"/>
              </a:ext>
            </a:extLst>
          </p:cNvPr>
          <p:cNvGrpSpPr/>
          <p:nvPr/>
        </p:nvGrpSpPr>
        <p:grpSpPr>
          <a:xfrm>
            <a:off x="11271880" y="786588"/>
            <a:ext cx="247020" cy="242112"/>
            <a:chOff x="11003435" y="660400"/>
            <a:chExt cx="375765" cy="368300"/>
          </a:xfrm>
        </p:grpSpPr>
        <p:sp>
          <p:nvSpPr>
            <p:cNvPr id="4" name="爱设计-3-1">
              <a:extLst>
                <a:ext uri="{FF2B5EF4-FFF2-40B4-BE49-F238E27FC236}">
                  <a16:creationId xmlns:a16="http://schemas.microsoft.com/office/drawing/2014/main" id="{B764528B-3B52-35ED-61DF-9CA624C85E72}"/>
                </a:ext>
              </a:extLst>
            </p:cNvPr>
            <p:cNvSpPr/>
            <p:nvPr/>
          </p:nvSpPr>
          <p:spPr>
            <a:xfrm>
              <a:off x="11226800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爱设计-3-2">
              <a:extLst>
                <a:ext uri="{FF2B5EF4-FFF2-40B4-BE49-F238E27FC236}">
                  <a16:creationId xmlns:a16="http://schemas.microsoft.com/office/drawing/2014/main" id="{81065EFC-BBB7-9ED5-EA9D-0CB91BDD06E3}"/>
                </a:ext>
              </a:extLst>
            </p:cNvPr>
            <p:cNvSpPr/>
            <p:nvPr/>
          </p:nvSpPr>
          <p:spPr>
            <a:xfrm>
              <a:off x="11003435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爱设计-3-3">
              <a:extLst>
                <a:ext uri="{FF2B5EF4-FFF2-40B4-BE49-F238E27FC236}">
                  <a16:creationId xmlns:a16="http://schemas.microsoft.com/office/drawing/2014/main" id="{D11814B0-6647-745A-2462-94B14CB9F85F}"/>
                </a:ext>
              </a:extLst>
            </p:cNvPr>
            <p:cNvSpPr/>
            <p:nvPr/>
          </p:nvSpPr>
          <p:spPr>
            <a:xfrm>
              <a:off x="11226800" y="8763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爱设计-4">
            <a:extLst>
              <a:ext uri="{FF2B5EF4-FFF2-40B4-BE49-F238E27FC236}">
                <a16:creationId xmlns:a16="http://schemas.microsoft.com/office/drawing/2014/main" id="{29D67C7E-18EE-90EB-5A43-AE385A35E9C3}"/>
              </a:ext>
            </a:extLst>
          </p:cNvPr>
          <p:cNvSpPr/>
          <p:nvPr/>
        </p:nvSpPr>
        <p:spPr>
          <a:xfrm>
            <a:off x="9957244" y="-5686"/>
            <a:ext cx="45719" cy="180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爱设计-6">
            <a:extLst>
              <a:ext uri="{FF2B5EF4-FFF2-40B4-BE49-F238E27FC236}">
                <a16:creationId xmlns:a16="http://schemas.microsoft.com/office/drawing/2014/main" id="{C20A0D20-39FE-CFB1-3DAA-1C42B86C0A36}"/>
              </a:ext>
            </a:extLst>
          </p:cNvPr>
          <p:cNvSpPr txBox="1"/>
          <p:nvPr/>
        </p:nvSpPr>
        <p:spPr>
          <a:xfrm>
            <a:off x="801597" y="573960"/>
            <a:ext cx="921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Methodology</a:t>
            </a:r>
          </a:p>
        </p:txBody>
      </p:sp>
      <p:grpSp>
        <p:nvGrpSpPr>
          <p:cNvPr id="44" name="爱设计-7">
            <a:extLst>
              <a:ext uri="{FF2B5EF4-FFF2-40B4-BE49-F238E27FC236}">
                <a16:creationId xmlns:a16="http://schemas.microsoft.com/office/drawing/2014/main" id="{5C386DF2-9FEF-FD31-677D-1653E162470E}"/>
              </a:ext>
            </a:extLst>
          </p:cNvPr>
          <p:cNvGrpSpPr/>
          <p:nvPr/>
        </p:nvGrpSpPr>
        <p:grpSpPr>
          <a:xfrm>
            <a:off x="556615" y="780506"/>
            <a:ext cx="207569" cy="178510"/>
            <a:chOff x="500599" y="780506"/>
            <a:chExt cx="207569" cy="17851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36FA90E-966C-182B-535F-8EC7A0917A56}"/>
                </a:ext>
              </a:extLst>
            </p:cNvPr>
            <p:cNvGrpSpPr/>
            <p:nvPr/>
          </p:nvGrpSpPr>
          <p:grpSpPr>
            <a:xfrm>
              <a:off x="500599" y="780506"/>
              <a:ext cx="48574" cy="178510"/>
              <a:chOff x="500599" y="780506"/>
              <a:chExt cx="48574" cy="178510"/>
            </a:xfrm>
          </p:grpSpPr>
          <p:sp>
            <p:nvSpPr>
              <p:cNvPr id="26" name="爱设计-7-1">
                <a:extLst>
                  <a:ext uri="{FF2B5EF4-FFF2-40B4-BE49-F238E27FC236}">
                    <a16:creationId xmlns:a16="http://schemas.microsoft.com/office/drawing/2014/main" id="{9CB916C1-4091-55FA-EAA2-F22FAB0A30FF}"/>
                  </a:ext>
                </a:extLst>
              </p:cNvPr>
              <p:cNvSpPr/>
              <p:nvPr/>
            </p:nvSpPr>
            <p:spPr>
              <a:xfrm>
                <a:off x="50059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爱设计-7-2">
                <a:extLst>
                  <a:ext uri="{FF2B5EF4-FFF2-40B4-BE49-F238E27FC236}">
                    <a16:creationId xmlns:a16="http://schemas.microsoft.com/office/drawing/2014/main" id="{59C91FD9-BA7E-D444-A5EE-4E64F88278C1}"/>
                  </a:ext>
                </a:extLst>
              </p:cNvPr>
              <p:cNvSpPr/>
              <p:nvPr/>
            </p:nvSpPr>
            <p:spPr>
              <a:xfrm>
                <a:off x="50059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爱设计-7-3">
                <a:extLst>
                  <a:ext uri="{FF2B5EF4-FFF2-40B4-BE49-F238E27FC236}">
                    <a16:creationId xmlns:a16="http://schemas.microsoft.com/office/drawing/2014/main" id="{0CC41878-5D61-3FFF-FEC9-618B9579DC9B}"/>
                  </a:ext>
                </a:extLst>
              </p:cNvPr>
              <p:cNvSpPr/>
              <p:nvPr/>
            </p:nvSpPr>
            <p:spPr>
              <a:xfrm>
                <a:off x="50059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280BEF1-76C8-E0C6-8F3E-CB1DED8496D4}"/>
                </a:ext>
              </a:extLst>
            </p:cNvPr>
            <p:cNvGrpSpPr/>
            <p:nvPr/>
          </p:nvGrpSpPr>
          <p:grpSpPr>
            <a:xfrm>
              <a:off x="580096" y="780506"/>
              <a:ext cx="48574" cy="178510"/>
              <a:chOff x="601979" y="780506"/>
              <a:chExt cx="48574" cy="178510"/>
            </a:xfrm>
          </p:grpSpPr>
          <p:sp>
            <p:nvSpPr>
              <p:cNvPr id="27" name="爱设计-7-4">
                <a:extLst>
                  <a:ext uri="{FF2B5EF4-FFF2-40B4-BE49-F238E27FC236}">
                    <a16:creationId xmlns:a16="http://schemas.microsoft.com/office/drawing/2014/main" id="{80D2FCAE-07A0-DA87-5015-A876417A8089}"/>
                  </a:ext>
                </a:extLst>
              </p:cNvPr>
              <p:cNvSpPr/>
              <p:nvPr/>
            </p:nvSpPr>
            <p:spPr>
              <a:xfrm>
                <a:off x="60197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爱设计-7-5">
                <a:extLst>
                  <a:ext uri="{FF2B5EF4-FFF2-40B4-BE49-F238E27FC236}">
                    <a16:creationId xmlns:a16="http://schemas.microsoft.com/office/drawing/2014/main" id="{127B8A4F-08EF-DFAA-A39C-C8E8BF22F46D}"/>
                  </a:ext>
                </a:extLst>
              </p:cNvPr>
              <p:cNvSpPr/>
              <p:nvPr/>
            </p:nvSpPr>
            <p:spPr>
              <a:xfrm>
                <a:off x="60197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爱设计-7-6">
                <a:extLst>
                  <a:ext uri="{FF2B5EF4-FFF2-40B4-BE49-F238E27FC236}">
                    <a16:creationId xmlns:a16="http://schemas.microsoft.com/office/drawing/2014/main" id="{12A276D1-C4D1-4806-73E3-B4A841FFD902}"/>
                  </a:ext>
                </a:extLst>
              </p:cNvPr>
              <p:cNvSpPr/>
              <p:nvPr/>
            </p:nvSpPr>
            <p:spPr>
              <a:xfrm>
                <a:off x="60197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019861F-7BF4-858D-C9FA-F22EA49095DC}"/>
                </a:ext>
              </a:extLst>
            </p:cNvPr>
            <p:cNvGrpSpPr/>
            <p:nvPr/>
          </p:nvGrpSpPr>
          <p:grpSpPr>
            <a:xfrm>
              <a:off x="659594" y="780506"/>
              <a:ext cx="48574" cy="178510"/>
              <a:chOff x="693675" y="780506"/>
              <a:chExt cx="48574" cy="178510"/>
            </a:xfrm>
          </p:grpSpPr>
          <p:sp>
            <p:nvSpPr>
              <p:cNvPr id="28" name="爱设计-7-7">
                <a:extLst>
                  <a:ext uri="{FF2B5EF4-FFF2-40B4-BE49-F238E27FC236}">
                    <a16:creationId xmlns:a16="http://schemas.microsoft.com/office/drawing/2014/main" id="{0F7743AD-4F60-FA12-6034-A24048755E48}"/>
                  </a:ext>
                </a:extLst>
              </p:cNvPr>
              <p:cNvSpPr/>
              <p:nvPr/>
            </p:nvSpPr>
            <p:spPr>
              <a:xfrm>
                <a:off x="693675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爱设计-7-8">
                <a:extLst>
                  <a:ext uri="{FF2B5EF4-FFF2-40B4-BE49-F238E27FC236}">
                    <a16:creationId xmlns:a16="http://schemas.microsoft.com/office/drawing/2014/main" id="{99AE9CDB-EAA2-7087-B5C0-6425376AF680}"/>
                  </a:ext>
                </a:extLst>
              </p:cNvPr>
              <p:cNvSpPr/>
              <p:nvPr/>
            </p:nvSpPr>
            <p:spPr>
              <a:xfrm>
                <a:off x="693675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爱设计-7-9">
                <a:extLst>
                  <a:ext uri="{FF2B5EF4-FFF2-40B4-BE49-F238E27FC236}">
                    <a16:creationId xmlns:a16="http://schemas.microsoft.com/office/drawing/2014/main" id="{ECA509C1-3FE0-1984-0552-935875BAEEBE}"/>
                  </a:ext>
                </a:extLst>
              </p:cNvPr>
              <p:cNvSpPr/>
              <p:nvPr/>
            </p:nvSpPr>
            <p:spPr>
              <a:xfrm>
                <a:off x="693675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8F2683F0-EBE5-D3C6-7D67-5F19B6AA5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98" y="1208027"/>
            <a:ext cx="2800741" cy="338184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EC25379-D1B3-F11E-5664-2FA0E10C1829}"/>
              </a:ext>
            </a:extLst>
          </p:cNvPr>
          <p:cNvSpPr txBox="1"/>
          <p:nvPr/>
        </p:nvSpPr>
        <p:spPr>
          <a:xfrm>
            <a:off x="660397" y="4642127"/>
            <a:ext cx="335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RandConv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tends to modify the texture of the input image while keeping the shape of object intact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72C9FF-740F-8B59-6558-BE0B1733164B}"/>
              </a:ext>
            </a:extLst>
          </p:cNvPr>
          <p:cNvSpPr txBox="1"/>
          <p:nvPr/>
        </p:nvSpPr>
        <p:spPr>
          <a:xfrm>
            <a:off x="4225880" y="1208027"/>
            <a:ext cx="60949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large-sized kernel can become an ineffective data augmentation type that interferes with learning generalizable visual representations due to excessively increased randomness and semantic distortions.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CE862EB-8381-27B5-3BE4-47ADC92AF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288" y="2519385"/>
            <a:ext cx="6009525" cy="25844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29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爱设计-1">
            <a:extLst>
              <a:ext uri="{FF2B5EF4-FFF2-40B4-BE49-F238E27FC236}">
                <a16:creationId xmlns:a16="http://schemas.microsoft.com/office/drawing/2014/main" id="{F081B898-A29E-C439-6686-F05B359506C7}"/>
              </a:ext>
            </a:extLst>
          </p:cNvPr>
          <p:cNvGrpSpPr/>
          <p:nvPr/>
        </p:nvGrpSpPr>
        <p:grpSpPr>
          <a:xfrm>
            <a:off x="2189037" y="-5686"/>
            <a:ext cx="7821039" cy="6858000"/>
            <a:chOff x="2185480" y="0"/>
            <a:chExt cx="7821039" cy="6858000"/>
          </a:xfrm>
        </p:grpSpPr>
        <p:cxnSp>
          <p:nvCxnSpPr>
            <p:cNvPr id="10" name="爱设计-1-1">
              <a:extLst>
                <a:ext uri="{FF2B5EF4-FFF2-40B4-BE49-F238E27FC236}">
                  <a16:creationId xmlns:a16="http://schemas.microsoft.com/office/drawing/2014/main" id="{DBA68F41-C1DB-5B05-B7C1-15176587F1BA}"/>
                </a:ext>
              </a:extLst>
            </p:cNvPr>
            <p:cNvCxnSpPr/>
            <p:nvPr/>
          </p:nvCxnSpPr>
          <p:spPr>
            <a:xfrm>
              <a:off x="21854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爱设计-1-2">
              <a:extLst>
                <a:ext uri="{FF2B5EF4-FFF2-40B4-BE49-F238E27FC236}">
                  <a16:creationId xmlns:a16="http://schemas.microsoft.com/office/drawing/2014/main" id="{DFA1D92F-765E-07B6-8793-6AA1C7932B57}"/>
                </a:ext>
              </a:extLst>
            </p:cNvPr>
            <p:cNvCxnSpPr/>
            <p:nvPr/>
          </p:nvCxnSpPr>
          <p:spPr>
            <a:xfrm>
              <a:off x="6095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爱设计-1-3">
              <a:extLst>
                <a:ext uri="{FF2B5EF4-FFF2-40B4-BE49-F238E27FC236}">
                  <a16:creationId xmlns:a16="http://schemas.microsoft.com/office/drawing/2014/main" id="{1A3FFB59-F15F-FC0E-47C8-21BA587614B1}"/>
                </a:ext>
              </a:extLst>
            </p:cNvPr>
            <p:cNvCxnSpPr/>
            <p:nvPr/>
          </p:nvCxnSpPr>
          <p:spPr>
            <a:xfrm>
              <a:off x="100065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爱设计-3">
            <a:extLst>
              <a:ext uri="{FF2B5EF4-FFF2-40B4-BE49-F238E27FC236}">
                <a16:creationId xmlns:a16="http://schemas.microsoft.com/office/drawing/2014/main" id="{25DF8201-2CF5-6719-F504-7E73A36F6414}"/>
              </a:ext>
            </a:extLst>
          </p:cNvPr>
          <p:cNvGrpSpPr/>
          <p:nvPr/>
        </p:nvGrpSpPr>
        <p:grpSpPr>
          <a:xfrm>
            <a:off x="11271880" y="786588"/>
            <a:ext cx="247020" cy="242112"/>
            <a:chOff x="11003435" y="660400"/>
            <a:chExt cx="375765" cy="368300"/>
          </a:xfrm>
        </p:grpSpPr>
        <p:sp>
          <p:nvSpPr>
            <p:cNvPr id="4" name="爱设计-3-1">
              <a:extLst>
                <a:ext uri="{FF2B5EF4-FFF2-40B4-BE49-F238E27FC236}">
                  <a16:creationId xmlns:a16="http://schemas.microsoft.com/office/drawing/2014/main" id="{B764528B-3B52-35ED-61DF-9CA624C85E72}"/>
                </a:ext>
              </a:extLst>
            </p:cNvPr>
            <p:cNvSpPr/>
            <p:nvPr/>
          </p:nvSpPr>
          <p:spPr>
            <a:xfrm>
              <a:off x="11226800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爱设计-3-2">
              <a:extLst>
                <a:ext uri="{FF2B5EF4-FFF2-40B4-BE49-F238E27FC236}">
                  <a16:creationId xmlns:a16="http://schemas.microsoft.com/office/drawing/2014/main" id="{81065EFC-BBB7-9ED5-EA9D-0CB91BDD06E3}"/>
                </a:ext>
              </a:extLst>
            </p:cNvPr>
            <p:cNvSpPr/>
            <p:nvPr/>
          </p:nvSpPr>
          <p:spPr>
            <a:xfrm>
              <a:off x="11003435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爱设计-3-3">
              <a:extLst>
                <a:ext uri="{FF2B5EF4-FFF2-40B4-BE49-F238E27FC236}">
                  <a16:creationId xmlns:a16="http://schemas.microsoft.com/office/drawing/2014/main" id="{D11814B0-6647-745A-2462-94B14CB9F85F}"/>
                </a:ext>
              </a:extLst>
            </p:cNvPr>
            <p:cNvSpPr/>
            <p:nvPr/>
          </p:nvSpPr>
          <p:spPr>
            <a:xfrm>
              <a:off x="11226800" y="8763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爱设计-4">
            <a:extLst>
              <a:ext uri="{FF2B5EF4-FFF2-40B4-BE49-F238E27FC236}">
                <a16:creationId xmlns:a16="http://schemas.microsoft.com/office/drawing/2014/main" id="{29D67C7E-18EE-90EB-5A43-AE385A35E9C3}"/>
              </a:ext>
            </a:extLst>
          </p:cNvPr>
          <p:cNvSpPr/>
          <p:nvPr/>
        </p:nvSpPr>
        <p:spPr>
          <a:xfrm>
            <a:off x="9957244" y="-5686"/>
            <a:ext cx="45719" cy="180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爱设计-6">
            <a:extLst>
              <a:ext uri="{FF2B5EF4-FFF2-40B4-BE49-F238E27FC236}">
                <a16:creationId xmlns:a16="http://schemas.microsoft.com/office/drawing/2014/main" id="{C20A0D20-39FE-CFB1-3DAA-1C42B86C0A36}"/>
              </a:ext>
            </a:extLst>
          </p:cNvPr>
          <p:cNvSpPr txBox="1"/>
          <p:nvPr/>
        </p:nvSpPr>
        <p:spPr>
          <a:xfrm>
            <a:off x="795081" y="463950"/>
            <a:ext cx="921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Methodology</a:t>
            </a:r>
          </a:p>
        </p:txBody>
      </p:sp>
      <p:grpSp>
        <p:nvGrpSpPr>
          <p:cNvPr id="44" name="爱设计-7">
            <a:extLst>
              <a:ext uri="{FF2B5EF4-FFF2-40B4-BE49-F238E27FC236}">
                <a16:creationId xmlns:a16="http://schemas.microsoft.com/office/drawing/2014/main" id="{5C386DF2-9FEF-FD31-677D-1653E162470E}"/>
              </a:ext>
            </a:extLst>
          </p:cNvPr>
          <p:cNvGrpSpPr/>
          <p:nvPr/>
        </p:nvGrpSpPr>
        <p:grpSpPr>
          <a:xfrm>
            <a:off x="556615" y="780506"/>
            <a:ext cx="207569" cy="178510"/>
            <a:chOff x="500599" y="780506"/>
            <a:chExt cx="207569" cy="17851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36FA90E-966C-182B-535F-8EC7A0917A56}"/>
                </a:ext>
              </a:extLst>
            </p:cNvPr>
            <p:cNvGrpSpPr/>
            <p:nvPr/>
          </p:nvGrpSpPr>
          <p:grpSpPr>
            <a:xfrm>
              <a:off x="500599" y="780506"/>
              <a:ext cx="48574" cy="178510"/>
              <a:chOff x="500599" y="780506"/>
              <a:chExt cx="48574" cy="178510"/>
            </a:xfrm>
          </p:grpSpPr>
          <p:sp>
            <p:nvSpPr>
              <p:cNvPr id="26" name="爱设计-7-1">
                <a:extLst>
                  <a:ext uri="{FF2B5EF4-FFF2-40B4-BE49-F238E27FC236}">
                    <a16:creationId xmlns:a16="http://schemas.microsoft.com/office/drawing/2014/main" id="{9CB916C1-4091-55FA-EAA2-F22FAB0A30FF}"/>
                  </a:ext>
                </a:extLst>
              </p:cNvPr>
              <p:cNvSpPr/>
              <p:nvPr/>
            </p:nvSpPr>
            <p:spPr>
              <a:xfrm>
                <a:off x="50059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爱设计-7-2">
                <a:extLst>
                  <a:ext uri="{FF2B5EF4-FFF2-40B4-BE49-F238E27FC236}">
                    <a16:creationId xmlns:a16="http://schemas.microsoft.com/office/drawing/2014/main" id="{59C91FD9-BA7E-D444-A5EE-4E64F88278C1}"/>
                  </a:ext>
                </a:extLst>
              </p:cNvPr>
              <p:cNvSpPr/>
              <p:nvPr/>
            </p:nvSpPr>
            <p:spPr>
              <a:xfrm>
                <a:off x="50059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爱设计-7-3">
                <a:extLst>
                  <a:ext uri="{FF2B5EF4-FFF2-40B4-BE49-F238E27FC236}">
                    <a16:creationId xmlns:a16="http://schemas.microsoft.com/office/drawing/2014/main" id="{0CC41878-5D61-3FFF-FEC9-618B9579DC9B}"/>
                  </a:ext>
                </a:extLst>
              </p:cNvPr>
              <p:cNvSpPr/>
              <p:nvPr/>
            </p:nvSpPr>
            <p:spPr>
              <a:xfrm>
                <a:off x="50059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280BEF1-76C8-E0C6-8F3E-CB1DED8496D4}"/>
                </a:ext>
              </a:extLst>
            </p:cNvPr>
            <p:cNvGrpSpPr/>
            <p:nvPr/>
          </p:nvGrpSpPr>
          <p:grpSpPr>
            <a:xfrm>
              <a:off x="580096" y="780506"/>
              <a:ext cx="48574" cy="178510"/>
              <a:chOff x="601979" y="780506"/>
              <a:chExt cx="48574" cy="178510"/>
            </a:xfrm>
          </p:grpSpPr>
          <p:sp>
            <p:nvSpPr>
              <p:cNvPr id="27" name="爱设计-7-4">
                <a:extLst>
                  <a:ext uri="{FF2B5EF4-FFF2-40B4-BE49-F238E27FC236}">
                    <a16:creationId xmlns:a16="http://schemas.microsoft.com/office/drawing/2014/main" id="{80D2FCAE-07A0-DA87-5015-A876417A8089}"/>
                  </a:ext>
                </a:extLst>
              </p:cNvPr>
              <p:cNvSpPr/>
              <p:nvPr/>
            </p:nvSpPr>
            <p:spPr>
              <a:xfrm>
                <a:off x="60197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爱设计-7-5">
                <a:extLst>
                  <a:ext uri="{FF2B5EF4-FFF2-40B4-BE49-F238E27FC236}">
                    <a16:creationId xmlns:a16="http://schemas.microsoft.com/office/drawing/2014/main" id="{127B8A4F-08EF-DFAA-A39C-C8E8BF22F46D}"/>
                  </a:ext>
                </a:extLst>
              </p:cNvPr>
              <p:cNvSpPr/>
              <p:nvPr/>
            </p:nvSpPr>
            <p:spPr>
              <a:xfrm>
                <a:off x="60197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爱设计-7-6">
                <a:extLst>
                  <a:ext uri="{FF2B5EF4-FFF2-40B4-BE49-F238E27FC236}">
                    <a16:creationId xmlns:a16="http://schemas.microsoft.com/office/drawing/2014/main" id="{12A276D1-C4D1-4806-73E3-B4A841FFD902}"/>
                  </a:ext>
                </a:extLst>
              </p:cNvPr>
              <p:cNvSpPr/>
              <p:nvPr/>
            </p:nvSpPr>
            <p:spPr>
              <a:xfrm>
                <a:off x="60197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019861F-7BF4-858D-C9FA-F22EA49095DC}"/>
                </a:ext>
              </a:extLst>
            </p:cNvPr>
            <p:cNvGrpSpPr/>
            <p:nvPr/>
          </p:nvGrpSpPr>
          <p:grpSpPr>
            <a:xfrm>
              <a:off x="659594" y="780506"/>
              <a:ext cx="48574" cy="178510"/>
              <a:chOff x="693675" y="780506"/>
              <a:chExt cx="48574" cy="178510"/>
            </a:xfrm>
          </p:grpSpPr>
          <p:sp>
            <p:nvSpPr>
              <p:cNvPr id="28" name="爱设计-7-7">
                <a:extLst>
                  <a:ext uri="{FF2B5EF4-FFF2-40B4-BE49-F238E27FC236}">
                    <a16:creationId xmlns:a16="http://schemas.microsoft.com/office/drawing/2014/main" id="{0F7743AD-4F60-FA12-6034-A24048755E48}"/>
                  </a:ext>
                </a:extLst>
              </p:cNvPr>
              <p:cNvSpPr/>
              <p:nvPr/>
            </p:nvSpPr>
            <p:spPr>
              <a:xfrm>
                <a:off x="693675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爱设计-7-8">
                <a:extLst>
                  <a:ext uri="{FF2B5EF4-FFF2-40B4-BE49-F238E27FC236}">
                    <a16:creationId xmlns:a16="http://schemas.microsoft.com/office/drawing/2014/main" id="{99AE9CDB-EAA2-7087-B5C0-6425376AF680}"/>
                  </a:ext>
                </a:extLst>
              </p:cNvPr>
              <p:cNvSpPr/>
              <p:nvPr/>
            </p:nvSpPr>
            <p:spPr>
              <a:xfrm>
                <a:off x="693675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爱设计-7-9">
                <a:extLst>
                  <a:ext uri="{FF2B5EF4-FFF2-40B4-BE49-F238E27FC236}">
                    <a16:creationId xmlns:a16="http://schemas.microsoft.com/office/drawing/2014/main" id="{ECA509C1-3FE0-1984-0552-935875BAEEBE}"/>
                  </a:ext>
                </a:extLst>
              </p:cNvPr>
              <p:cNvSpPr/>
              <p:nvPr/>
            </p:nvSpPr>
            <p:spPr>
              <a:xfrm>
                <a:off x="693675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67B7C8A-1E90-8216-F996-C89E8DE1E36A}"/>
              </a:ext>
            </a:extLst>
          </p:cNvPr>
          <p:cNvSpPr txBox="1"/>
          <p:nvPr/>
        </p:nvSpPr>
        <p:spPr>
          <a:xfrm>
            <a:off x="2679682" y="4754770"/>
            <a:ext cx="7337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single convolution layer is replaced with a random convolution block designed for supporting </a:t>
            </a:r>
            <a:r>
              <a:rPr lang="en-US" altLang="zh-CN" b="1" dirty="0"/>
              <a:t>texture</a:t>
            </a:r>
            <a:r>
              <a:rPr lang="en-US" altLang="zh-CN" dirty="0"/>
              <a:t> and </a:t>
            </a:r>
            <a:r>
              <a:rPr lang="en-US" altLang="zh-CN" b="1" dirty="0"/>
              <a:t>contrast</a:t>
            </a:r>
            <a:r>
              <a:rPr lang="en-US" altLang="zh-CN" dirty="0"/>
              <a:t> diversification.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6109E1-DAB5-81C9-5B49-5AE8A8006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54" y="1214467"/>
            <a:ext cx="6583696" cy="30784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64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爱设计-1">
            <a:extLst>
              <a:ext uri="{FF2B5EF4-FFF2-40B4-BE49-F238E27FC236}">
                <a16:creationId xmlns:a16="http://schemas.microsoft.com/office/drawing/2014/main" id="{F081B898-A29E-C439-6686-F05B359506C7}"/>
              </a:ext>
            </a:extLst>
          </p:cNvPr>
          <p:cNvGrpSpPr/>
          <p:nvPr/>
        </p:nvGrpSpPr>
        <p:grpSpPr>
          <a:xfrm>
            <a:off x="2189037" y="-5686"/>
            <a:ext cx="7821039" cy="6858000"/>
            <a:chOff x="2185480" y="0"/>
            <a:chExt cx="7821039" cy="6858000"/>
          </a:xfrm>
        </p:grpSpPr>
        <p:cxnSp>
          <p:nvCxnSpPr>
            <p:cNvPr id="10" name="爱设计-1-1">
              <a:extLst>
                <a:ext uri="{FF2B5EF4-FFF2-40B4-BE49-F238E27FC236}">
                  <a16:creationId xmlns:a16="http://schemas.microsoft.com/office/drawing/2014/main" id="{DBA68F41-C1DB-5B05-B7C1-15176587F1BA}"/>
                </a:ext>
              </a:extLst>
            </p:cNvPr>
            <p:cNvCxnSpPr/>
            <p:nvPr/>
          </p:nvCxnSpPr>
          <p:spPr>
            <a:xfrm>
              <a:off x="21854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爱设计-1-2">
              <a:extLst>
                <a:ext uri="{FF2B5EF4-FFF2-40B4-BE49-F238E27FC236}">
                  <a16:creationId xmlns:a16="http://schemas.microsoft.com/office/drawing/2014/main" id="{DFA1D92F-765E-07B6-8793-6AA1C7932B57}"/>
                </a:ext>
              </a:extLst>
            </p:cNvPr>
            <p:cNvCxnSpPr/>
            <p:nvPr/>
          </p:nvCxnSpPr>
          <p:spPr>
            <a:xfrm>
              <a:off x="6095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爱设计-1-3">
              <a:extLst>
                <a:ext uri="{FF2B5EF4-FFF2-40B4-BE49-F238E27FC236}">
                  <a16:creationId xmlns:a16="http://schemas.microsoft.com/office/drawing/2014/main" id="{1A3FFB59-F15F-FC0E-47C8-21BA587614B1}"/>
                </a:ext>
              </a:extLst>
            </p:cNvPr>
            <p:cNvCxnSpPr/>
            <p:nvPr/>
          </p:nvCxnSpPr>
          <p:spPr>
            <a:xfrm>
              <a:off x="100065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爱设计-3">
            <a:extLst>
              <a:ext uri="{FF2B5EF4-FFF2-40B4-BE49-F238E27FC236}">
                <a16:creationId xmlns:a16="http://schemas.microsoft.com/office/drawing/2014/main" id="{25DF8201-2CF5-6719-F504-7E73A36F6414}"/>
              </a:ext>
            </a:extLst>
          </p:cNvPr>
          <p:cNvGrpSpPr/>
          <p:nvPr/>
        </p:nvGrpSpPr>
        <p:grpSpPr>
          <a:xfrm>
            <a:off x="11271880" y="786588"/>
            <a:ext cx="247020" cy="242112"/>
            <a:chOff x="11003435" y="660400"/>
            <a:chExt cx="375765" cy="368300"/>
          </a:xfrm>
        </p:grpSpPr>
        <p:sp>
          <p:nvSpPr>
            <p:cNvPr id="4" name="爱设计-3-1">
              <a:extLst>
                <a:ext uri="{FF2B5EF4-FFF2-40B4-BE49-F238E27FC236}">
                  <a16:creationId xmlns:a16="http://schemas.microsoft.com/office/drawing/2014/main" id="{B764528B-3B52-35ED-61DF-9CA624C85E72}"/>
                </a:ext>
              </a:extLst>
            </p:cNvPr>
            <p:cNvSpPr/>
            <p:nvPr/>
          </p:nvSpPr>
          <p:spPr>
            <a:xfrm>
              <a:off x="11226800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爱设计-3-2">
              <a:extLst>
                <a:ext uri="{FF2B5EF4-FFF2-40B4-BE49-F238E27FC236}">
                  <a16:creationId xmlns:a16="http://schemas.microsoft.com/office/drawing/2014/main" id="{81065EFC-BBB7-9ED5-EA9D-0CB91BDD06E3}"/>
                </a:ext>
              </a:extLst>
            </p:cNvPr>
            <p:cNvSpPr/>
            <p:nvPr/>
          </p:nvSpPr>
          <p:spPr>
            <a:xfrm>
              <a:off x="11003435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爱设计-3-3">
              <a:extLst>
                <a:ext uri="{FF2B5EF4-FFF2-40B4-BE49-F238E27FC236}">
                  <a16:creationId xmlns:a16="http://schemas.microsoft.com/office/drawing/2014/main" id="{D11814B0-6647-745A-2462-94B14CB9F85F}"/>
                </a:ext>
              </a:extLst>
            </p:cNvPr>
            <p:cNvSpPr/>
            <p:nvPr/>
          </p:nvSpPr>
          <p:spPr>
            <a:xfrm>
              <a:off x="11226800" y="8763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爱设计-4">
            <a:extLst>
              <a:ext uri="{FF2B5EF4-FFF2-40B4-BE49-F238E27FC236}">
                <a16:creationId xmlns:a16="http://schemas.microsoft.com/office/drawing/2014/main" id="{29D67C7E-18EE-90EB-5A43-AE385A35E9C3}"/>
              </a:ext>
            </a:extLst>
          </p:cNvPr>
          <p:cNvSpPr/>
          <p:nvPr/>
        </p:nvSpPr>
        <p:spPr>
          <a:xfrm>
            <a:off x="9957244" y="-5686"/>
            <a:ext cx="45719" cy="180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爱设计-6">
            <a:extLst>
              <a:ext uri="{FF2B5EF4-FFF2-40B4-BE49-F238E27FC236}">
                <a16:creationId xmlns:a16="http://schemas.microsoft.com/office/drawing/2014/main" id="{C20A0D20-39FE-CFB1-3DAA-1C42B86C0A36}"/>
              </a:ext>
            </a:extLst>
          </p:cNvPr>
          <p:cNvSpPr txBox="1"/>
          <p:nvPr/>
        </p:nvSpPr>
        <p:spPr>
          <a:xfrm>
            <a:off x="795081" y="463950"/>
            <a:ext cx="921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Methodology</a:t>
            </a:r>
          </a:p>
        </p:txBody>
      </p:sp>
      <p:grpSp>
        <p:nvGrpSpPr>
          <p:cNvPr id="44" name="爱设计-7">
            <a:extLst>
              <a:ext uri="{FF2B5EF4-FFF2-40B4-BE49-F238E27FC236}">
                <a16:creationId xmlns:a16="http://schemas.microsoft.com/office/drawing/2014/main" id="{5C386DF2-9FEF-FD31-677D-1653E162470E}"/>
              </a:ext>
            </a:extLst>
          </p:cNvPr>
          <p:cNvGrpSpPr/>
          <p:nvPr/>
        </p:nvGrpSpPr>
        <p:grpSpPr>
          <a:xfrm>
            <a:off x="556615" y="780506"/>
            <a:ext cx="207569" cy="178510"/>
            <a:chOff x="500599" y="780506"/>
            <a:chExt cx="207569" cy="17851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36FA90E-966C-182B-535F-8EC7A0917A56}"/>
                </a:ext>
              </a:extLst>
            </p:cNvPr>
            <p:cNvGrpSpPr/>
            <p:nvPr/>
          </p:nvGrpSpPr>
          <p:grpSpPr>
            <a:xfrm>
              <a:off x="500599" y="780506"/>
              <a:ext cx="48574" cy="178510"/>
              <a:chOff x="500599" y="780506"/>
              <a:chExt cx="48574" cy="178510"/>
            </a:xfrm>
          </p:grpSpPr>
          <p:sp>
            <p:nvSpPr>
              <p:cNvPr id="26" name="爱设计-7-1">
                <a:extLst>
                  <a:ext uri="{FF2B5EF4-FFF2-40B4-BE49-F238E27FC236}">
                    <a16:creationId xmlns:a16="http://schemas.microsoft.com/office/drawing/2014/main" id="{9CB916C1-4091-55FA-EAA2-F22FAB0A30FF}"/>
                  </a:ext>
                </a:extLst>
              </p:cNvPr>
              <p:cNvSpPr/>
              <p:nvPr/>
            </p:nvSpPr>
            <p:spPr>
              <a:xfrm>
                <a:off x="50059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爱设计-7-2">
                <a:extLst>
                  <a:ext uri="{FF2B5EF4-FFF2-40B4-BE49-F238E27FC236}">
                    <a16:creationId xmlns:a16="http://schemas.microsoft.com/office/drawing/2014/main" id="{59C91FD9-BA7E-D444-A5EE-4E64F88278C1}"/>
                  </a:ext>
                </a:extLst>
              </p:cNvPr>
              <p:cNvSpPr/>
              <p:nvPr/>
            </p:nvSpPr>
            <p:spPr>
              <a:xfrm>
                <a:off x="50059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爱设计-7-3">
                <a:extLst>
                  <a:ext uri="{FF2B5EF4-FFF2-40B4-BE49-F238E27FC236}">
                    <a16:creationId xmlns:a16="http://schemas.microsoft.com/office/drawing/2014/main" id="{0CC41878-5D61-3FFF-FEC9-618B9579DC9B}"/>
                  </a:ext>
                </a:extLst>
              </p:cNvPr>
              <p:cNvSpPr/>
              <p:nvPr/>
            </p:nvSpPr>
            <p:spPr>
              <a:xfrm>
                <a:off x="50059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280BEF1-76C8-E0C6-8F3E-CB1DED8496D4}"/>
                </a:ext>
              </a:extLst>
            </p:cNvPr>
            <p:cNvGrpSpPr/>
            <p:nvPr/>
          </p:nvGrpSpPr>
          <p:grpSpPr>
            <a:xfrm>
              <a:off x="580096" y="780506"/>
              <a:ext cx="48574" cy="178510"/>
              <a:chOff x="601979" y="780506"/>
              <a:chExt cx="48574" cy="178510"/>
            </a:xfrm>
          </p:grpSpPr>
          <p:sp>
            <p:nvSpPr>
              <p:cNvPr id="27" name="爱设计-7-4">
                <a:extLst>
                  <a:ext uri="{FF2B5EF4-FFF2-40B4-BE49-F238E27FC236}">
                    <a16:creationId xmlns:a16="http://schemas.microsoft.com/office/drawing/2014/main" id="{80D2FCAE-07A0-DA87-5015-A876417A8089}"/>
                  </a:ext>
                </a:extLst>
              </p:cNvPr>
              <p:cNvSpPr/>
              <p:nvPr/>
            </p:nvSpPr>
            <p:spPr>
              <a:xfrm>
                <a:off x="60197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爱设计-7-5">
                <a:extLst>
                  <a:ext uri="{FF2B5EF4-FFF2-40B4-BE49-F238E27FC236}">
                    <a16:creationId xmlns:a16="http://schemas.microsoft.com/office/drawing/2014/main" id="{127B8A4F-08EF-DFAA-A39C-C8E8BF22F46D}"/>
                  </a:ext>
                </a:extLst>
              </p:cNvPr>
              <p:cNvSpPr/>
              <p:nvPr/>
            </p:nvSpPr>
            <p:spPr>
              <a:xfrm>
                <a:off x="60197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爱设计-7-6">
                <a:extLst>
                  <a:ext uri="{FF2B5EF4-FFF2-40B4-BE49-F238E27FC236}">
                    <a16:creationId xmlns:a16="http://schemas.microsoft.com/office/drawing/2014/main" id="{12A276D1-C4D1-4806-73E3-B4A841FFD902}"/>
                  </a:ext>
                </a:extLst>
              </p:cNvPr>
              <p:cNvSpPr/>
              <p:nvPr/>
            </p:nvSpPr>
            <p:spPr>
              <a:xfrm>
                <a:off x="60197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019861F-7BF4-858D-C9FA-F22EA49095DC}"/>
                </a:ext>
              </a:extLst>
            </p:cNvPr>
            <p:cNvGrpSpPr/>
            <p:nvPr/>
          </p:nvGrpSpPr>
          <p:grpSpPr>
            <a:xfrm>
              <a:off x="659594" y="780506"/>
              <a:ext cx="48574" cy="178510"/>
              <a:chOff x="693675" y="780506"/>
              <a:chExt cx="48574" cy="178510"/>
            </a:xfrm>
          </p:grpSpPr>
          <p:sp>
            <p:nvSpPr>
              <p:cNvPr id="28" name="爱设计-7-7">
                <a:extLst>
                  <a:ext uri="{FF2B5EF4-FFF2-40B4-BE49-F238E27FC236}">
                    <a16:creationId xmlns:a16="http://schemas.microsoft.com/office/drawing/2014/main" id="{0F7743AD-4F60-FA12-6034-A24048755E48}"/>
                  </a:ext>
                </a:extLst>
              </p:cNvPr>
              <p:cNvSpPr/>
              <p:nvPr/>
            </p:nvSpPr>
            <p:spPr>
              <a:xfrm>
                <a:off x="693675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爱设计-7-8">
                <a:extLst>
                  <a:ext uri="{FF2B5EF4-FFF2-40B4-BE49-F238E27FC236}">
                    <a16:creationId xmlns:a16="http://schemas.microsoft.com/office/drawing/2014/main" id="{99AE9CDB-EAA2-7087-B5C0-6425376AF680}"/>
                  </a:ext>
                </a:extLst>
              </p:cNvPr>
              <p:cNvSpPr/>
              <p:nvPr/>
            </p:nvSpPr>
            <p:spPr>
              <a:xfrm>
                <a:off x="693675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爱设计-7-9">
                <a:extLst>
                  <a:ext uri="{FF2B5EF4-FFF2-40B4-BE49-F238E27FC236}">
                    <a16:creationId xmlns:a16="http://schemas.microsoft.com/office/drawing/2014/main" id="{ECA509C1-3FE0-1984-0552-935875BAEEBE}"/>
                  </a:ext>
                </a:extLst>
              </p:cNvPr>
              <p:cNvSpPr/>
              <p:nvPr/>
            </p:nvSpPr>
            <p:spPr>
              <a:xfrm>
                <a:off x="693675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67B7C8A-1E90-8216-F996-C89E8DE1E36A}"/>
              </a:ext>
            </a:extLst>
          </p:cNvPr>
          <p:cNvSpPr txBox="1"/>
          <p:nvPr/>
        </p:nvSpPr>
        <p:spPr>
          <a:xfrm>
            <a:off x="898946" y="4590870"/>
            <a:ext cx="5445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single convolution layer is replaced with a random convolution block designed for supporting </a:t>
            </a:r>
            <a:r>
              <a:rPr lang="en-US" altLang="zh-CN" b="1" dirty="0">
                <a:solidFill>
                  <a:srgbClr val="FF0000"/>
                </a:solidFill>
              </a:rPr>
              <a:t>texture</a:t>
            </a:r>
            <a:r>
              <a:rPr lang="en-US" altLang="zh-CN" dirty="0"/>
              <a:t> and </a:t>
            </a:r>
            <a:r>
              <a:rPr lang="en-US" altLang="zh-CN" b="1" dirty="0"/>
              <a:t>contrast</a:t>
            </a:r>
            <a:r>
              <a:rPr lang="en-US" altLang="zh-CN" dirty="0"/>
              <a:t> diversification.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6109E1-DAB5-81C9-5B49-5AE8A8006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36" y="1512958"/>
            <a:ext cx="5918902" cy="27675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588A5C-7880-AEEF-8E52-CED7A21A4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7" y="1128966"/>
            <a:ext cx="3285297" cy="343370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92418E8-4A92-BBF0-AA89-68E2E6DFB30F}"/>
              </a:ext>
            </a:extLst>
          </p:cNvPr>
          <p:cNvSpPr txBox="1"/>
          <p:nvPr/>
        </p:nvSpPr>
        <p:spPr>
          <a:xfrm>
            <a:off x="6955318" y="4867869"/>
            <a:ext cx="4375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are the same for each reference point, but offsets are assigned differently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EC705E-0C9F-606F-33BE-13FF6F7D9FAF}"/>
              </a:ext>
            </a:extLst>
          </p:cNvPr>
          <p:cNvSpPr txBox="1"/>
          <p:nvPr/>
        </p:nvSpPr>
        <p:spPr>
          <a:xfrm>
            <a:off x="849546" y="986353"/>
            <a:ext cx="488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Texture diversification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407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爱设计-1">
            <a:extLst>
              <a:ext uri="{FF2B5EF4-FFF2-40B4-BE49-F238E27FC236}">
                <a16:creationId xmlns:a16="http://schemas.microsoft.com/office/drawing/2014/main" id="{F081B898-A29E-C439-6686-F05B359506C7}"/>
              </a:ext>
            </a:extLst>
          </p:cNvPr>
          <p:cNvGrpSpPr/>
          <p:nvPr/>
        </p:nvGrpSpPr>
        <p:grpSpPr>
          <a:xfrm>
            <a:off x="2189037" y="-5686"/>
            <a:ext cx="7821039" cy="6858000"/>
            <a:chOff x="2185480" y="0"/>
            <a:chExt cx="7821039" cy="6858000"/>
          </a:xfrm>
        </p:grpSpPr>
        <p:cxnSp>
          <p:nvCxnSpPr>
            <p:cNvPr id="10" name="爱设计-1-1">
              <a:extLst>
                <a:ext uri="{FF2B5EF4-FFF2-40B4-BE49-F238E27FC236}">
                  <a16:creationId xmlns:a16="http://schemas.microsoft.com/office/drawing/2014/main" id="{DBA68F41-C1DB-5B05-B7C1-15176587F1BA}"/>
                </a:ext>
              </a:extLst>
            </p:cNvPr>
            <p:cNvCxnSpPr/>
            <p:nvPr/>
          </p:nvCxnSpPr>
          <p:spPr>
            <a:xfrm>
              <a:off x="21854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爱设计-1-2">
              <a:extLst>
                <a:ext uri="{FF2B5EF4-FFF2-40B4-BE49-F238E27FC236}">
                  <a16:creationId xmlns:a16="http://schemas.microsoft.com/office/drawing/2014/main" id="{DFA1D92F-765E-07B6-8793-6AA1C7932B57}"/>
                </a:ext>
              </a:extLst>
            </p:cNvPr>
            <p:cNvCxnSpPr/>
            <p:nvPr/>
          </p:nvCxnSpPr>
          <p:spPr>
            <a:xfrm>
              <a:off x="6095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爱设计-1-3">
              <a:extLst>
                <a:ext uri="{FF2B5EF4-FFF2-40B4-BE49-F238E27FC236}">
                  <a16:creationId xmlns:a16="http://schemas.microsoft.com/office/drawing/2014/main" id="{1A3FFB59-F15F-FC0E-47C8-21BA587614B1}"/>
                </a:ext>
              </a:extLst>
            </p:cNvPr>
            <p:cNvCxnSpPr/>
            <p:nvPr/>
          </p:nvCxnSpPr>
          <p:spPr>
            <a:xfrm>
              <a:off x="100065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爱设计-3">
            <a:extLst>
              <a:ext uri="{FF2B5EF4-FFF2-40B4-BE49-F238E27FC236}">
                <a16:creationId xmlns:a16="http://schemas.microsoft.com/office/drawing/2014/main" id="{25DF8201-2CF5-6719-F504-7E73A36F6414}"/>
              </a:ext>
            </a:extLst>
          </p:cNvPr>
          <p:cNvGrpSpPr/>
          <p:nvPr/>
        </p:nvGrpSpPr>
        <p:grpSpPr>
          <a:xfrm>
            <a:off x="11271880" y="786588"/>
            <a:ext cx="247020" cy="242112"/>
            <a:chOff x="11003435" y="660400"/>
            <a:chExt cx="375765" cy="368300"/>
          </a:xfrm>
        </p:grpSpPr>
        <p:sp>
          <p:nvSpPr>
            <p:cNvPr id="4" name="爱设计-3-1">
              <a:extLst>
                <a:ext uri="{FF2B5EF4-FFF2-40B4-BE49-F238E27FC236}">
                  <a16:creationId xmlns:a16="http://schemas.microsoft.com/office/drawing/2014/main" id="{B764528B-3B52-35ED-61DF-9CA624C85E72}"/>
                </a:ext>
              </a:extLst>
            </p:cNvPr>
            <p:cNvSpPr/>
            <p:nvPr/>
          </p:nvSpPr>
          <p:spPr>
            <a:xfrm>
              <a:off x="11226800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爱设计-3-2">
              <a:extLst>
                <a:ext uri="{FF2B5EF4-FFF2-40B4-BE49-F238E27FC236}">
                  <a16:creationId xmlns:a16="http://schemas.microsoft.com/office/drawing/2014/main" id="{81065EFC-BBB7-9ED5-EA9D-0CB91BDD06E3}"/>
                </a:ext>
              </a:extLst>
            </p:cNvPr>
            <p:cNvSpPr/>
            <p:nvPr/>
          </p:nvSpPr>
          <p:spPr>
            <a:xfrm>
              <a:off x="11003435" y="6604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爱设计-3-3">
              <a:extLst>
                <a:ext uri="{FF2B5EF4-FFF2-40B4-BE49-F238E27FC236}">
                  <a16:creationId xmlns:a16="http://schemas.microsoft.com/office/drawing/2014/main" id="{D11814B0-6647-745A-2462-94B14CB9F85F}"/>
                </a:ext>
              </a:extLst>
            </p:cNvPr>
            <p:cNvSpPr/>
            <p:nvPr/>
          </p:nvSpPr>
          <p:spPr>
            <a:xfrm>
              <a:off x="11226800" y="8763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爱设计-4">
            <a:extLst>
              <a:ext uri="{FF2B5EF4-FFF2-40B4-BE49-F238E27FC236}">
                <a16:creationId xmlns:a16="http://schemas.microsoft.com/office/drawing/2014/main" id="{29D67C7E-18EE-90EB-5A43-AE385A35E9C3}"/>
              </a:ext>
            </a:extLst>
          </p:cNvPr>
          <p:cNvSpPr/>
          <p:nvPr/>
        </p:nvSpPr>
        <p:spPr>
          <a:xfrm>
            <a:off x="9957244" y="-5686"/>
            <a:ext cx="45719" cy="180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爱设计-6">
            <a:extLst>
              <a:ext uri="{FF2B5EF4-FFF2-40B4-BE49-F238E27FC236}">
                <a16:creationId xmlns:a16="http://schemas.microsoft.com/office/drawing/2014/main" id="{C20A0D20-39FE-CFB1-3DAA-1C42B86C0A36}"/>
              </a:ext>
            </a:extLst>
          </p:cNvPr>
          <p:cNvSpPr txBox="1"/>
          <p:nvPr/>
        </p:nvSpPr>
        <p:spPr>
          <a:xfrm>
            <a:off x="795081" y="463950"/>
            <a:ext cx="921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Methodology</a:t>
            </a:r>
          </a:p>
        </p:txBody>
      </p:sp>
      <p:grpSp>
        <p:nvGrpSpPr>
          <p:cNvPr id="44" name="爱设计-7">
            <a:extLst>
              <a:ext uri="{FF2B5EF4-FFF2-40B4-BE49-F238E27FC236}">
                <a16:creationId xmlns:a16="http://schemas.microsoft.com/office/drawing/2014/main" id="{5C386DF2-9FEF-FD31-677D-1653E162470E}"/>
              </a:ext>
            </a:extLst>
          </p:cNvPr>
          <p:cNvGrpSpPr/>
          <p:nvPr/>
        </p:nvGrpSpPr>
        <p:grpSpPr>
          <a:xfrm>
            <a:off x="556615" y="780506"/>
            <a:ext cx="207569" cy="178510"/>
            <a:chOff x="500599" y="780506"/>
            <a:chExt cx="207569" cy="17851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36FA90E-966C-182B-535F-8EC7A0917A56}"/>
                </a:ext>
              </a:extLst>
            </p:cNvPr>
            <p:cNvGrpSpPr/>
            <p:nvPr/>
          </p:nvGrpSpPr>
          <p:grpSpPr>
            <a:xfrm>
              <a:off x="500599" y="780506"/>
              <a:ext cx="48574" cy="178510"/>
              <a:chOff x="500599" y="780506"/>
              <a:chExt cx="48574" cy="178510"/>
            </a:xfrm>
          </p:grpSpPr>
          <p:sp>
            <p:nvSpPr>
              <p:cNvPr id="26" name="爱设计-7-1">
                <a:extLst>
                  <a:ext uri="{FF2B5EF4-FFF2-40B4-BE49-F238E27FC236}">
                    <a16:creationId xmlns:a16="http://schemas.microsoft.com/office/drawing/2014/main" id="{9CB916C1-4091-55FA-EAA2-F22FAB0A30FF}"/>
                  </a:ext>
                </a:extLst>
              </p:cNvPr>
              <p:cNvSpPr/>
              <p:nvPr/>
            </p:nvSpPr>
            <p:spPr>
              <a:xfrm>
                <a:off x="50059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爱设计-7-2">
                <a:extLst>
                  <a:ext uri="{FF2B5EF4-FFF2-40B4-BE49-F238E27FC236}">
                    <a16:creationId xmlns:a16="http://schemas.microsoft.com/office/drawing/2014/main" id="{59C91FD9-BA7E-D444-A5EE-4E64F88278C1}"/>
                  </a:ext>
                </a:extLst>
              </p:cNvPr>
              <p:cNvSpPr/>
              <p:nvPr/>
            </p:nvSpPr>
            <p:spPr>
              <a:xfrm>
                <a:off x="50059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爱设计-7-3">
                <a:extLst>
                  <a:ext uri="{FF2B5EF4-FFF2-40B4-BE49-F238E27FC236}">
                    <a16:creationId xmlns:a16="http://schemas.microsoft.com/office/drawing/2014/main" id="{0CC41878-5D61-3FFF-FEC9-618B9579DC9B}"/>
                  </a:ext>
                </a:extLst>
              </p:cNvPr>
              <p:cNvSpPr/>
              <p:nvPr/>
            </p:nvSpPr>
            <p:spPr>
              <a:xfrm>
                <a:off x="50059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280BEF1-76C8-E0C6-8F3E-CB1DED8496D4}"/>
                </a:ext>
              </a:extLst>
            </p:cNvPr>
            <p:cNvGrpSpPr/>
            <p:nvPr/>
          </p:nvGrpSpPr>
          <p:grpSpPr>
            <a:xfrm>
              <a:off x="580096" y="780506"/>
              <a:ext cx="48574" cy="178510"/>
              <a:chOff x="601979" y="780506"/>
              <a:chExt cx="48574" cy="178510"/>
            </a:xfrm>
          </p:grpSpPr>
          <p:sp>
            <p:nvSpPr>
              <p:cNvPr id="27" name="爱设计-7-4">
                <a:extLst>
                  <a:ext uri="{FF2B5EF4-FFF2-40B4-BE49-F238E27FC236}">
                    <a16:creationId xmlns:a16="http://schemas.microsoft.com/office/drawing/2014/main" id="{80D2FCAE-07A0-DA87-5015-A876417A8089}"/>
                  </a:ext>
                </a:extLst>
              </p:cNvPr>
              <p:cNvSpPr/>
              <p:nvPr/>
            </p:nvSpPr>
            <p:spPr>
              <a:xfrm>
                <a:off x="601979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爱设计-7-5">
                <a:extLst>
                  <a:ext uri="{FF2B5EF4-FFF2-40B4-BE49-F238E27FC236}">
                    <a16:creationId xmlns:a16="http://schemas.microsoft.com/office/drawing/2014/main" id="{127B8A4F-08EF-DFAA-A39C-C8E8BF22F46D}"/>
                  </a:ext>
                </a:extLst>
              </p:cNvPr>
              <p:cNvSpPr/>
              <p:nvPr/>
            </p:nvSpPr>
            <p:spPr>
              <a:xfrm>
                <a:off x="601979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爱设计-7-6">
                <a:extLst>
                  <a:ext uri="{FF2B5EF4-FFF2-40B4-BE49-F238E27FC236}">
                    <a16:creationId xmlns:a16="http://schemas.microsoft.com/office/drawing/2014/main" id="{12A276D1-C4D1-4806-73E3-B4A841FFD902}"/>
                  </a:ext>
                </a:extLst>
              </p:cNvPr>
              <p:cNvSpPr/>
              <p:nvPr/>
            </p:nvSpPr>
            <p:spPr>
              <a:xfrm>
                <a:off x="601979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019861F-7BF4-858D-C9FA-F22EA49095DC}"/>
                </a:ext>
              </a:extLst>
            </p:cNvPr>
            <p:cNvGrpSpPr/>
            <p:nvPr/>
          </p:nvGrpSpPr>
          <p:grpSpPr>
            <a:xfrm>
              <a:off x="659594" y="780506"/>
              <a:ext cx="48574" cy="178510"/>
              <a:chOff x="693675" y="780506"/>
              <a:chExt cx="48574" cy="178510"/>
            </a:xfrm>
          </p:grpSpPr>
          <p:sp>
            <p:nvSpPr>
              <p:cNvPr id="28" name="爱设计-7-7">
                <a:extLst>
                  <a:ext uri="{FF2B5EF4-FFF2-40B4-BE49-F238E27FC236}">
                    <a16:creationId xmlns:a16="http://schemas.microsoft.com/office/drawing/2014/main" id="{0F7743AD-4F60-FA12-6034-A24048755E48}"/>
                  </a:ext>
                </a:extLst>
              </p:cNvPr>
              <p:cNvSpPr/>
              <p:nvPr/>
            </p:nvSpPr>
            <p:spPr>
              <a:xfrm>
                <a:off x="693675" y="780506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爱设计-7-8">
                <a:extLst>
                  <a:ext uri="{FF2B5EF4-FFF2-40B4-BE49-F238E27FC236}">
                    <a16:creationId xmlns:a16="http://schemas.microsoft.com/office/drawing/2014/main" id="{99AE9CDB-EAA2-7087-B5C0-6425376AF680}"/>
                  </a:ext>
                </a:extLst>
              </p:cNvPr>
              <p:cNvSpPr/>
              <p:nvPr/>
            </p:nvSpPr>
            <p:spPr>
              <a:xfrm>
                <a:off x="693675" y="845474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爱设计-7-9">
                <a:extLst>
                  <a:ext uri="{FF2B5EF4-FFF2-40B4-BE49-F238E27FC236}">
                    <a16:creationId xmlns:a16="http://schemas.microsoft.com/office/drawing/2014/main" id="{ECA509C1-3FE0-1984-0552-935875BAEEBE}"/>
                  </a:ext>
                </a:extLst>
              </p:cNvPr>
              <p:cNvSpPr/>
              <p:nvPr/>
            </p:nvSpPr>
            <p:spPr>
              <a:xfrm>
                <a:off x="693675" y="910442"/>
                <a:ext cx="48574" cy="48574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67B7C8A-1E90-8216-F996-C89E8DE1E36A}"/>
              </a:ext>
            </a:extLst>
          </p:cNvPr>
          <p:cNvSpPr txBox="1"/>
          <p:nvPr/>
        </p:nvSpPr>
        <p:spPr>
          <a:xfrm>
            <a:off x="898946" y="4590870"/>
            <a:ext cx="5445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convolution layer is replaced with a random convolution block designed for supporting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diversification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6109E1-DAB5-81C9-5B49-5AE8A8006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36" y="1512958"/>
            <a:ext cx="5918902" cy="276756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92418E8-4A92-BBF0-AA89-68E2E6DFB30F}"/>
              </a:ext>
            </a:extLst>
          </p:cNvPr>
          <p:cNvSpPr txBox="1"/>
          <p:nvPr/>
        </p:nvSpPr>
        <p:spPr>
          <a:xfrm>
            <a:off x="6632124" y="1453727"/>
            <a:ext cx="50338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: input pixel values follow the standard normal distribution, the output passed through a random convention layer should follow the same distribution.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However, input may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have an ideal distribution,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distribution can not cover global style.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EC705E-0C9F-606F-33BE-13FF6F7D9FAF}"/>
              </a:ext>
            </a:extLst>
          </p:cNvPr>
          <p:cNvSpPr txBox="1"/>
          <p:nvPr/>
        </p:nvSpPr>
        <p:spPr>
          <a:xfrm>
            <a:off x="849546" y="986353"/>
            <a:ext cx="488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Contrast diversification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EB8690-DDF8-9374-577B-AC32A5431166}"/>
              </a:ext>
            </a:extLst>
          </p:cNvPr>
          <p:cNvSpPr txBox="1"/>
          <p:nvPr/>
        </p:nvSpPr>
        <p:spPr>
          <a:xfrm>
            <a:off x="6469221" y="3448414"/>
            <a:ext cx="5296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 diversification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intentionally change the distribution of output randomly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F931941-B64D-B9DB-B970-FE91F9475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406" y="4320072"/>
            <a:ext cx="5066572" cy="14315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86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200;#893188;#893186;#89318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200;#893188;#893186;#89318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200;#893188;#893186;#89318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200;#893188;#893186;#893182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200;#893188;#893186;#893182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200;#893188;#893186;#893182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200;#893188;#893186;#893182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200;#893188;#893186;#893182;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254"/>
      </a:accent1>
      <a:accent2>
        <a:srgbClr val="FF4254"/>
      </a:accent2>
      <a:accent3>
        <a:srgbClr val="7000FF"/>
      </a:accent3>
      <a:accent4>
        <a:srgbClr val="FF3966"/>
      </a:accent4>
      <a:accent5>
        <a:srgbClr val="1ACA81"/>
      </a:accent5>
      <a:accent6>
        <a:srgbClr val="F4BF2C"/>
      </a:accent6>
      <a:hlink>
        <a:srgbClr val="000000"/>
      </a:hlink>
      <a:folHlink>
        <a:srgbClr val="000000"/>
      </a:folHlink>
    </a:clrScheme>
    <a:fontScheme name="自定义 2">
      <a:majorFont>
        <a:latin typeface="OPPOSans H"/>
        <a:ea typeface="OPPOSans H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15162</TotalTime>
  <Words>616</Words>
  <Application>Microsoft Office PowerPoint</Application>
  <PresentationFormat>宽屏</PresentationFormat>
  <Paragraphs>72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OPPOSans H</vt:lpstr>
      <vt:lpstr>等线</vt:lpstr>
      <vt:lpstr>微软雅黑</vt:lpstr>
      <vt:lpstr>字由文艺黑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爱设计公司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极简几何欧美风年度工作计划ppt模板</dc:title>
  <dc:creator>爱设计PPT</dc:creator>
  <cp:keywords>51PPT模板网</cp:keywords>
  <dc:description>www.51pptmoban.com</dc:description>
  <cp:lastModifiedBy>毅 郭</cp:lastModifiedBy>
  <cp:revision>886</cp:revision>
  <dcterms:created xsi:type="dcterms:W3CDTF">2022-08-02T07:45:18Z</dcterms:created>
  <dcterms:modified xsi:type="dcterms:W3CDTF">2024-04-16T11:49:58Z</dcterms:modified>
</cp:coreProperties>
</file>