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8965" y="314960"/>
            <a:ext cx="1139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			GT		UNet	     CBDNet	Uformer 		Uformer+</a:t>
            </a:r>
            <a:endParaRPr lang="en-US" altLang="zh-CN"/>
          </a:p>
        </p:txBody>
      </p:sp>
      <p:pic>
        <p:nvPicPr>
          <p:cNvPr id="6" name="图片 5" descr="8_2020_09_05_21_29_19_862_0_12_22.49_0.3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852805"/>
            <a:ext cx="1905000" cy="1428750"/>
          </a:xfrm>
          <a:prstGeom prst="rect">
            <a:avLst/>
          </a:prstGeom>
        </p:spPr>
      </p:pic>
      <p:pic>
        <p:nvPicPr>
          <p:cNvPr id="7" name="图片 6" descr="8_2020_09_05_21_29_19_862_0_12_1000.00_1.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05" y="852805"/>
            <a:ext cx="1905000" cy="1428750"/>
          </a:xfrm>
          <a:prstGeom prst="rect">
            <a:avLst/>
          </a:prstGeom>
        </p:spPr>
      </p:pic>
      <p:pic>
        <p:nvPicPr>
          <p:cNvPr id="8" name="图片 7" descr="8_2020_09_05_21_29_19_862_0_12_30.87_0.9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05" y="852805"/>
            <a:ext cx="1905000" cy="1428750"/>
          </a:xfrm>
          <a:prstGeom prst="rect">
            <a:avLst/>
          </a:prstGeom>
        </p:spPr>
      </p:pic>
      <p:pic>
        <p:nvPicPr>
          <p:cNvPr id="9" name="图片 8" descr="8_2020_09_05_21_29_19_862_0_12_30.90_0.92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05" y="852805"/>
            <a:ext cx="1905000" cy="1428750"/>
          </a:xfrm>
          <a:prstGeom prst="rect">
            <a:avLst/>
          </a:prstGeom>
        </p:spPr>
      </p:pic>
      <p:pic>
        <p:nvPicPr>
          <p:cNvPr id="10" name="图片 9" descr="8_2020_09_05_21_29_19_862_0_12_31.26_0.93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905" y="852805"/>
            <a:ext cx="1905000" cy="1428750"/>
          </a:xfrm>
          <a:prstGeom prst="rect">
            <a:avLst/>
          </a:prstGeom>
        </p:spPr>
      </p:pic>
      <p:pic>
        <p:nvPicPr>
          <p:cNvPr id="11" name="图片 10" descr="8_2020_09_05_21_29_19_862_0_12_32.37_0.93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905" y="852805"/>
            <a:ext cx="1905000" cy="1428750"/>
          </a:xfrm>
          <a:prstGeom prst="rect">
            <a:avLst/>
          </a:prstGeom>
        </p:spPr>
      </p:pic>
      <p:pic>
        <p:nvPicPr>
          <p:cNvPr id="13" name="图片 12" descr="49_2020_09_13_20_57_07_460_8_9_22.27_0.30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05" y="2714625"/>
            <a:ext cx="1905000" cy="1428750"/>
          </a:xfrm>
          <a:prstGeom prst="rect">
            <a:avLst/>
          </a:prstGeom>
        </p:spPr>
      </p:pic>
      <p:pic>
        <p:nvPicPr>
          <p:cNvPr id="14" name="图片 13" descr="49_2020_09_13_20_57_07_460_8_9_1000.00_1.00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7905" y="2714625"/>
            <a:ext cx="1905000" cy="1428750"/>
          </a:xfrm>
          <a:prstGeom prst="rect">
            <a:avLst/>
          </a:prstGeom>
        </p:spPr>
      </p:pic>
      <p:pic>
        <p:nvPicPr>
          <p:cNvPr id="15" name="图片 14" descr="49_2020_09_13_20_57_07_460_8_9_34.93_0.96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2905" y="2714625"/>
            <a:ext cx="1905000" cy="1428750"/>
          </a:xfrm>
          <a:prstGeom prst="rect">
            <a:avLst/>
          </a:prstGeom>
        </p:spPr>
      </p:pic>
      <p:pic>
        <p:nvPicPr>
          <p:cNvPr id="16" name="图片 15" descr="49_2020_09_13_20_57_07_460_8_9_35.67_0.96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7905" y="2714625"/>
            <a:ext cx="1905000" cy="1428750"/>
          </a:xfrm>
          <a:prstGeom prst="rect">
            <a:avLst/>
          </a:prstGeom>
        </p:spPr>
      </p:pic>
      <p:pic>
        <p:nvPicPr>
          <p:cNvPr id="17" name="图片 16" descr="49_2020_09_13_20_57_07_460_8_9_35.73_0.96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2905" y="2714625"/>
            <a:ext cx="1905000" cy="1428750"/>
          </a:xfrm>
          <a:prstGeom prst="rect">
            <a:avLst/>
          </a:prstGeom>
        </p:spPr>
      </p:pic>
      <p:pic>
        <p:nvPicPr>
          <p:cNvPr id="18" name="图片 17" descr="49_2020_09_13_20_57_07_460_8_9_36.31_0.96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7905" y="2714625"/>
            <a:ext cx="1905000" cy="1428750"/>
          </a:xfrm>
          <a:prstGeom prst="rect">
            <a:avLst/>
          </a:prstGeom>
        </p:spPr>
      </p:pic>
      <p:pic>
        <p:nvPicPr>
          <p:cNvPr id="21" name="图片 20" descr="96_2020_09_05_21_29_19_862_0_9_22.42_0.50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905" y="4459605"/>
            <a:ext cx="1905000" cy="1428750"/>
          </a:xfrm>
          <a:prstGeom prst="rect">
            <a:avLst/>
          </a:prstGeom>
        </p:spPr>
      </p:pic>
      <p:pic>
        <p:nvPicPr>
          <p:cNvPr id="22" name="图片 21" descr="96_2020_09_05_21_29_19_862_0_9_1000.00_1.000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7905" y="4459605"/>
            <a:ext cx="1905000" cy="1428750"/>
          </a:xfrm>
          <a:prstGeom prst="rect">
            <a:avLst/>
          </a:prstGeom>
        </p:spPr>
      </p:pic>
      <p:pic>
        <p:nvPicPr>
          <p:cNvPr id="23" name="图片 22" descr="96_2020_09_05_21_29_19_862_0_9_32.72_0.94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2905" y="4459605"/>
            <a:ext cx="1905000" cy="1428750"/>
          </a:xfrm>
          <a:prstGeom prst="rect">
            <a:avLst/>
          </a:prstGeom>
        </p:spPr>
      </p:pic>
      <p:pic>
        <p:nvPicPr>
          <p:cNvPr id="24" name="图片 23" descr="96_2020_09_05_21_29_19_862_0_9_33.14_0.94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7905" y="4459605"/>
            <a:ext cx="1905000" cy="1428750"/>
          </a:xfrm>
          <a:prstGeom prst="rect">
            <a:avLst/>
          </a:prstGeom>
        </p:spPr>
      </p:pic>
      <p:pic>
        <p:nvPicPr>
          <p:cNvPr id="25" name="图片 24" descr="96_2020_09_05_21_29_19_862_0_9_33.70_0.949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2905" y="4459605"/>
            <a:ext cx="1905000" cy="1428750"/>
          </a:xfrm>
          <a:prstGeom prst="rect">
            <a:avLst/>
          </a:prstGeom>
        </p:spPr>
      </p:pic>
      <p:pic>
        <p:nvPicPr>
          <p:cNvPr id="26" name="图片 25" descr="96_2020_09_05_21_29_19_862_0_9_34.11_0.95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7905" y="4459605"/>
            <a:ext cx="1905000" cy="1428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2</cp:revision>
  <dcterms:created xsi:type="dcterms:W3CDTF">2023-11-17T09:18:00Z</dcterms:created>
  <dcterms:modified xsi:type="dcterms:W3CDTF">2023-11-17T09:26:39Z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619574EB9B50484986A88F79EAFB934F_12</vt:lpwstr>
  </property>
  <property fmtid="{D5CDD505-2E9C-101B-9397-08002B2CF9AE}" pid="3" name="KSOProductBuildVer">
    <vt:lpwstr>2052-12.1.0.15712</vt:lpwstr>
  </property>
</Properties>
</file>