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834390"/>
            <a:ext cx="7567295" cy="2176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0" y="581660"/>
            <a:ext cx="3263900" cy="2480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035" y="2924810"/>
            <a:ext cx="75025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Pipeline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83855" y="301045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与四个教师的综合对比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(DINO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DeiT-III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iBOT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dBOT-ft</a:t>
            </a:r>
            <a:endParaRPr lang="en-US" altLang="zh-CN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035" y="5403215"/>
            <a:ext cx="1165796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主要贡献：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对 ViT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encoder 的多教师蒸馏进行了彻底分析，提出了一种通用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的多教师蒸馏方法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引入了投影阶梯和教师丢弃正则化，使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能够在多种任务中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实现不低于最佳教师的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性能。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综合长尾问题、域偏移、深度估计、语义分割等任务，分析了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如何利用其权重和特征空间。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1610" y="3693160"/>
            <a:ext cx="11657965" cy="659130"/>
            <a:chOff x="331" y="7451"/>
            <a:chExt cx="18359" cy="1038"/>
          </a:xfrm>
        </p:grpSpPr>
        <p:sp>
          <p:nvSpPr>
            <p:cNvPr id="10" name="文本框 9"/>
            <p:cNvSpPr txBox="1"/>
            <p:nvPr/>
          </p:nvSpPr>
          <p:spPr>
            <a:xfrm>
              <a:off x="331" y="7680"/>
              <a:ext cx="189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800" b="1">
                  <a:latin typeface="Arial" panose="020B0604020202020204" pitchFamily="34" charset="0"/>
                  <a:ea typeface="微软雅黑" panose="020B0503020204020204" charset="-122"/>
                </a:rPr>
                <a:t>投影阶梯：</a:t>
              </a:r>
              <a:endParaRPr lang="zh-CN" altLang="en-US" sz="18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rcRect t="17236" b="8832"/>
            <a:stretch>
              <a:fillRect/>
            </a:stretch>
          </p:blipFill>
          <p:spPr>
            <a:xfrm>
              <a:off x="2369" y="7451"/>
              <a:ext cx="4368" cy="103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rcRect b="31533"/>
            <a:stretch>
              <a:fillRect/>
            </a:stretch>
          </p:blipFill>
          <p:spPr>
            <a:xfrm>
              <a:off x="12320" y="7451"/>
              <a:ext cx="6370" cy="93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305" y="7680"/>
              <a:ext cx="2905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800" b="1">
                  <a:latin typeface="Arial" panose="020B0604020202020204" pitchFamily="34" charset="0"/>
                  <a:ea typeface="微软雅黑" panose="020B0503020204020204" charset="-122"/>
                </a:rPr>
                <a:t>教师丢弃正则化：</a:t>
              </a:r>
              <a:endParaRPr lang="zh-CN" altLang="en-US" sz="18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740" y="4288790"/>
            <a:ext cx="3746500" cy="704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740" y="4915535"/>
            <a:ext cx="3209290" cy="643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676275"/>
            <a:ext cx="6254750" cy="2992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3669030"/>
            <a:ext cx="625475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所提出组件的消融研究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0895"/>
          <a:stretch>
            <a:fillRect/>
          </a:stretch>
        </p:blipFill>
        <p:spPr>
          <a:xfrm>
            <a:off x="344170" y="4070350"/>
            <a:ext cx="6254750" cy="173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2975" y="5810885"/>
            <a:ext cx="3115945" cy="3060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使用教师丢弃前后的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Acc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曲线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330" y="5810250"/>
            <a:ext cx="32988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使用教师丢弃前后的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loss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曲线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8195" y="357505"/>
            <a:ext cx="3187700" cy="2618433"/>
            <a:chOff x="12573" y="916"/>
            <a:chExt cx="5664" cy="47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" y="916"/>
              <a:ext cx="5140" cy="390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2573" y="4741"/>
              <a:ext cx="5664" cy="952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UNIC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与四个教师的综合对比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(DINO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DeiT-III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iBOT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dBOT-ft)</a:t>
              </a:r>
              <a:endParaRPr lang="en-US" altLang="zh-CN" sz="1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16395" y="3142615"/>
            <a:ext cx="5144135" cy="28613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特征标准化改善多教师蒸馏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CLS/补丁专用投影仪可提高蒸馏性能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多教师蒸馏显着提高概念泛化能力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4. 多教师蒸馏提高了Patch Token的判别力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5. 多位老师学习可以结合他们的优势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6.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阶梯投影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改进了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 CLS 和Patch Token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7. 如果没有进一步干预，教师的贡献就不平等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8. 教师丢弃正则化是一种简单有效的平衡教师的    方法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712470"/>
            <a:ext cx="6353810" cy="2712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3938905"/>
            <a:ext cx="6353810" cy="19094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10450" y="5438140"/>
            <a:ext cx="4549775" cy="121094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UNIC编码器更有效地利用权重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UNIC编码器对降维更有弹性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教师系数随着蒸馏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过程逐步趋于稳定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在更通用的蒸馏场景依然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有效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18325" y="2990215"/>
            <a:ext cx="5041900" cy="2362200"/>
            <a:chOff x="10749" y="916"/>
            <a:chExt cx="7940" cy="3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0" y="916"/>
              <a:ext cx="7639" cy="311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749" y="4154"/>
              <a:ext cx="7940" cy="483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使用MetaCLIP-Huge 和 DINO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v2-G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蒸馏 ViT-L 学生的结果</a:t>
              </a:r>
              <a:endParaRPr lang="zh-CN" altLang="en-US" sz="1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170" y="5745480"/>
            <a:ext cx="635381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>
              <a:buClrTx/>
              <a:buSzTx/>
              <a:buFontTx/>
            </a:pP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网络效用分析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320" y="318770"/>
            <a:ext cx="4043680" cy="2305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13320" y="2528485"/>
            <a:ext cx="4064000" cy="30670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>
              <a:buClrTx/>
              <a:buSzTx/>
              <a:buFontTx/>
            </a:pP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从DeiT和DINO中蒸馏过程中的教师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系数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kNzYwMmUzNDE5NWQ4YWRmZDE5MGZiZTg0ZGIwMD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BatangChe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dana</dc:creator>
  <cp:lastModifiedBy>Domore</cp:lastModifiedBy>
  <cp:revision>4</cp:revision>
  <dcterms:created xsi:type="dcterms:W3CDTF">2023-08-09T12:44:00Z</dcterms:created>
  <dcterms:modified xsi:type="dcterms:W3CDTF">2024-09-29T02:32:26Z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5F5813F182C74835B213F3F3B0EBACC8_13</vt:lpwstr>
  </property>
  <property fmtid="{D5CDD505-2E9C-101B-9397-08002B2CF9AE}" pid="3" name="KSOProductBuildVer">
    <vt:lpwstr>2052-12.1.0.18276</vt:lpwstr>
  </property>
</Properties>
</file>