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n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728345"/>
            <a:ext cx="1905000" cy="1428750"/>
          </a:xfrm>
          <a:prstGeom prst="rect">
            <a:avLst/>
          </a:prstGeom>
        </p:spPr>
      </p:pic>
      <p:pic>
        <p:nvPicPr>
          <p:cNvPr id="5" name="图片 4" descr="g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728345"/>
            <a:ext cx="1905000" cy="1428750"/>
          </a:xfrm>
          <a:prstGeom prst="rect">
            <a:avLst/>
          </a:prstGeom>
        </p:spPr>
      </p:pic>
      <p:pic>
        <p:nvPicPr>
          <p:cNvPr id="9" name="图片 8" descr="un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920" y="728345"/>
            <a:ext cx="1905000" cy="1428750"/>
          </a:xfrm>
          <a:prstGeom prst="rect">
            <a:avLst/>
          </a:prstGeom>
        </p:spPr>
      </p:pic>
      <p:pic>
        <p:nvPicPr>
          <p:cNvPr id="10" name="图片 9" descr="CBDNe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920" y="728345"/>
            <a:ext cx="1905000" cy="1428750"/>
          </a:xfrm>
          <a:prstGeom prst="rect">
            <a:avLst/>
          </a:prstGeom>
        </p:spPr>
      </p:pic>
      <p:pic>
        <p:nvPicPr>
          <p:cNvPr id="11" name="图片 10" descr="uform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920" y="728345"/>
            <a:ext cx="1905000" cy="1428750"/>
          </a:xfrm>
          <a:prstGeom prst="rect">
            <a:avLst/>
          </a:prstGeom>
        </p:spPr>
      </p:pic>
      <p:pic>
        <p:nvPicPr>
          <p:cNvPr id="13" name="图片 12" descr="g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920" y="728345"/>
            <a:ext cx="1907540" cy="1430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UxYjc5NWZlYmNjODE5OGJiODVmZWE3M2NhZDkwNGE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zhangquan</dc:creator>
  <cp:lastModifiedBy>清风皓月</cp:lastModifiedBy>
  <cp:revision>3</cp:revision>
  <dcterms:created xsi:type="dcterms:W3CDTF">2023-11-17T09:18:00Z</dcterms:created>
  <dcterms:modified xsi:type="dcterms:W3CDTF">2023-11-17T13:32:04Z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619574EB9B50484986A88F79EAFB934F_12</vt:lpwstr>
  </property>
  <property fmtid="{D5CDD505-2E9C-101B-9397-08002B2CF9AE}" pid="3" name="KSOProductBuildVer">
    <vt:lpwstr>2052-12.1.0.15712</vt:lpwstr>
  </property>
</Properties>
</file>