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4170" y="213360"/>
            <a:ext cx="958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UNIC: Universal Classification Models via Multi-teacher Distillation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834390"/>
            <a:ext cx="7567295" cy="2176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210" y="581660"/>
            <a:ext cx="3263900" cy="2480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035" y="2924810"/>
            <a:ext cx="7502525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Pipeline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83855" y="3010450"/>
            <a:ext cx="4064000" cy="5219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与四个教师的综合对比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(DINO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DeiT-III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iBOT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dBOT-ft</a:t>
            </a:r>
            <a:endParaRPr lang="en-US" altLang="zh-CN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035" y="4641850"/>
            <a:ext cx="11657965" cy="11988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主要贡献：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对 ViT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encoder 的多教师蒸馏进行了彻底分析，提出了一种通用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的多教师蒸馏方法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2.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引入了投影阶梯和教师丢弃正则化，使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能够在多种任务中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实现不低于最佳教师的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性能。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3.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综合长尾问题、域偏移、深度估计、语义分割等任务，分析了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如何利用其权重和特征空间。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1610" y="3693160"/>
            <a:ext cx="11657965" cy="659130"/>
            <a:chOff x="331" y="7451"/>
            <a:chExt cx="18359" cy="1038"/>
          </a:xfrm>
        </p:grpSpPr>
        <p:sp>
          <p:nvSpPr>
            <p:cNvPr id="10" name="文本框 9"/>
            <p:cNvSpPr txBox="1"/>
            <p:nvPr/>
          </p:nvSpPr>
          <p:spPr>
            <a:xfrm>
              <a:off x="331" y="7680"/>
              <a:ext cx="1891" cy="580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800" b="1">
                  <a:latin typeface="Arial" panose="020B0604020202020204" pitchFamily="34" charset="0"/>
                  <a:ea typeface="微软雅黑" panose="020B0503020204020204" charset="-122"/>
                </a:rPr>
                <a:t>投影阶梯：</a:t>
              </a:r>
              <a:endParaRPr lang="zh-CN" altLang="en-US" sz="18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rcRect t="17236" b="8832"/>
            <a:stretch>
              <a:fillRect/>
            </a:stretch>
          </p:blipFill>
          <p:spPr>
            <a:xfrm>
              <a:off x="2223" y="7451"/>
              <a:ext cx="4368" cy="103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rcRect b="31533"/>
            <a:stretch>
              <a:fillRect/>
            </a:stretch>
          </p:blipFill>
          <p:spPr>
            <a:xfrm>
              <a:off x="12320" y="7451"/>
              <a:ext cx="6370" cy="93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305" y="7680"/>
              <a:ext cx="2905" cy="580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800" b="1">
                  <a:latin typeface="Arial" panose="020B0604020202020204" pitchFamily="34" charset="0"/>
                  <a:ea typeface="微软雅黑" panose="020B0503020204020204" charset="-122"/>
                </a:rPr>
                <a:t>教师丢弃正则化：</a:t>
              </a:r>
              <a:endParaRPr lang="zh-CN" altLang="en-US" sz="18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4170" y="213360"/>
            <a:ext cx="958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UNIC: Universal Classification Models via Multi-teacher Distillation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676275"/>
            <a:ext cx="6254750" cy="29927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170" y="3669030"/>
            <a:ext cx="6254750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所提出组件的消融研究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0895"/>
          <a:stretch>
            <a:fillRect/>
          </a:stretch>
        </p:blipFill>
        <p:spPr>
          <a:xfrm>
            <a:off x="344170" y="4070350"/>
            <a:ext cx="6254750" cy="1739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82975" y="5810885"/>
            <a:ext cx="3115945" cy="3060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使用教师丢弃前后的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Acc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曲线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330" y="5810250"/>
            <a:ext cx="3298825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使用教师丢弃前后的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loss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曲线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48195" y="357505"/>
            <a:ext cx="3187700" cy="2618433"/>
            <a:chOff x="12573" y="916"/>
            <a:chExt cx="5664" cy="477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6" y="916"/>
              <a:ext cx="5140" cy="390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2573" y="4741"/>
              <a:ext cx="5664" cy="952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UNIC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与四个教师的综合对比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(DINO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、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DeiT-III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、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iBOT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、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dBOT-ft)</a:t>
              </a:r>
              <a:endParaRPr lang="en-US" altLang="zh-CN" sz="14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716395" y="3142615"/>
            <a:ext cx="5144135" cy="28613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1. 特征标准化改善多教师蒸馏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2. CLS/补丁专用投影仪可提高蒸馏性能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3. 多教师蒸馏显着提高概念泛化能力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4. 多教师蒸馏提高了补丁代币的判别力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5. 多位老师学习可以结合他们的优势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6. 投影仪的阶梯导致了 CLS 和补丁代币的改进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7. 如果没有进一步干预，教师的贡献就不平等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8. 教师丢弃正则化是一种简单有效的平衡教师的    方法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4170" y="213360"/>
            <a:ext cx="958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UNIC: Universal Classification Models via Multi-teacher Distillation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712470"/>
            <a:ext cx="6672580" cy="28486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3843020"/>
            <a:ext cx="6672580" cy="20053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88835" y="712385"/>
            <a:ext cx="4064000" cy="64516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UNIC编码器更有效地利用权重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UNIC编码器对降维更有弹性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4170" y="213360"/>
            <a:ext cx="958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UNIC: Universal Classification Models via Multi-teacher Distillation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658495"/>
            <a:ext cx="4850765" cy="19792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170" y="2714625"/>
            <a:ext cx="5041900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使用MetaCLIP-Huge 和 DINO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v2-G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蒸馏 ViT-L 学生的结果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4170" y="213360"/>
            <a:ext cx="958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UNIC: Universal Classification Models via Multi-teacher Distillation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834390"/>
            <a:ext cx="7567295" cy="2176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210" y="581660"/>
            <a:ext cx="3263900" cy="2480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035" y="2924810"/>
            <a:ext cx="7502525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Pipeline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83855" y="3010450"/>
            <a:ext cx="4064000" cy="5219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与四个教师的综合对比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(DINO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DeiT-III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iBOT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dBOT-ft</a:t>
            </a:r>
            <a:endParaRPr lang="en-US" altLang="zh-CN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0185" y="3532505"/>
            <a:ext cx="11657965" cy="11988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主要贡献：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对 ViT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encoder 的多教师蒸馏进行了彻底分析，提出了一种通用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的多教师蒸馏方法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2.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引入了投影仪阶梯和教师丢弃正则化，使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能够在多种任务中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实现不低于最佳教师的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性能。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3.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综合长尾问题、域偏移、深度估计、语义分割等任务，分析了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如何利用其权重和特征空间。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lkNzYwMmUzNDE5NWQ4YWRmZDE5MGZiZTg0ZGIwMD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宽屏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dana</dc:creator>
  <cp:lastModifiedBy>Domore</cp:lastModifiedBy>
  <cp:revision>3</cp:revision>
  <dcterms:created xsi:type="dcterms:W3CDTF">2023-08-09T12:44:00Z</dcterms:created>
  <dcterms:modified xsi:type="dcterms:W3CDTF">2024-09-27T10:21:18Z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