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214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35896" y="1916831"/>
            <a:ext cx="1512168" cy="324806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STC89C52</a:t>
            </a:r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1978" y="1953738"/>
            <a:ext cx="2160240" cy="5957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有毒气体检测模块</a:t>
            </a:r>
          </a:p>
        </p:txBody>
      </p:sp>
      <p:sp>
        <p:nvSpPr>
          <p:cNvPr id="6" name="矩形 5"/>
          <p:cNvSpPr/>
          <p:nvPr/>
        </p:nvSpPr>
        <p:spPr>
          <a:xfrm>
            <a:off x="5950908" y="1941464"/>
            <a:ext cx="2210544" cy="6080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声光防盗报警模块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686600" y="3736945"/>
            <a:ext cx="2160240" cy="55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风速检测模块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684289" y="2862610"/>
            <a:ext cx="2160240" cy="5567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红外防盗模块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3529608" y="474456"/>
            <a:ext cx="1724744" cy="639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手机</a:t>
            </a:r>
            <a:r>
              <a:rPr lang="en-US" altLang="zh-CN" dirty="0" smtClean="0"/>
              <a:t>APP</a:t>
            </a:r>
          </a:p>
        </p:txBody>
      </p:sp>
      <p:sp>
        <p:nvSpPr>
          <p:cNvPr id="10" name="矩形 9"/>
          <p:cNvSpPr/>
          <p:nvPr/>
        </p:nvSpPr>
        <p:spPr>
          <a:xfrm>
            <a:off x="686601" y="4573427"/>
            <a:ext cx="2160239" cy="5249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雨滴检测模块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42170" y="3630844"/>
            <a:ext cx="2210544" cy="5362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直流电机模块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5942170" y="2862610"/>
            <a:ext cx="2210544" cy="5455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排气扇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5943390" y="4573427"/>
            <a:ext cx="2209324" cy="5249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清洁模块</a:t>
            </a:r>
            <a:endParaRPr lang="en-US" altLang="zh-CN" dirty="0" smtClean="0"/>
          </a:p>
        </p:txBody>
      </p:sp>
      <p:sp>
        <p:nvSpPr>
          <p:cNvPr id="19" name="右箭头 18"/>
          <p:cNvSpPr/>
          <p:nvPr/>
        </p:nvSpPr>
        <p:spPr>
          <a:xfrm>
            <a:off x="2864319" y="4721293"/>
            <a:ext cx="780340" cy="22917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864319" y="3898963"/>
            <a:ext cx="780340" cy="22917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850101" y="3026383"/>
            <a:ext cx="780340" cy="22917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2846840" y="2137037"/>
            <a:ext cx="780340" cy="22917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0800000">
            <a:off x="5148064" y="4721293"/>
            <a:ext cx="780340" cy="22917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0800000">
            <a:off x="5161830" y="3784378"/>
            <a:ext cx="780340" cy="22917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10800000">
            <a:off x="5163050" y="3040257"/>
            <a:ext cx="780340" cy="22917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0800000">
            <a:off x="5148063" y="2137037"/>
            <a:ext cx="780340" cy="22917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5400000">
            <a:off x="4001810" y="1361542"/>
            <a:ext cx="780340" cy="22917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40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5896" y="1916831"/>
            <a:ext cx="1512168" cy="324806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STC89C52</a:t>
            </a:r>
          </a:p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1978" y="1953738"/>
            <a:ext cx="2160240" cy="5957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有毒气体检测模块</a:t>
            </a:r>
          </a:p>
        </p:txBody>
      </p:sp>
      <p:sp>
        <p:nvSpPr>
          <p:cNvPr id="4" name="矩形 3"/>
          <p:cNvSpPr/>
          <p:nvPr/>
        </p:nvSpPr>
        <p:spPr>
          <a:xfrm>
            <a:off x="5950908" y="1941464"/>
            <a:ext cx="2210544" cy="6080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声光防盗报警模块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686600" y="3736945"/>
            <a:ext cx="2160240" cy="553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风速检测模块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684289" y="2862610"/>
            <a:ext cx="2160240" cy="5567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红外防盗模块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3529608" y="474456"/>
            <a:ext cx="1724744" cy="639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手机</a:t>
            </a:r>
            <a:r>
              <a:rPr lang="en-US" altLang="zh-CN" dirty="0" smtClean="0"/>
              <a:t>APP</a:t>
            </a:r>
          </a:p>
        </p:txBody>
      </p:sp>
      <p:sp>
        <p:nvSpPr>
          <p:cNvPr id="8" name="矩形 7"/>
          <p:cNvSpPr/>
          <p:nvPr/>
        </p:nvSpPr>
        <p:spPr>
          <a:xfrm>
            <a:off x="686601" y="4573427"/>
            <a:ext cx="2160239" cy="52490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雨滴检测模块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42170" y="3630844"/>
            <a:ext cx="2210544" cy="5362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直流电机模块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5942170" y="2862610"/>
            <a:ext cx="2210544" cy="5455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排气扇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5943390" y="4573426"/>
            <a:ext cx="2209324" cy="52490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清洁模块</a:t>
            </a:r>
            <a:endParaRPr lang="en-US" altLang="zh-CN" dirty="0" smtClean="0"/>
          </a:p>
        </p:txBody>
      </p:sp>
      <p:sp>
        <p:nvSpPr>
          <p:cNvPr id="12" name="右箭头 11"/>
          <p:cNvSpPr/>
          <p:nvPr/>
        </p:nvSpPr>
        <p:spPr>
          <a:xfrm>
            <a:off x="2864319" y="4721293"/>
            <a:ext cx="780340" cy="22917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64319" y="3898963"/>
            <a:ext cx="780340" cy="22917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2850101" y="3026383"/>
            <a:ext cx="780340" cy="22917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846840" y="2137037"/>
            <a:ext cx="780340" cy="22917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0800000">
            <a:off x="5148064" y="4721293"/>
            <a:ext cx="780340" cy="22917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5161830" y="3784378"/>
            <a:ext cx="780340" cy="22917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0800000">
            <a:off x="5163050" y="3040257"/>
            <a:ext cx="780340" cy="22917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0800000">
            <a:off x="5148063" y="2137037"/>
            <a:ext cx="780340" cy="22917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5400000">
            <a:off x="4001810" y="1361542"/>
            <a:ext cx="780340" cy="22917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5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50</Words>
  <Application>Microsoft Office PowerPoint</Application>
  <PresentationFormat>全屏显示(4:3)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ZQW</dc:creator>
  <cp:lastModifiedBy>张群伟</cp:lastModifiedBy>
  <cp:revision>7</cp:revision>
  <dcterms:created xsi:type="dcterms:W3CDTF">2016-05-12T12:40:31Z</dcterms:created>
  <dcterms:modified xsi:type="dcterms:W3CDTF">2018-04-14T08:27:05Z</dcterms:modified>
</cp:coreProperties>
</file>