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0" r:id="rId3"/>
    <p:sldId id="259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November 26,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November 26,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November 26,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November 26,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November 26,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November 26,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November 26,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November 26,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November 26,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November 26,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November 26,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November 26,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3269932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Role of the physicality in reproducing a sequence of colors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3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Tablet </a:t>
            </a:r>
            <a:r>
              <a:rPr lang="en-US" dirty="0" smtClean="0"/>
              <a:t>button  </a:t>
            </a:r>
            <a:r>
              <a:rPr lang="en-US" dirty="0" smtClean="0"/>
              <a:t>Physical button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00" b="1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546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86506"/>
            <a:ext cx="7024744" cy="1143000"/>
          </a:xfrm>
        </p:spPr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Chart</a:t>
            </a:r>
            <a:endParaRPr lang="en-US" dirty="0"/>
          </a:p>
        </p:txBody>
      </p:sp>
      <p:pic>
        <p:nvPicPr>
          <p:cNvPr id="7" name="Content Placeholder 6" descr="graph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64" b="-7164"/>
          <a:stretch>
            <a:fillRect/>
          </a:stretch>
        </p:blipFill>
        <p:spPr>
          <a:xfrm>
            <a:off x="793148" y="1951790"/>
            <a:ext cx="7495542" cy="3880840"/>
          </a:xfrm>
        </p:spPr>
      </p:pic>
    </p:spTree>
    <p:extLst>
      <p:ext uri="{BB962C8B-B14F-4D97-AF65-F5344CB8AC3E}">
        <p14:creationId xmlns:p14="http://schemas.microsoft.com/office/powerpoint/2010/main" val="352121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99875"/>
            <a:ext cx="7024744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16178"/>
            <a:ext cx="6777317" cy="350897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8 participants</a:t>
            </a:r>
          </a:p>
          <a:p>
            <a:r>
              <a:rPr lang="en-US" dirty="0"/>
              <a:t>7</a:t>
            </a:r>
            <a:r>
              <a:rPr lang="en-US" dirty="0" smtClean="0"/>
              <a:t> </a:t>
            </a:r>
            <a:r>
              <a:rPr lang="en-US" dirty="0" smtClean="0"/>
              <a:t>Rounds </a:t>
            </a:r>
          </a:p>
          <a:p>
            <a:r>
              <a:rPr lang="en-US" dirty="0" smtClean="0"/>
              <a:t>Random sequences </a:t>
            </a:r>
            <a:r>
              <a:rPr lang="en-US" dirty="0" smtClean="0"/>
              <a:t>of 4 color and 8 </a:t>
            </a:r>
            <a:r>
              <a:rPr lang="en-US" dirty="0" smtClean="0"/>
              <a:t>color</a:t>
            </a:r>
          </a:p>
          <a:p>
            <a:r>
              <a:rPr lang="en-US" dirty="0"/>
              <a:t>Procedure :</a:t>
            </a:r>
          </a:p>
          <a:p>
            <a:pPr marL="68580" indent="0">
              <a:buNone/>
            </a:pPr>
            <a:r>
              <a:rPr lang="en-US" dirty="0"/>
              <a:t>Participants try on the tablet according to the color sequence for 7 trials then take a break, do the same on with the physical button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Result : AVG is 3 seconds on Tables, 2 seconds on Physical button for repeating 8 color sequence</a:t>
            </a: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	</a:t>
            </a:r>
          </a:p>
          <a:p>
            <a:pPr marL="685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349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15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558</TotalTime>
  <Words>69</Words>
  <Application>Microsoft Macintosh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 The Role of the physicality in reproducing a sequence of colors </vt:lpstr>
      <vt:lpstr>Tablet button  Physical button</vt:lpstr>
      <vt:lpstr>Experiment Chart</vt:lpstr>
      <vt:lpstr>Summary</vt:lpstr>
      <vt:lpstr>Questions?</vt:lpstr>
    </vt:vector>
  </TitlesOfParts>
  <Company>Mcgill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ruichao zhang</dc:creator>
  <cp:lastModifiedBy>ruichao zhang</cp:lastModifiedBy>
  <cp:revision>13</cp:revision>
  <dcterms:created xsi:type="dcterms:W3CDTF">2015-11-26T10:39:33Z</dcterms:created>
  <dcterms:modified xsi:type="dcterms:W3CDTF">2015-11-26T22:30:35Z</dcterms:modified>
</cp:coreProperties>
</file>