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7937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143000"/>
            <a:ext cx="4740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1143000"/>
            <a:ext cx="4740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模型结构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模型结构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5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</a:t>
            </a:r>
            <a:r>
              <a:rPr kumimoji="1" lang="zh-CN" altLang="en-US" dirty="0"/>
              <a:t>模型结构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5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7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55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5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7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5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25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2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1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2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DD9F-B9F0-9442-B928-14853C54059E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06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00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30.png"/><Relationship Id="rId3" Type="http://schemas.openxmlformats.org/officeDocument/2006/relationships/image" Target="../media/image19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7" y="2075565"/>
            <a:ext cx="4389200" cy="2528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8" y="2280343"/>
            <a:ext cx="3559857" cy="2017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758" y="2163370"/>
            <a:ext cx="3335995" cy="24110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30" y="2070101"/>
            <a:ext cx="5676900" cy="379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0" y="1798925"/>
            <a:ext cx="1931337" cy="41036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00" y="2978150"/>
            <a:ext cx="37338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06" y="2650250"/>
            <a:ext cx="1135961" cy="112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44" y="3755700"/>
            <a:ext cx="1144694" cy="1126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731" y="2645708"/>
            <a:ext cx="1145272" cy="112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439" y="3768812"/>
            <a:ext cx="1145271" cy="112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19" y="2650250"/>
            <a:ext cx="1126800" cy="112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111" y="3755700"/>
            <a:ext cx="1155086" cy="11399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919" y="2630136"/>
            <a:ext cx="1126800" cy="112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9919" y="3755700"/>
            <a:ext cx="1139269" cy="114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9974" y="601969"/>
            <a:ext cx="238695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Layer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1,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stride=2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2400" y="397922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69974" y="1185357"/>
            <a:ext cx="238695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Layer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2,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stride=2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52400" y="98131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69974" y="1796176"/>
            <a:ext cx="238695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Layer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i,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stride=2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52400" y="1592129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8039" y="2698955"/>
            <a:ext cx="2358887" cy="38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Layer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m,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stride=2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2400" y="2456809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98039" y="3341698"/>
            <a:ext cx="2358887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Layer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(m+1),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stride=1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52400" y="311860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98039" y="4232090"/>
            <a:ext cx="2358887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Layer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j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33350" y="402804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98039" y="4901130"/>
            <a:ext cx="2358887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anose="00000500000000020000" pitchFamily="2" charset="0"/>
              </a:rPr>
              <a:t>Layer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7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52400" y="465898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69975" y="5763274"/>
            <a:ext cx="2358887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Global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Times" panose="00000500000000020000" pitchFamily="2" charset="0"/>
              </a:rPr>
              <a:t>Average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Pooling</a:t>
            </a:r>
            <a:endParaRPr lang="en-US" sz="1600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252400" y="5302250"/>
            <a:ext cx="0" cy="450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666146" y="1074597"/>
            <a:ext cx="1587600" cy="72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57601" y="1082601"/>
            <a:ext cx="0" cy="4356000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650463" y="5428389"/>
            <a:ext cx="900000" cy="72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257346" y="3181250"/>
            <a:ext cx="1580400" cy="72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845215" y="3173825"/>
            <a:ext cx="0" cy="22752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972531" y="5444063"/>
            <a:ext cx="892800" cy="72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63147" y="5444062"/>
            <a:ext cx="0" cy="295200"/>
          </a:xfrm>
          <a:prstGeom prst="straightConnector1">
            <a:avLst/>
          </a:prstGeom>
          <a:ln w="19050">
            <a:solidFill>
              <a:srgbClr val="29C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543626" y="5428389"/>
            <a:ext cx="0" cy="295200"/>
          </a:xfrm>
          <a:prstGeom prst="straightConnector1">
            <a:avLst/>
          </a:prstGeom>
          <a:ln w="19050">
            <a:solidFill>
              <a:srgbClr val="FF9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069975" y="6383562"/>
            <a:ext cx="2358887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concat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252400" y="6179515"/>
            <a:ext cx="0" cy="2219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43626" y="6162297"/>
            <a:ext cx="0" cy="2219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961600" y="6180226"/>
            <a:ext cx="0" cy="221974"/>
          </a:xfrm>
          <a:prstGeom prst="straightConnector1">
            <a:avLst/>
          </a:prstGeom>
          <a:ln>
            <a:solidFill>
              <a:srgbClr val="29C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069974" y="7014536"/>
            <a:ext cx="2358887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fc-1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252400" y="6772391"/>
            <a:ext cx="0" cy="22197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19140" y="211791"/>
            <a:ext cx="1794617" cy="2168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155103" y="675391"/>
                <a:ext cx="1530466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3" y="675391"/>
                <a:ext cx="1530466" cy="384313"/>
              </a:xfrm>
              <a:prstGeom prst="rect">
                <a:avLst/>
              </a:prstGeom>
              <a:blipFill>
                <a:blip r:embed="rId3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19341" y="106461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67508" y="1286586"/>
            <a:ext cx="1518062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19341" y="167673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138606" y="1915129"/>
            <a:ext cx="1530466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Leaky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1281" y="217969"/>
            <a:ext cx="20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anose="00000500000000020000" pitchFamily="2" charset="0"/>
              </a:rPr>
              <a:t>Layer</a:t>
            </a:r>
            <a:r>
              <a:rPr lang="zh-CN" altLang="en-US" dirty="0">
                <a:latin typeface="Times" panose="00000500000000020000" pitchFamily="2" charset="0"/>
              </a:rPr>
              <a:t> </a:t>
            </a:r>
            <a:r>
              <a:rPr lang="en-US" altLang="zh-CN" dirty="0" err="1">
                <a:latin typeface="Times" panose="00000500000000020000" pitchFamily="2" charset="0"/>
              </a:rPr>
              <a:t>i</a:t>
            </a:r>
            <a:endParaRPr lang="en-US" dirty="0">
              <a:latin typeface="Times" panose="0000050000000002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8EED28-24E0-D342-A970-E08B1C774C2F}"/>
              </a:ext>
            </a:extLst>
          </p:cNvPr>
          <p:cNvSpPr txBox="1"/>
          <p:nvPr/>
        </p:nvSpPr>
        <p:spPr>
          <a:xfrm>
            <a:off x="4913056" y="1050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image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265F6-80DB-5C43-8095-2EB8CF995926}"/>
              </a:ext>
            </a:extLst>
          </p:cNvPr>
          <p:cNvSpPr txBox="1"/>
          <p:nvPr/>
        </p:nvSpPr>
        <p:spPr>
          <a:xfrm>
            <a:off x="5094783" y="2219258"/>
            <a:ext cx="461665" cy="2606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dirty="0"/>
              <a:t>...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713320-35D3-8C4C-901B-B2661A238DBA}"/>
              </a:ext>
            </a:extLst>
          </p:cNvPr>
          <p:cNvSpPr txBox="1"/>
          <p:nvPr/>
        </p:nvSpPr>
        <p:spPr>
          <a:xfrm>
            <a:off x="5075732" y="3765393"/>
            <a:ext cx="461665" cy="2606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dirty="0"/>
              <a:t>...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990C1-150D-2048-92FD-8D407CDA3696}"/>
              </a:ext>
            </a:extLst>
          </p:cNvPr>
          <p:cNvSpPr/>
          <p:nvPr/>
        </p:nvSpPr>
        <p:spPr>
          <a:xfrm>
            <a:off x="1019139" y="307039"/>
            <a:ext cx="5450618" cy="5008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8">
                <a:extLst>
                  <a:ext uri="{FF2B5EF4-FFF2-40B4-BE49-F238E27FC236}">
                    <a16:creationId xmlns:a16="http://schemas.microsoft.com/office/drawing/2014/main" id="{E6F7215E-D7E1-974A-AC45-273B40A73045}"/>
                  </a:ext>
                </a:extLst>
              </p:cNvPr>
              <p:cNvSpPr/>
              <p:nvPr/>
            </p:nvSpPr>
            <p:spPr>
              <a:xfrm>
                <a:off x="1155102" y="1246890"/>
                <a:ext cx="2654897" cy="36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" name="Rectangle 38">
                <a:extLst>
                  <a:ext uri="{FF2B5EF4-FFF2-40B4-BE49-F238E27FC236}">
                    <a16:creationId xmlns:a16="http://schemas.microsoft.com/office/drawing/2014/main" id="{E6F7215E-D7E1-974A-AC45-273B40A73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2" y="1246890"/>
                <a:ext cx="2654897" cy="367200"/>
              </a:xfrm>
              <a:prstGeom prst="rect">
                <a:avLst/>
              </a:prstGeom>
              <a:blipFill>
                <a:blip r:embed="rId3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9">
            <a:extLst>
              <a:ext uri="{FF2B5EF4-FFF2-40B4-BE49-F238E27FC236}">
                <a16:creationId xmlns:a16="http://schemas.microsoft.com/office/drawing/2014/main" id="{15200C8E-9E58-6C40-9FCD-45CBCCC62094}"/>
              </a:ext>
            </a:extLst>
          </p:cNvPr>
          <p:cNvCxnSpPr/>
          <p:nvPr/>
        </p:nvCxnSpPr>
        <p:spPr>
          <a:xfrm>
            <a:off x="2452741" y="163611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0">
            <a:extLst>
              <a:ext uri="{FF2B5EF4-FFF2-40B4-BE49-F238E27FC236}">
                <a16:creationId xmlns:a16="http://schemas.microsoft.com/office/drawing/2014/main" id="{68BF31B0-392E-4840-AF49-BBB70463588C}"/>
              </a:ext>
            </a:extLst>
          </p:cNvPr>
          <p:cNvSpPr/>
          <p:nvPr/>
        </p:nvSpPr>
        <p:spPr>
          <a:xfrm>
            <a:off x="1167507" y="1858086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6" name="Straight Arrow Connector 41">
            <a:extLst>
              <a:ext uri="{FF2B5EF4-FFF2-40B4-BE49-F238E27FC236}">
                <a16:creationId xmlns:a16="http://schemas.microsoft.com/office/drawing/2014/main" id="{206F1D3C-9E3A-C249-8D9D-A5F00AC0A8F0}"/>
              </a:ext>
            </a:extLst>
          </p:cNvPr>
          <p:cNvCxnSpPr/>
          <p:nvPr/>
        </p:nvCxnSpPr>
        <p:spPr>
          <a:xfrm>
            <a:off x="2452741" y="224823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2">
            <a:extLst>
              <a:ext uri="{FF2B5EF4-FFF2-40B4-BE49-F238E27FC236}">
                <a16:creationId xmlns:a16="http://schemas.microsoft.com/office/drawing/2014/main" id="{ED3B822E-DB66-AC40-80AC-1ACE515287DE}"/>
              </a:ext>
            </a:extLst>
          </p:cNvPr>
          <p:cNvSpPr/>
          <p:nvPr/>
        </p:nvSpPr>
        <p:spPr>
          <a:xfrm>
            <a:off x="1138606" y="2486629"/>
            <a:ext cx="2671392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D4FEDC6-FD79-DC47-8514-38C8FB413A6C}"/>
              </a:ext>
            </a:extLst>
          </p:cNvPr>
          <p:cNvSpPr txBox="1"/>
          <p:nvPr/>
        </p:nvSpPr>
        <p:spPr>
          <a:xfrm>
            <a:off x="1062231" y="313219"/>
            <a:ext cx="20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" panose="00000500000000020000" pitchFamily="2" charset="0"/>
              </a:rPr>
              <a:t>BasicBlock</a:t>
            </a:r>
            <a:endParaRPr lang="en-US" dirty="0">
              <a:latin typeface="Times" panose="0000050000000002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E5DF1A06-D4F8-BF43-B138-35E69362FD94}"/>
                  </a:ext>
                </a:extLst>
              </p:cNvPr>
              <p:cNvSpPr/>
              <p:nvPr/>
            </p:nvSpPr>
            <p:spPr>
              <a:xfrm>
                <a:off x="1167507" y="3159497"/>
                <a:ext cx="2654897" cy="36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stride=1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E5DF1A06-D4F8-BF43-B138-35E69362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07" y="3159497"/>
                <a:ext cx="2654897" cy="367200"/>
              </a:xfrm>
              <a:prstGeom prst="rect">
                <a:avLst/>
              </a:prstGeom>
              <a:blipFill>
                <a:blip r:embed="rId4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39">
            <a:extLst>
              <a:ext uri="{FF2B5EF4-FFF2-40B4-BE49-F238E27FC236}">
                <a16:creationId xmlns:a16="http://schemas.microsoft.com/office/drawing/2014/main" id="{E89C3B11-6BB4-0548-9348-F26CB1B00FB4}"/>
              </a:ext>
            </a:extLst>
          </p:cNvPr>
          <p:cNvCxnSpPr/>
          <p:nvPr/>
        </p:nvCxnSpPr>
        <p:spPr>
          <a:xfrm>
            <a:off x="2465146" y="3548717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0">
            <a:extLst>
              <a:ext uri="{FF2B5EF4-FFF2-40B4-BE49-F238E27FC236}">
                <a16:creationId xmlns:a16="http://schemas.microsoft.com/office/drawing/2014/main" id="{3C154410-391A-D145-B834-9E410054215D}"/>
              </a:ext>
            </a:extLst>
          </p:cNvPr>
          <p:cNvSpPr/>
          <p:nvPr/>
        </p:nvSpPr>
        <p:spPr>
          <a:xfrm>
            <a:off x="1179912" y="3770693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4CD0A703-6862-174B-8F90-5F5FA66D0F84}"/>
              </a:ext>
            </a:extLst>
          </p:cNvPr>
          <p:cNvCxnSpPr/>
          <p:nvPr/>
        </p:nvCxnSpPr>
        <p:spPr>
          <a:xfrm>
            <a:off x="2465146" y="29416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0">
            <a:extLst>
              <a:ext uri="{FF2B5EF4-FFF2-40B4-BE49-F238E27FC236}">
                <a16:creationId xmlns:a16="http://schemas.microsoft.com/office/drawing/2014/main" id="{AF5A0D2A-EBF8-0A42-A631-C5EF3B3BA110}"/>
              </a:ext>
            </a:extLst>
          </p:cNvPr>
          <p:cNvSpPr/>
          <p:nvPr/>
        </p:nvSpPr>
        <p:spPr>
          <a:xfrm>
            <a:off x="1179912" y="4446264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Addition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15" name="Straight Arrow Connector 39">
            <a:extLst>
              <a:ext uri="{FF2B5EF4-FFF2-40B4-BE49-F238E27FC236}">
                <a16:creationId xmlns:a16="http://schemas.microsoft.com/office/drawing/2014/main" id="{CAD48F76-35D7-474D-9D1C-B51F3A07B1E8}"/>
              </a:ext>
            </a:extLst>
          </p:cNvPr>
          <p:cNvCxnSpPr>
            <a:cxnSpLocks/>
          </p:cNvCxnSpPr>
          <p:nvPr/>
        </p:nvCxnSpPr>
        <p:spPr>
          <a:xfrm>
            <a:off x="2465146" y="4793250"/>
            <a:ext cx="0" cy="19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>
            <a:extLst>
              <a:ext uri="{FF2B5EF4-FFF2-40B4-BE49-F238E27FC236}">
                <a16:creationId xmlns:a16="http://schemas.microsoft.com/office/drawing/2014/main" id="{07B73853-99EB-7442-8F0B-9409658A812B}"/>
              </a:ext>
            </a:extLst>
          </p:cNvPr>
          <p:cNvCxnSpPr/>
          <p:nvPr/>
        </p:nvCxnSpPr>
        <p:spPr>
          <a:xfrm flipV="1">
            <a:off x="2465146" y="1057502"/>
            <a:ext cx="2664000" cy="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7">
            <a:extLst>
              <a:ext uri="{FF2B5EF4-FFF2-40B4-BE49-F238E27FC236}">
                <a16:creationId xmlns:a16="http://schemas.microsoft.com/office/drawing/2014/main" id="{784E669F-374F-164E-9C84-F6DE61ED2C0D}"/>
              </a:ext>
            </a:extLst>
          </p:cNvPr>
          <p:cNvCxnSpPr/>
          <p:nvPr/>
        </p:nvCxnSpPr>
        <p:spPr>
          <a:xfrm>
            <a:off x="5115114" y="1058418"/>
            <a:ext cx="0" cy="14040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8">
            <a:extLst>
              <a:ext uri="{FF2B5EF4-FFF2-40B4-BE49-F238E27FC236}">
                <a16:creationId xmlns:a16="http://schemas.microsoft.com/office/drawing/2014/main" id="{9DB15B61-1DE3-3541-8B4D-84FB7390E406}"/>
              </a:ext>
            </a:extLst>
          </p:cNvPr>
          <p:cNvCxnSpPr/>
          <p:nvPr/>
        </p:nvCxnSpPr>
        <p:spPr>
          <a:xfrm flipV="1">
            <a:off x="3846399" y="4618811"/>
            <a:ext cx="1285200" cy="72"/>
          </a:xfrm>
          <a:prstGeom prst="line">
            <a:avLst/>
          </a:prstGeom>
          <a:ln w="19050">
            <a:solidFill>
              <a:srgbClr val="29C43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D0DA6A4-5E9B-8541-9353-4FECD1E25DA1}"/>
              </a:ext>
            </a:extLst>
          </p:cNvPr>
          <p:cNvSpPr txBox="1"/>
          <p:nvPr/>
        </p:nvSpPr>
        <p:spPr>
          <a:xfrm>
            <a:off x="2125149" y="67642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input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22" name="Straight Arrow Connector 39">
            <a:extLst>
              <a:ext uri="{FF2B5EF4-FFF2-40B4-BE49-F238E27FC236}">
                <a16:creationId xmlns:a16="http://schemas.microsoft.com/office/drawing/2014/main" id="{6CDFFB83-2EF3-434A-8B35-B6868534A001}"/>
              </a:ext>
            </a:extLst>
          </p:cNvPr>
          <p:cNvCxnSpPr/>
          <p:nvPr/>
        </p:nvCxnSpPr>
        <p:spPr>
          <a:xfrm>
            <a:off x="2452741" y="100746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9">
            <a:extLst>
              <a:ext uri="{FF2B5EF4-FFF2-40B4-BE49-F238E27FC236}">
                <a16:creationId xmlns:a16="http://schemas.microsoft.com/office/drawing/2014/main" id="{2CF37721-FD01-E045-B5EF-F74EE9620490}"/>
              </a:ext>
            </a:extLst>
          </p:cNvPr>
          <p:cNvCxnSpPr/>
          <p:nvPr/>
        </p:nvCxnSpPr>
        <p:spPr>
          <a:xfrm>
            <a:off x="2465146" y="4177367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F772C2C-2636-D148-BD92-21DDCD2608CE}"/>
              </a:ext>
            </a:extLst>
          </p:cNvPr>
          <p:cNvSpPr txBox="1"/>
          <p:nvPr/>
        </p:nvSpPr>
        <p:spPr>
          <a:xfrm>
            <a:off x="2125149" y="49458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A7802-0FB7-7849-B1F0-5CF8796F4994}"/>
              </a:ext>
            </a:extLst>
          </p:cNvPr>
          <p:cNvSpPr txBox="1"/>
          <p:nvPr/>
        </p:nvSpPr>
        <p:spPr>
          <a:xfrm>
            <a:off x="9036759" y="40260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image</a:t>
            </a:r>
            <a:endParaRPr kumimoji="1" lang="zh-CN" altLang="en-US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ECB250CB-00AE-CD4F-8721-8C3E3357865B}"/>
                  </a:ext>
                </a:extLst>
              </p:cNvPr>
              <p:cNvSpPr/>
              <p:nvPr/>
            </p:nvSpPr>
            <p:spPr>
              <a:xfrm>
                <a:off x="7279200" y="979064"/>
                <a:ext cx="4425854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stride=2-BatchNorm2d-ReLU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ECB250CB-00AE-CD4F-8721-8C3E33578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00" y="979064"/>
                <a:ext cx="4425854" cy="360000"/>
              </a:xfrm>
              <a:prstGeom prst="rect">
                <a:avLst/>
              </a:prstGeom>
              <a:blipFill>
                <a:blip r:embed="rId5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C54E469-92C3-FB48-9307-113A9B6A823C}"/>
              </a:ext>
            </a:extLst>
          </p:cNvPr>
          <p:cNvCxnSpPr>
            <a:cxnSpLocks/>
          </p:cNvCxnSpPr>
          <p:nvPr/>
        </p:nvCxnSpPr>
        <p:spPr>
          <a:xfrm>
            <a:off x="9358553" y="699052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60764CC8-932C-7F47-8C67-8517A7654841}"/>
              </a:ext>
            </a:extLst>
          </p:cNvPr>
          <p:cNvSpPr/>
          <p:nvPr/>
        </p:nvSpPr>
        <p:spPr>
          <a:xfrm>
            <a:off x="7279749" y="1614125"/>
            <a:ext cx="4425854" cy="38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37EF991B-7032-724D-8FA9-302D93ECE1EC}"/>
              </a:ext>
            </a:extLst>
          </p:cNvPr>
          <p:cNvCxnSpPr>
            <a:cxnSpLocks/>
          </p:cNvCxnSpPr>
          <p:nvPr/>
        </p:nvCxnSpPr>
        <p:spPr>
          <a:xfrm>
            <a:off x="9358553" y="139126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60DB821A-72D4-9243-AE91-251D795771FD}"/>
              </a:ext>
            </a:extLst>
          </p:cNvPr>
          <p:cNvSpPr/>
          <p:nvPr/>
        </p:nvSpPr>
        <p:spPr>
          <a:xfrm>
            <a:off x="7279749" y="2306336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2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1F5CF325-4BA5-914A-BD31-E94F41B1FC3D}"/>
              </a:ext>
            </a:extLst>
          </p:cNvPr>
          <p:cNvCxnSpPr>
            <a:cxnSpLocks/>
          </p:cNvCxnSpPr>
          <p:nvPr/>
        </p:nvCxnSpPr>
        <p:spPr>
          <a:xfrm>
            <a:off x="9358553" y="206442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9EF9798C-241B-7E44-A2EA-F9A7AEC19707}"/>
              </a:ext>
            </a:extLst>
          </p:cNvPr>
          <p:cNvSpPr/>
          <p:nvPr/>
        </p:nvSpPr>
        <p:spPr>
          <a:xfrm>
            <a:off x="7279200" y="2960447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3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427AD728-C3FD-6F43-9BE3-A952A8307B92}"/>
              </a:ext>
            </a:extLst>
          </p:cNvPr>
          <p:cNvCxnSpPr>
            <a:cxnSpLocks/>
          </p:cNvCxnSpPr>
          <p:nvPr/>
        </p:nvCxnSpPr>
        <p:spPr>
          <a:xfrm>
            <a:off x="9358553" y="2699485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>
            <a:extLst>
              <a:ext uri="{FF2B5EF4-FFF2-40B4-BE49-F238E27FC236}">
                <a16:creationId xmlns:a16="http://schemas.microsoft.com/office/drawing/2014/main" id="{925CF6F8-A68E-D54C-ADED-4C2D3D479036}"/>
              </a:ext>
            </a:extLst>
          </p:cNvPr>
          <p:cNvSpPr/>
          <p:nvPr/>
        </p:nvSpPr>
        <p:spPr>
          <a:xfrm>
            <a:off x="7279200" y="3614558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4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7" name="Straight Arrow Connector 16">
            <a:extLst>
              <a:ext uri="{FF2B5EF4-FFF2-40B4-BE49-F238E27FC236}">
                <a16:creationId xmlns:a16="http://schemas.microsoft.com/office/drawing/2014/main" id="{3C8DEE9E-361E-A144-818E-6B2FA9732642}"/>
              </a:ext>
            </a:extLst>
          </p:cNvPr>
          <p:cNvCxnSpPr>
            <a:cxnSpLocks/>
          </p:cNvCxnSpPr>
          <p:nvPr/>
        </p:nvCxnSpPr>
        <p:spPr>
          <a:xfrm>
            <a:off x="9358553" y="3372646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2">
            <a:extLst>
              <a:ext uri="{FF2B5EF4-FFF2-40B4-BE49-F238E27FC236}">
                <a16:creationId xmlns:a16="http://schemas.microsoft.com/office/drawing/2014/main" id="{82AB9737-DB92-614C-AD0D-335C973F8472}"/>
              </a:ext>
            </a:extLst>
          </p:cNvPr>
          <p:cNvSpPr/>
          <p:nvPr/>
        </p:nvSpPr>
        <p:spPr>
          <a:xfrm>
            <a:off x="4058799" y="2486629"/>
            <a:ext cx="2160000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1x3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Conv2d,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stride=2</a:t>
            </a:r>
            <a:endParaRPr lang="en-US" sz="1600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2305319A-EC4F-8948-BC70-583E50A406AB}"/>
              </a:ext>
            </a:extLst>
          </p:cNvPr>
          <p:cNvSpPr/>
          <p:nvPr/>
        </p:nvSpPr>
        <p:spPr>
          <a:xfrm>
            <a:off x="4058799" y="3165696"/>
            <a:ext cx="2160000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sz="1600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1" name="Straight Arrow Connector 41">
            <a:extLst>
              <a:ext uri="{FF2B5EF4-FFF2-40B4-BE49-F238E27FC236}">
                <a16:creationId xmlns:a16="http://schemas.microsoft.com/office/drawing/2014/main" id="{C93F948D-D83C-5547-9C8B-959925C50122}"/>
              </a:ext>
            </a:extLst>
          </p:cNvPr>
          <p:cNvCxnSpPr>
            <a:cxnSpLocks/>
          </p:cNvCxnSpPr>
          <p:nvPr/>
        </p:nvCxnSpPr>
        <p:spPr>
          <a:xfrm>
            <a:off x="5119749" y="29416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7">
            <a:extLst>
              <a:ext uri="{FF2B5EF4-FFF2-40B4-BE49-F238E27FC236}">
                <a16:creationId xmlns:a16="http://schemas.microsoft.com/office/drawing/2014/main" id="{FDC3D432-7F93-4D42-8920-BCA2C37D78EF}"/>
              </a:ext>
            </a:extLst>
          </p:cNvPr>
          <p:cNvCxnSpPr/>
          <p:nvPr/>
        </p:nvCxnSpPr>
        <p:spPr>
          <a:xfrm>
            <a:off x="5138799" y="3541898"/>
            <a:ext cx="0" cy="10800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4B366323-AD48-9E4D-9E48-04ECEE30ECAA}"/>
              </a:ext>
            </a:extLst>
          </p:cNvPr>
          <p:cNvSpPr/>
          <p:nvPr/>
        </p:nvSpPr>
        <p:spPr>
          <a:xfrm>
            <a:off x="7279200" y="4279612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Average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Pooling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27E0572B-DA0A-D942-BD95-1805D9CC8766}"/>
              </a:ext>
            </a:extLst>
          </p:cNvPr>
          <p:cNvCxnSpPr>
            <a:cxnSpLocks/>
          </p:cNvCxnSpPr>
          <p:nvPr/>
        </p:nvCxnSpPr>
        <p:spPr>
          <a:xfrm>
            <a:off x="9358553" y="403770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E5E2BFB1-6A31-5E4C-8E61-AEDB43FA672D}"/>
              </a:ext>
            </a:extLst>
          </p:cNvPr>
          <p:cNvSpPr/>
          <p:nvPr/>
        </p:nvSpPr>
        <p:spPr>
          <a:xfrm>
            <a:off x="7279200" y="4944666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fc-1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7" name="Straight Arrow Connector 16">
            <a:extLst>
              <a:ext uri="{FF2B5EF4-FFF2-40B4-BE49-F238E27FC236}">
                <a16:creationId xmlns:a16="http://schemas.microsoft.com/office/drawing/2014/main" id="{19FB0E96-54AD-F447-B0C2-3DACB314EAFF}"/>
              </a:ext>
            </a:extLst>
          </p:cNvPr>
          <p:cNvCxnSpPr>
            <a:cxnSpLocks/>
          </p:cNvCxnSpPr>
          <p:nvPr/>
        </p:nvCxnSpPr>
        <p:spPr>
          <a:xfrm>
            <a:off x="9358553" y="470275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63D1DE-F553-5341-A237-DD71196BD48E}"/>
              </a:ext>
            </a:extLst>
          </p:cNvPr>
          <p:cNvSpPr/>
          <p:nvPr/>
        </p:nvSpPr>
        <p:spPr>
          <a:xfrm>
            <a:off x="458820" y="577580"/>
            <a:ext cx="36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B30EBC-6149-1946-87D8-24206E2D15CE}"/>
                  </a:ext>
                </a:extLst>
              </p:cNvPr>
              <p:cNvSpPr txBox="1"/>
              <p:nvPr/>
            </p:nvSpPr>
            <p:spPr>
              <a:xfrm rot="16200000">
                <a:off x="-80072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B30EBC-6149-1946-87D8-24206E2D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0072" y="1994400"/>
                <a:ext cx="9492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D6E27-E55E-0143-8E40-39D642BE20DC}"/>
                  </a:ext>
                </a:extLst>
              </p:cNvPr>
              <p:cNvSpPr txBox="1"/>
              <p:nvPr/>
            </p:nvSpPr>
            <p:spPr>
              <a:xfrm rot="16200000">
                <a:off x="63105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D6E27-E55E-0143-8E40-39D642BE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1056" y="3895200"/>
                <a:ext cx="75052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0280031-57DF-F04E-A05F-8F1B0E6D9F2B}"/>
              </a:ext>
            </a:extLst>
          </p:cNvPr>
          <p:cNvSpPr/>
          <p:nvPr/>
        </p:nvSpPr>
        <p:spPr>
          <a:xfrm>
            <a:off x="745691" y="576230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52115BD-95EE-774A-B901-41B182138C5F}"/>
              </a:ext>
            </a:extLst>
          </p:cNvPr>
          <p:cNvSpPr/>
          <p:nvPr/>
        </p:nvSpPr>
        <p:spPr>
          <a:xfrm>
            <a:off x="517091" y="149063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2FAB0-2305-E043-8EA1-E2C7302F249C}"/>
              </a:ext>
            </a:extLst>
          </p:cNvPr>
          <p:cNvSpPr/>
          <p:nvPr/>
        </p:nvSpPr>
        <p:spPr>
          <a:xfrm>
            <a:off x="1071562" y="576230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F442934E-20DB-CB48-85C4-19C48BD92715}"/>
              </a:ext>
            </a:extLst>
          </p:cNvPr>
          <p:cNvSpPr/>
          <p:nvPr/>
        </p:nvSpPr>
        <p:spPr>
          <a:xfrm>
            <a:off x="842062" y="149063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1BEC24D1-2705-884E-8C18-0BDD7723A026}"/>
              </a:ext>
            </a:extLst>
          </p:cNvPr>
          <p:cNvSpPr/>
          <p:nvPr/>
        </p:nvSpPr>
        <p:spPr>
          <a:xfrm>
            <a:off x="8770325" y="5034692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1A4FBB-ACE4-F74E-9CB2-2B021B6875E1}"/>
                  </a:ext>
                </a:extLst>
              </p:cNvPr>
              <p:cNvSpPr txBox="1"/>
              <p:nvPr/>
            </p:nvSpPr>
            <p:spPr>
              <a:xfrm>
                <a:off x="9057471" y="4985626"/>
                <a:ext cx="2691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stride=1, Conv2d, </a:t>
                </a:r>
                <a:r>
                  <a:rPr kumimoji="1" lang="en-US" altLang="zh-CN" sz="1600" dirty="0" err="1">
                    <a:latin typeface="Times" pitchFamily="2" charset="0"/>
                  </a:rPr>
                  <a:t>ReLU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1A4FBB-ACE4-F74E-9CB2-2B021B68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1" y="4985626"/>
                <a:ext cx="2691763" cy="338554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>
            <a:extLst>
              <a:ext uri="{FF2B5EF4-FFF2-40B4-BE49-F238E27FC236}">
                <a16:creationId xmlns:a16="http://schemas.microsoft.com/office/drawing/2014/main" id="{91B1C269-B2E1-D947-A57C-1FAE478C97B9}"/>
              </a:ext>
            </a:extLst>
          </p:cNvPr>
          <p:cNvSpPr/>
          <p:nvPr/>
        </p:nvSpPr>
        <p:spPr>
          <a:xfrm rot="5400000">
            <a:off x="1038877" y="2569970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46C8F6F-A236-A443-9BC8-5C30608EF966}"/>
              </a:ext>
            </a:extLst>
          </p:cNvPr>
          <p:cNvSpPr/>
          <p:nvPr/>
        </p:nvSpPr>
        <p:spPr>
          <a:xfrm rot="5400000">
            <a:off x="8738577" y="5316350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D63381-FEE2-DF4B-A37D-73996453F429}"/>
                  </a:ext>
                </a:extLst>
              </p:cNvPr>
              <p:cNvSpPr txBox="1"/>
              <p:nvPr/>
            </p:nvSpPr>
            <p:spPr>
              <a:xfrm>
                <a:off x="9057471" y="5229455"/>
                <a:ext cx="208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stride=2, Conv2d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D63381-FEE2-DF4B-A37D-73996453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1" y="5229455"/>
                <a:ext cx="2089033" cy="338554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B1D6A4-19C7-B249-BC08-AEE3DC10BD70}"/>
                  </a:ext>
                </a:extLst>
              </p:cNvPr>
              <p:cNvSpPr txBox="1"/>
              <p:nvPr/>
            </p:nvSpPr>
            <p:spPr>
              <a:xfrm rot="16200000">
                <a:off x="189888" y="199463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B1D6A4-19C7-B249-BC08-AEE3DC10B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9888" y="1994630"/>
                <a:ext cx="94929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003B21-B8E7-7249-B22B-6405DD88A104}"/>
                  </a:ext>
                </a:extLst>
              </p:cNvPr>
              <p:cNvSpPr txBox="1"/>
              <p:nvPr/>
            </p:nvSpPr>
            <p:spPr>
              <a:xfrm rot="16200000">
                <a:off x="518909" y="199463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003B21-B8E7-7249-B22B-6405DD88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8909" y="1994630"/>
                <a:ext cx="94929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439F022-4342-AF48-AE83-FF3D6E8E117E}"/>
              </a:ext>
            </a:extLst>
          </p:cNvPr>
          <p:cNvSpPr/>
          <p:nvPr/>
        </p:nvSpPr>
        <p:spPr>
          <a:xfrm>
            <a:off x="108796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C0083A4C-66F3-EC47-8514-D2B79BA666A4}"/>
              </a:ext>
            </a:extLst>
          </p:cNvPr>
          <p:cNvSpPr/>
          <p:nvPr/>
        </p:nvSpPr>
        <p:spPr>
          <a:xfrm>
            <a:off x="1263783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7AE54A-019E-6E42-8C9D-10DB57AC1D28}"/>
              </a:ext>
            </a:extLst>
          </p:cNvPr>
          <p:cNvSpPr/>
          <p:nvPr/>
        </p:nvSpPr>
        <p:spPr>
          <a:xfrm>
            <a:off x="1512738" y="275921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9F9D2652-B070-6A46-ADE1-8462ADBE1393}"/>
              </a:ext>
            </a:extLst>
          </p:cNvPr>
          <p:cNvSpPr/>
          <p:nvPr/>
        </p:nvSpPr>
        <p:spPr>
          <a:xfrm>
            <a:off x="1670629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5406E4-C101-B746-80FC-4BFC4242778E}"/>
              </a:ext>
            </a:extLst>
          </p:cNvPr>
          <p:cNvSpPr/>
          <p:nvPr/>
        </p:nvSpPr>
        <p:spPr>
          <a:xfrm>
            <a:off x="190165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4CDDFD8-B99C-ED45-A5D4-710F19890806}"/>
              </a:ext>
            </a:extLst>
          </p:cNvPr>
          <p:cNvSpPr/>
          <p:nvPr/>
        </p:nvSpPr>
        <p:spPr>
          <a:xfrm rot="5400000">
            <a:off x="1903469" y="4392654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85ABEC-1F87-8741-955A-BD935F314BC1}"/>
              </a:ext>
            </a:extLst>
          </p:cNvPr>
          <p:cNvSpPr/>
          <p:nvPr/>
        </p:nvSpPr>
        <p:spPr>
          <a:xfrm>
            <a:off x="1879148" y="457583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4F044B-ECA1-B348-A5B3-BE624A4271B5}"/>
              </a:ext>
            </a:extLst>
          </p:cNvPr>
          <p:cNvSpPr/>
          <p:nvPr/>
        </p:nvSpPr>
        <p:spPr>
          <a:xfrm>
            <a:off x="2425143" y="457583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9C1314D0-76FA-0A4D-A82F-883CBB6B517B}"/>
              </a:ext>
            </a:extLst>
          </p:cNvPr>
          <p:cNvSpPr/>
          <p:nvPr/>
        </p:nvSpPr>
        <p:spPr>
          <a:xfrm>
            <a:off x="2191154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ACEDF71-8931-8B4E-9E0F-B13242D8283C}"/>
              </a:ext>
            </a:extLst>
          </p:cNvPr>
          <p:cNvSpPr/>
          <p:nvPr/>
        </p:nvSpPr>
        <p:spPr>
          <a:xfrm>
            <a:off x="2954575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6037C93E-8335-104C-8542-6285DBA3B132}"/>
              </a:ext>
            </a:extLst>
          </p:cNvPr>
          <p:cNvSpPr/>
          <p:nvPr/>
        </p:nvSpPr>
        <p:spPr>
          <a:xfrm>
            <a:off x="2717785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C702AB00-603F-2745-942E-3AA7C7F160B8}"/>
              </a:ext>
            </a:extLst>
          </p:cNvPr>
          <p:cNvSpPr/>
          <p:nvPr/>
        </p:nvSpPr>
        <p:spPr>
          <a:xfrm rot="5400000">
            <a:off x="2995830" y="5423598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71041E-3D72-7547-9C12-3E09E0117521}"/>
              </a:ext>
            </a:extLst>
          </p:cNvPr>
          <p:cNvSpPr/>
          <p:nvPr/>
        </p:nvSpPr>
        <p:spPr>
          <a:xfrm>
            <a:off x="2890104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DF73C0A3-8945-314B-A0AF-5B213CF73BA1}"/>
              </a:ext>
            </a:extLst>
          </p:cNvPr>
          <p:cNvSpPr/>
          <p:nvPr/>
        </p:nvSpPr>
        <p:spPr>
          <a:xfrm>
            <a:off x="3334830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7162DD-A536-FB4C-BE95-C27B1D178F17}"/>
              </a:ext>
            </a:extLst>
          </p:cNvPr>
          <p:cNvSpPr/>
          <p:nvPr/>
        </p:nvSpPr>
        <p:spPr>
          <a:xfrm>
            <a:off x="3565617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F8EF96E1-8F38-0040-9099-8714103DA38C}"/>
              </a:ext>
            </a:extLst>
          </p:cNvPr>
          <p:cNvSpPr/>
          <p:nvPr/>
        </p:nvSpPr>
        <p:spPr>
          <a:xfrm>
            <a:off x="4011387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97BAC0-F633-9744-AE94-1093CC9E76A2}"/>
              </a:ext>
            </a:extLst>
          </p:cNvPr>
          <p:cNvSpPr/>
          <p:nvPr/>
        </p:nvSpPr>
        <p:spPr>
          <a:xfrm>
            <a:off x="4241688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134CC-A33D-C442-8173-06F27F2A1B0B}"/>
              </a:ext>
            </a:extLst>
          </p:cNvPr>
          <p:cNvSpPr/>
          <p:nvPr/>
        </p:nvSpPr>
        <p:spPr>
          <a:xfrm>
            <a:off x="4331068" y="6301709"/>
            <a:ext cx="1728000" cy="251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59D7349E-D0DA-4946-8996-5888ABF0FA90}"/>
              </a:ext>
            </a:extLst>
          </p:cNvPr>
          <p:cNvSpPr/>
          <p:nvPr/>
        </p:nvSpPr>
        <p:spPr>
          <a:xfrm rot="5400000">
            <a:off x="4368578" y="6105869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592B9A51-A74C-C947-AA7D-F3C8FB682B01}"/>
              </a:ext>
            </a:extLst>
          </p:cNvPr>
          <p:cNvSpPr/>
          <p:nvPr/>
        </p:nvSpPr>
        <p:spPr>
          <a:xfrm rot="16200000">
            <a:off x="5786339" y="6122082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E2701F6A-D1C7-864E-B63C-CAB1FFEAECAB}"/>
              </a:ext>
            </a:extLst>
          </p:cNvPr>
          <p:cNvSpPr/>
          <p:nvPr/>
        </p:nvSpPr>
        <p:spPr>
          <a:xfrm rot="16200000">
            <a:off x="8754791" y="5628977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45149E-598B-BB4D-91C8-ED149A6AC51F}"/>
                  </a:ext>
                </a:extLst>
              </p:cNvPr>
              <p:cNvSpPr txBox="1"/>
              <p:nvPr/>
            </p:nvSpPr>
            <p:spPr>
              <a:xfrm>
                <a:off x="9057470" y="5507050"/>
                <a:ext cx="2926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stride=2, ConvTranspose2d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45149E-598B-BB4D-91C8-ED149A6A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0" y="5507050"/>
                <a:ext cx="2926699" cy="338554"/>
              </a:xfrm>
              <a:prstGeom prst="rect">
                <a:avLst/>
              </a:prstGeom>
              <a:blipFill>
                <a:blip r:embed="rId9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D1DD06-6B5A-8C44-8B2C-8F5B6A620DCF}"/>
                  </a:ext>
                </a:extLst>
              </p:cNvPr>
              <p:cNvSpPr txBox="1"/>
              <p:nvPr/>
            </p:nvSpPr>
            <p:spPr>
              <a:xfrm rot="16200000">
                <a:off x="1039424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D1DD06-6B5A-8C44-8B2C-8F5B6A62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9424" y="3895200"/>
                <a:ext cx="75052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29ABC9A-FB29-594A-AE3D-84BEE770856E}"/>
                  </a:ext>
                </a:extLst>
              </p:cNvPr>
              <p:cNvSpPr txBox="1"/>
              <p:nvPr/>
            </p:nvSpPr>
            <p:spPr>
              <a:xfrm rot="16200000">
                <a:off x="1447271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29ABC9A-FB29-594A-AE3D-84BEE770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47271" y="3895200"/>
                <a:ext cx="75052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F534739-8E1A-164A-B015-26C82E525FB1}"/>
                  </a:ext>
                </a:extLst>
              </p:cNvPr>
              <p:cNvSpPr txBox="1"/>
              <p:nvPr/>
            </p:nvSpPr>
            <p:spPr>
              <a:xfrm rot="16200000">
                <a:off x="154687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F534739-8E1A-164A-B015-26C82E525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46879" y="5094000"/>
                <a:ext cx="50629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EDD67128-0667-B944-B652-DA96999A2F48}"/>
              </a:ext>
            </a:extLst>
          </p:cNvPr>
          <p:cNvSpPr/>
          <p:nvPr/>
        </p:nvSpPr>
        <p:spPr>
          <a:xfrm>
            <a:off x="5744426" y="5587484"/>
            <a:ext cx="432000" cy="45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BA325A9-DB7C-3247-8201-4AFE1FD8CEE6}"/>
              </a:ext>
            </a:extLst>
          </p:cNvPr>
          <p:cNvSpPr/>
          <p:nvPr/>
        </p:nvSpPr>
        <p:spPr>
          <a:xfrm>
            <a:off x="5286355" y="5602173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048699-7F7B-5845-803B-D3403B2E2261}"/>
                  </a:ext>
                </a:extLst>
              </p:cNvPr>
              <p:cNvSpPr txBox="1"/>
              <p:nvPr/>
            </p:nvSpPr>
            <p:spPr>
              <a:xfrm rot="16200000">
                <a:off x="209157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048699-7F7B-5845-803B-D3403B2E2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1579" y="5094000"/>
                <a:ext cx="50629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53226F3-13BA-AF42-97AA-265EA212AA51}"/>
                  </a:ext>
                </a:extLst>
              </p:cNvPr>
              <p:cNvSpPr txBox="1"/>
              <p:nvPr/>
            </p:nvSpPr>
            <p:spPr>
              <a:xfrm rot="16200000">
                <a:off x="2636137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53226F3-13BA-AF42-97AA-265EA212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36137" y="5094000"/>
                <a:ext cx="50629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4E59E5-372D-794D-B08E-0FD50ABFA82B}"/>
                  </a:ext>
                </a:extLst>
              </p:cNvPr>
              <p:cNvSpPr txBox="1"/>
              <p:nvPr/>
            </p:nvSpPr>
            <p:spPr>
              <a:xfrm rot="16200000">
                <a:off x="2548968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4E59E5-372D-794D-B08E-0FD50ABFA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48968" y="5954400"/>
                <a:ext cx="50629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7999E95B-311D-114D-8281-304651A17342}"/>
              </a:ext>
            </a:extLst>
          </p:cNvPr>
          <p:cNvSpPr/>
          <p:nvPr/>
        </p:nvSpPr>
        <p:spPr>
          <a:xfrm>
            <a:off x="7190375" y="4554000"/>
            <a:ext cx="288000" cy="79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E758A6D-50C0-1E4D-BF51-92145692BB00}"/>
              </a:ext>
            </a:extLst>
          </p:cNvPr>
          <p:cNvSpPr/>
          <p:nvPr/>
        </p:nvSpPr>
        <p:spPr>
          <a:xfrm>
            <a:off x="6898017" y="4554000"/>
            <a:ext cx="288000" cy="79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2A34612D-9036-374F-839C-0130423033CE}"/>
              </a:ext>
            </a:extLst>
          </p:cNvPr>
          <p:cNvSpPr/>
          <p:nvPr/>
        </p:nvSpPr>
        <p:spPr>
          <a:xfrm>
            <a:off x="6189807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753DF6-A19A-F646-89FA-A2ACBFD89422}"/>
              </a:ext>
            </a:extLst>
          </p:cNvPr>
          <p:cNvSpPr/>
          <p:nvPr/>
        </p:nvSpPr>
        <p:spPr>
          <a:xfrm>
            <a:off x="6414923" y="5601813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208420CB-0341-0B43-B7E3-6D11232914BE}"/>
              </a:ext>
            </a:extLst>
          </p:cNvPr>
          <p:cNvSpPr/>
          <p:nvPr/>
        </p:nvSpPr>
        <p:spPr>
          <a:xfrm>
            <a:off x="6880088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0858C19-7517-B442-A43C-C2156CD4EAC4}"/>
              </a:ext>
            </a:extLst>
          </p:cNvPr>
          <p:cNvSpPr/>
          <p:nvPr/>
        </p:nvSpPr>
        <p:spPr>
          <a:xfrm>
            <a:off x="7123133" y="5601813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12B4DDF6-471B-CC4F-8B7F-8272D1087DFE}"/>
              </a:ext>
            </a:extLst>
          </p:cNvPr>
          <p:cNvSpPr/>
          <p:nvPr/>
        </p:nvSpPr>
        <p:spPr>
          <a:xfrm rot="16200000">
            <a:off x="7229653" y="5431801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789D13B-DADF-F64E-B585-DD68CB27F8D9}"/>
              </a:ext>
            </a:extLst>
          </p:cNvPr>
          <p:cNvSpPr/>
          <p:nvPr/>
        </p:nvSpPr>
        <p:spPr>
          <a:xfrm>
            <a:off x="7716763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43098FAD-87B7-D04D-8221-CE34744735C8}"/>
              </a:ext>
            </a:extLst>
          </p:cNvPr>
          <p:cNvSpPr/>
          <p:nvPr/>
        </p:nvSpPr>
        <p:spPr>
          <a:xfrm>
            <a:off x="7495979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9FD115-86B6-AC4A-9CF0-899371FC9E27}"/>
              </a:ext>
            </a:extLst>
          </p:cNvPr>
          <p:cNvSpPr/>
          <p:nvPr/>
        </p:nvSpPr>
        <p:spPr>
          <a:xfrm>
            <a:off x="8245678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D8B08124-3F53-A74E-9689-53E15686DBD6}"/>
              </a:ext>
            </a:extLst>
          </p:cNvPr>
          <p:cNvSpPr/>
          <p:nvPr/>
        </p:nvSpPr>
        <p:spPr>
          <a:xfrm>
            <a:off x="8006963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F9D1A5D-2722-8A4B-8A94-8E3B534703F7}"/>
              </a:ext>
            </a:extLst>
          </p:cNvPr>
          <p:cNvSpPr/>
          <p:nvPr/>
        </p:nvSpPr>
        <p:spPr>
          <a:xfrm>
            <a:off x="8370899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>
            <a:extLst>
              <a:ext uri="{FF2B5EF4-FFF2-40B4-BE49-F238E27FC236}">
                <a16:creationId xmlns:a16="http://schemas.microsoft.com/office/drawing/2014/main" id="{3EE14E16-7794-2042-9D73-5C9300862C29}"/>
              </a:ext>
            </a:extLst>
          </p:cNvPr>
          <p:cNvSpPr/>
          <p:nvPr/>
        </p:nvSpPr>
        <p:spPr>
          <a:xfrm rot="16200000">
            <a:off x="8312136" y="4374725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0E534D3-F5BF-EE43-B6D1-631136287545}"/>
              </a:ext>
            </a:extLst>
          </p:cNvPr>
          <p:cNvSpPr/>
          <p:nvPr/>
        </p:nvSpPr>
        <p:spPr>
          <a:xfrm>
            <a:off x="8211740" y="2757600"/>
            <a:ext cx="144000" cy="151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FEE220-2925-9345-ACAB-8C852A177EF2}"/>
              </a:ext>
            </a:extLst>
          </p:cNvPr>
          <p:cNvSpPr/>
          <p:nvPr/>
        </p:nvSpPr>
        <p:spPr>
          <a:xfrm>
            <a:off x="8759814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F022ED82-DCD1-DD41-9EBB-B40CE6707F67}"/>
              </a:ext>
            </a:extLst>
          </p:cNvPr>
          <p:cNvSpPr/>
          <p:nvPr/>
        </p:nvSpPr>
        <p:spPr>
          <a:xfrm>
            <a:off x="8528629" y="3377013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E3073D-51A1-5146-8CB9-F1B981AED4BB}"/>
              </a:ext>
            </a:extLst>
          </p:cNvPr>
          <p:cNvSpPr/>
          <p:nvPr/>
        </p:nvSpPr>
        <p:spPr>
          <a:xfrm>
            <a:off x="916322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右箭头 75">
            <a:extLst>
              <a:ext uri="{FF2B5EF4-FFF2-40B4-BE49-F238E27FC236}">
                <a16:creationId xmlns:a16="http://schemas.microsoft.com/office/drawing/2014/main" id="{B38AA2A1-4699-3640-BC51-B6142C998ABA}"/>
              </a:ext>
            </a:extLst>
          </p:cNvPr>
          <p:cNvSpPr/>
          <p:nvPr/>
        </p:nvSpPr>
        <p:spPr>
          <a:xfrm>
            <a:off x="8932040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4239B62-ADA1-4E4C-A1B1-51753DD0F1F8}"/>
              </a:ext>
            </a:extLst>
          </p:cNvPr>
          <p:cNvSpPr/>
          <p:nvPr/>
        </p:nvSpPr>
        <p:spPr>
          <a:xfrm>
            <a:off x="9199348" y="576142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75BF96EC-96F0-094A-8623-96148B98A50F}"/>
              </a:ext>
            </a:extLst>
          </p:cNvPr>
          <p:cNvSpPr/>
          <p:nvPr/>
        </p:nvSpPr>
        <p:spPr>
          <a:xfrm rot="16200000">
            <a:off x="9111367" y="2554851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355475-075E-0740-BF6D-E09E8E25D268}"/>
              </a:ext>
            </a:extLst>
          </p:cNvPr>
          <p:cNvSpPr/>
          <p:nvPr/>
        </p:nvSpPr>
        <p:spPr>
          <a:xfrm>
            <a:off x="9113579" y="576230"/>
            <a:ext cx="72000" cy="189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右箭头 79">
            <a:extLst>
              <a:ext uri="{FF2B5EF4-FFF2-40B4-BE49-F238E27FC236}">
                <a16:creationId xmlns:a16="http://schemas.microsoft.com/office/drawing/2014/main" id="{47492242-3D9D-644C-8FAC-D08CF0CE0FC9}"/>
              </a:ext>
            </a:extLst>
          </p:cNvPr>
          <p:cNvSpPr/>
          <p:nvPr/>
        </p:nvSpPr>
        <p:spPr>
          <a:xfrm>
            <a:off x="8770325" y="5886341"/>
            <a:ext cx="216000" cy="144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6C0E693-C77A-9B42-A13B-26EEFC2796DE}"/>
                  </a:ext>
                </a:extLst>
              </p:cNvPr>
              <p:cNvSpPr txBox="1"/>
              <p:nvPr/>
            </p:nvSpPr>
            <p:spPr>
              <a:xfrm>
                <a:off x="9057470" y="5804237"/>
                <a:ext cx="208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stride=1, Conv2d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6C0E693-C77A-9B42-A13B-26EEFC27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0" y="5804237"/>
                <a:ext cx="2089033" cy="338554"/>
              </a:xfrm>
              <a:prstGeom prst="rect">
                <a:avLst/>
              </a:prstGeom>
              <a:blipFill>
                <a:blip r:embed="rId16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右箭头 81">
            <a:extLst>
              <a:ext uri="{FF2B5EF4-FFF2-40B4-BE49-F238E27FC236}">
                <a16:creationId xmlns:a16="http://schemas.microsoft.com/office/drawing/2014/main" id="{00E9CBBB-6F50-9742-8C9D-B713FF96B473}"/>
              </a:ext>
            </a:extLst>
          </p:cNvPr>
          <p:cNvSpPr/>
          <p:nvPr/>
        </p:nvSpPr>
        <p:spPr>
          <a:xfrm>
            <a:off x="8769118" y="6146002"/>
            <a:ext cx="216000" cy="1440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45D6271-7067-2C4F-9300-40B1976BF08C}"/>
                  </a:ext>
                </a:extLst>
              </p:cNvPr>
              <p:cNvSpPr txBox="1"/>
              <p:nvPr/>
            </p:nvSpPr>
            <p:spPr>
              <a:xfrm>
                <a:off x="9056263" y="6063900"/>
                <a:ext cx="668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US" altLang="zh-CN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45D6271-7067-2C4F-9300-40B1976BF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263" y="6063900"/>
                <a:ext cx="66877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右箭头 83">
            <a:extLst>
              <a:ext uri="{FF2B5EF4-FFF2-40B4-BE49-F238E27FC236}">
                <a16:creationId xmlns:a16="http://schemas.microsoft.com/office/drawing/2014/main" id="{30E2BF01-4263-1A47-B471-2CB7EBA25E12}"/>
              </a:ext>
            </a:extLst>
          </p:cNvPr>
          <p:cNvSpPr/>
          <p:nvPr/>
        </p:nvSpPr>
        <p:spPr>
          <a:xfrm>
            <a:off x="9279119" y="1433412"/>
            <a:ext cx="216000" cy="144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FFCE4C-9BDC-4943-94D9-D78B12D9758E}"/>
              </a:ext>
            </a:extLst>
          </p:cNvPr>
          <p:cNvSpPr/>
          <p:nvPr/>
        </p:nvSpPr>
        <p:spPr>
          <a:xfrm>
            <a:off x="9512989" y="558213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箭头 85">
            <a:extLst>
              <a:ext uri="{FF2B5EF4-FFF2-40B4-BE49-F238E27FC236}">
                <a16:creationId xmlns:a16="http://schemas.microsoft.com/office/drawing/2014/main" id="{3F9693ED-2E74-6245-98DE-E19D9005C920}"/>
              </a:ext>
            </a:extLst>
          </p:cNvPr>
          <p:cNvSpPr/>
          <p:nvPr/>
        </p:nvSpPr>
        <p:spPr>
          <a:xfrm>
            <a:off x="9610827" y="1437764"/>
            <a:ext cx="216000" cy="1440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FAB2E9-556B-F241-8CF1-3EE65D983614}"/>
              </a:ext>
            </a:extLst>
          </p:cNvPr>
          <p:cNvSpPr/>
          <p:nvPr/>
        </p:nvSpPr>
        <p:spPr>
          <a:xfrm>
            <a:off x="9834594" y="569026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A85CDC-03FD-EB48-B1DB-BE0ACD38FCE7}"/>
                  </a:ext>
                </a:extLst>
              </p:cNvPr>
              <p:cNvSpPr txBox="1"/>
              <p:nvPr/>
            </p:nvSpPr>
            <p:spPr>
              <a:xfrm>
                <a:off x="330333" y="33480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A85CDC-03FD-EB48-B1DB-BE0ACD38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3" y="334800"/>
                <a:ext cx="3241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316A886-9657-7A4C-A005-EE8D6031316F}"/>
                  </a:ext>
                </a:extLst>
              </p:cNvPr>
              <p:cNvSpPr txBox="1"/>
              <p:nvPr/>
            </p:nvSpPr>
            <p:spPr>
              <a:xfrm>
                <a:off x="590307" y="345281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316A886-9657-7A4C-A005-EE8D6031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7" y="345281"/>
                <a:ext cx="42351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5E46005-7A1C-9742-A5DE-DD422933E29A}"/>
                  </a:ext>
                </a:extLst>
              </p:cNvPr>
              <p:cNvSpPr txBox="1"/>
              <p:nvPr/>
            </p:nvSpPr>
            <p:spPr>
              <a:xfrm>
                <a:off x="904068" y="352800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5E46005-7A1C-9742-A5DE-DD422933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8" y="352800"/>
                <a:ext cx="42351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1601C6-7B31-6148-B686-6FEA04A29D26}"/>
                  </a:ext>
                </a:extLst>
              </p:cNvPr>
              <p:cNvSpPr txBox="1"/>
              <p:nvPr/>
            </p:nvSpPr>
            <p:spPr>
              <a:xfrm>
                <a:off x="1322195" y="251852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1601C6-7B31-6148-B686-6FEA04A2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195" y="2518522"/>
                <a:ext cx="52289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B547C3F-07CB-D147-88C0-EA075F7E3FC7}"/>
                  </a:ext>
                </a:extLst>
              </p:cNvPr>
              <p:cNvSpPr txBox="1"/>
              <p:nvPr/>
            </p:nvSpPr>
            <p:spPr>
              <a:xfrm>
                <a:off x="1707674" y="252748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B547C3F-07CB-D147-88C0-EA075F7E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74" y="2527489"/>
                <a:ext cx="52289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234295-B3A1-8344-B199-0C19B16CEE5C}"/>
                  </a:ext>
                </a:extLst>
              </p:cNvPr>
              <p:cNvSpPr txBox="1"/>
              <p:nvPr/>
            </p:nvSpPr>
            <p:spPr>
              <a:xfrm>
                <a:off x="2303911" y="43308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234295-B3A1-8344-B199-0C19B16C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11" y="4330800"/>
                <a:ext cx="52290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2562F0A-5DE5-2344-8EBA-1F1F53DB3951}"/>
                  </a:ext>
                </a:extLst>
              </p:cNvPr>
              <p:cNvSpPr txBox="1"/>
              <p:nvPr/>
            </p:nvSpPr>
            <p:spPr>
              <a:xfrm>
                <a:off x="2850753" y="43308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2562F0A-5DE5-2344-8EBA-1F1F53DB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53" y="4330800"/>
                <a:ext cx="52290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50B06EB-E1B8-0542-8558-277103D26830}"/>
                  </a:ext>
                </a:extLst>
              </p:cNvPr>
              <p:cNvSpPr txBox="1"/>
              <p:nvPr/>
            </p:nvSpPr>
            <p:spPr>
              <a:xfrm>
                <a:off x="3541912" y="535112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50B06EB-E1B8-0542-8558-277103D2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12" y="5351125"/>
                <a:ext cx="52290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82E2B1-1A96-2947-B44C-CAC5072210E8}"/>
                  </a:ext>
                </a:extLst>
              </p:cNvPr>
              <p:cNvSpPr txBox="1"/>
              <p:nvPr/>
            </p:nvSpPr>
            <p:spPr>
              <a:xfrm>
                <a:off x="4202599" y="53604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82E2B1-1A96-2947-B44C-CAC50722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99" y="5360400"/>
                <a:ext cx="52290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右箭头 95">
            <a:extLst>
              <a:ext uri="{FF2B5EF4-FFF2-40B4-BE49-F238E27FC236}">
                <a16:creationId xmlns:a16="http://schemas.microsoft.com/office/drawing/2014/main" id="{2C3751E7-A41E-D044-89F3-2B5D1D121076}"/>
              </a:ext>
            </a:extLst>
          </p:cNvPr>
          <p:cNvSpPr/>
          <p:nvPr/>
        </p:nvSpPr>
        <p:spPr>
          <a:xfrm rot="10800000" flipH="1">
            <a:off x="3251437" y="4896661"/>
            <a:ext cx="3636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>
            <a:extLst>
              <a:ext uri="{FF2B5EF4-FFF2-40B4-BE49-F238E27FC236}">
                <a16:creationId xmlns:a16="http://schemas.microsoft.com/office/drawing/2014/main" id="{02898188-2093-DB4D-898C-5C39058C7E19}"/>
              </a:ext>
            </a:extLst>
          </p:cNvPr>
          <p:cNvSpPr/>
          <p:nvPr/>
        </p:nvSpPr>
        <p:spPr>
          <a:xfrm rot="10800000" flipH="1">
            <a:off x="4686344" y="5748409"/>
            <a:ext cx="576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右箭头 97">
            <a:extLst>
              <a:ext uri="{FF2B5EF4-FFF2-40B4-BE49-F238E27FC236}">
                <a16:creationId xmlns:a16="http://schemas.microsoft.com/office/drawing/2014/main" id="{685D4BCE-9874-AE42-B539-69711B92B270}"/>
              </a:ext>
            </a:extLst>
          </p:cNvPr>
          <p:cNvSpPr/>
          <p:nvPr/>
        </p:nvSpPr>
        <p:spPr>
          <a:xfrm rot="10800000" flipH="1">
            <a:off x="2066449" y="3417590"/>
            <a:ext cx="6120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右箭头 99">
            <a:extLst>
              <a:ext uri="{FF2B5EF4-FFF2-40B4-BE49-F238E27FC236}">
                <a16:creationId xmlns:a16="http://schemas.microsoft.com/office/drawing/2014/main" id="{95A6D6E6-55C4-F740-8194-023A4B1B848A}"/>
              </a:ext>
            </a:extLst>
          </p:cNvPr>
          <p:cNvSpPr/>
          <p:nvPr/>
        </p:nvSpPr>
        <p:spPr>
          <a:xfrm rot="10800000" flipH="1">
            <a:off x="8747347" y="6400855"/>
            <a:ext cx="234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2033259-83CC-7048-9099-C2796AC22467}"/>
              </a:ext>
            </a:extLst>
          </p:cNvPr>
          <p:cNvSpPr txBox="1"/>
          <p:nvPr/>
        </p:nvSpPr>
        <p:spPr>
          <a:xfrm>
            <a:off x="9084440" y="626905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" pitchFamily="2" charset="0"/>
              </a:rPr>
              <a:t>copy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 err="1">
                <a:latin typeface="Times" pitchFamily="2" charset="0"/>
              </a:rPr>
              <a:t>concat</a:t>
            </a:r>
            <a:endParaRPr lang="en-US" altLang="zh-CN" sz="16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88A99C7-87D3-8741-8B56-EB56C52208FC}"/>
                  </a:ext>
                </a:extLst>
              </p:cNvPr>
              <p:cNvSpPr txBox="1"/>
              <p:nvPr/>
            </p:nvSpPr>
            <p:spPr>
              <a:xfrm rot="16200000">
                <a:off x="3239254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88A99C7-87D3-8741-8B56-EB56C522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9254" y="5954400"/>
                <a:ext cx="50629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AFCBAE6-A4E2-7441-A334-3F1F4F6285CD}"/>
                  </a:ext>
                </a:extLst>
              </p:cNvPr>
              <p:cNvSpPr txBox="1"/>
              <p:nvPr/>
            </p:nvSpPr>
            <p:spPr>
              <a:xfrm rot="16200000">
                <a:off x="3875747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AFCBAE6-A4E2-7441-A334-3F1F4F62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75747" y="5954400"/>
                <a:ext cx="50629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F552217-03FE-7549-9307-2C31D74EB2FE}"/>
                  </a:ext>
                </a:extLst>
              </p:cNvPr>
              <p:cNvSpPr txBox="1"/>
              <p:nvPr/>
            </p:nvSpPr>
            <p:spPr>
              <a:xfrm rot="16200000">
                <a:off x="3992289" y="6339879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F552217-03FE-7549-9307-2C31D74E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92289" y="6339879"/>
                <a:ext cx="506292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A2BAFC2-0F7A-F34F-8C16-B9D2B1DDE9C5}"/>
                  </a:ext>
                </a:extLst>
              </p:cNvPr>
              <p:cNvSpPr txBox="1"/>
              <p:nvPr/>
            </p:nvSpPr>
            <p:spPr>
              <a:xfrm>
                <a:off x="4659798" y="6031115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A2BAFC2-0F7A-F34F-8C16-B9D2B1DD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98" y="6031115"/>
                <a:ext cx="622286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A1A840F-0D42-7A43-A49B-CAD39FBDDA2B}"/>
                  </a:ext>
                </a:extLst>
              </p:cNvPr>
              <p:cNvSpPr txBox="1"/>
              <p:nvPr/>
            </p:nvSpPr>
            <p:spPr>
              <a:xfrm>
                <a:off x="5457656" y="5360400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A1A840F-0D42-7A43-A49B-CAD39FBD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56" y="5360400"/>
                <a:ext cx="622286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3898B3E-C380-E340-955E-43302AE8AE7D}"/>
                  </a:ext>
                </a:extLst>
              </p:cNvPr>
              <p:cNvSpPr txBox="1"/>
              <p:nvPr/>
            </p:nvSpPr>
            <p:spPr>
              <a:xfrm>
                <a:off x="6381020" y="53604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3898B3E-C380-E340-955E-43302AE8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20" y="5360400"/>
                <a:ext cx="522900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FBA29DA-CD10-3044-802C-C08B67862E90}"/>
                  </a:ext>
                </a:extLst>
              </p:cNvPr>
              <p:cNvSpPr txBox="1"/>
              <p:nvPr/>
            </p:nvSpPr>
            <p:spPr>
              <a:xfrm rot="16200000">
                <a:off x="6081066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FBA29DA-CD10-3044-802C-C08B6786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81066" y="5954400"/>
                <a:ext cx="506292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BCBE4A8-E2B5-4441-A003-97F98334591D}"/>
                  </a:ext>
                </a:extLst>
              </p:cNvPr>
              <p:cNvSpPr txBox="1"/>
              <p:nvPr/>
            </p:nvSpPr>
            <p:spPr>
              <a:xfrm rot="16200000">
                <a:off x="6789272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BCBE4A8-E2B5-4441-A003-97F98334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89272" y="5954400"/>
                <a:ext cx="506292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0266024-B96F-D342-A99F-3EC50D7A5039}"/>
                  </a:ext>
                </a:extLst>
              </p:cNvPr>
              <p:cNvSpPr txBox="1"/>
              <p:nvPr/>
            </p:nvSpPr>
            <p:spPr>
              <a:xfrm>
                <a:off x="7592063" y="431280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0266024-B96F-D342-A99F-3EC50D7A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63" y="4312800"/>
                <a:ext cx="522899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1C731A5-F6F7-B94C-8AC7-3AB19D91B3DC}"/>
                  </a:ext>
                </a:extLst>
              </p:cNvPr>
              <p:cNvSpPr txBox="1"/>
              <p:nvPr/>
            </p:nvSpPr>
            <p:spPr>
              <a:xfrm rot="16200000">
                <a:off x="7378465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1C731A5-F6F7-B94C-8AC7-3AB19D91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78465" y="5094000"/>
                <a:ext cx="506292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B00F49-0E7A-A24A-8FE6-C65F6C32979E}"/>
                  </a:ext>
                </a:extLst>
              </p:cNvPr>
              <p:cNvSpPr txBox="1"/>
              <p:nvPr/>
            </p:nvSpPr>
            <p:spPr>
              <a:xfrm rot="16200000">
                <a:off x="792530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B00F49-0E7A-A24A-8FE6-C65F6C329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25309" y="5094000"/>
                <a:ext cx="506292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2CC3041-6BAB-7E4B-B2F0-E966FC3F7475}"/>
                  </a:ext>
                </a:extLst>
              </p:cNvPr>
              <p:cNvSpPr txBox="1"/>
              <p:nvPr/>
            </p:nvSpPr>
            <p:spPr>
              <a:xfrm>
                <a:off x="6982301" y="432205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2CC3041-6BAB-7E4B-B2F0-E966FC3F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01" y="4322058"/>
                <a:ext cx="522900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B8E278E-5EAC-0049-9085-9602E262885C}"/>
                  </a:ext>
                </a:extLst>
              </p:cNvPr>
              <p:cNvSpPr txBox="1"/>
              <p:nvPr/>
            </p:nvSpPr>
            <p:spPr>
              <a:xfrm>
                <a:off x="8119523" y="252124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B8E278E-5EAC-0049-9085-9602E262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23" y="2521243"/>
                <a:ext cx="522900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F21FF22-12D7-044F-9DC1-475050DE4EE8}"/>
                  </a:ext>
                </a:extLst>
              </p:cNvPr>
              <p:cNvSpPr txBox="1"/>
              <p:nvPr/>
            </p:nvSpPr>
            <p:spPr>
              <a:xfrm>
                <a:off x="8576721" y="253021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F21FF22-12D7-044F-9DC1-475050DE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721" y="2530210"/>
                <a:ext cx="522900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56F83F-00F0-5F4E-AED3-0221C2D058C6}"/>
                  </a:ext>
                </a:extLst>
              </p:cNvPr>
              <p:cNvSpPr txBox="1"/>
              <p:nvPr/>
            </p:nvSpPr>
            <p:spPr>
              <a:xfrm rot="16200000">
                <a:off x="831093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64×64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56F83F-00F0-5F4E-AED3-0221C2D05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10936" y="3895200"/>
                <a:ext cx="750526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8490D0B-B0AC-C642-811E-9ACC8BF82B57}"/>
                  </a:ext>
                </a:extLst>
              </p:cNvPr>
              <p:cNvSpPr txBox="1"/>
              <p:nvPr/>
            </p:nvSpPr>
            <p:spPr>
              <a:xfrm rot="16200000">
                <a:off x="871434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64×64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8490D0B-B0AC-C642-811E-9ACC8BF82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14346" y="3895200"/>
                <a:ext cx="750526" cy="30777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68FEC1A-ADCD-704F-A9AF-0FDDC0A385D2}"/>
                  </a:ext>
                </a:extLst>
              </p:cNvPr>
              <p:cNvSpPr txBox="1"/>
              <p:nvPr/>
            </p:nvSpPr>
            <p:spPr>
              <a:xfrm rot="16200000">
                <a:off x="8557319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68FEC1A-ADCD-704F-A9AF-0FDDC0A38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57319" y="1994400"/>
                <a:ext cx="9492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DCF49CA-A910-8B46-9067-0020AF3223B5}"/>
                  </a:ext>
                </a:extLst>
              </p:cNvPr>
              <p:cNvSpPr txBox="1"/>
              <p:nvPr/>
            </p:nvSpPr>
            <p:spPr>
              <a:xfrm rot="16200000">
                <a:off x="8970711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DCF49CA-A910-8B46-9067-0020AF322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70711" y="1994400"/>
                <a:ext cx="949299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6A5D1BD-4E88-3049-B426-35E8DE493205}"/>
                  </a:ext>
                </a:extLst>
              </p:cNvPr>
              <p:cNvSpPr txBox="1"/>
              <p:nvPr/>
            </p:nvSpPr>
            <p:spPr>
              <a:xfrm rot="16200000">
                <a:off x="9299732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6A5D1BD-4E88-3049-B426-35E8DE49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99732" y="1994400"/>
                <a:ext cx="949299" cy="30777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1DD690-63F7-054D-91A1-C730F491C7B6}"/>
                  </a:ext>
                </a:extLst>
              </p:cNvPr>
              <p:cNvSpPr txBox="1"/>
              <p:nvPr/>
            </p:nvSpPr>
            <p:spPr>
              <a:xfrm>
                <a:off x="8989095" y="352800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1DD690-63F7-054D-91A1-C730F491C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95" y="352800"/>
                <a:ext cx="423514" cy="30777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7FE7F44-50DC-9448-AF91-4263BE3092E7}"/>
                  </a:ext>
                </a:extLst>
              </p:cNvPr>
              <p:cNvSpPr txBox="1"/>
              <p:nvPr/>
            </p:nvSpPr>
            <p:spPr>
              <a:xfrm>
                <a:off x="9410434" y="334871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7FE7F44-50DC-9448-AF91-4263BE30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434" y="334871"/>
                <a:ext cx="324128" cy="3077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36F6A60-3BD8-CA42-BEC4-51EC8B83E53A}"/>
                  </a:ext>
                </a:extLst>
              </p:cNvPr>
              <p:cNvSpPr txBox="1"/>
              <p:nvPr/>
            </p:nvSpPr>
            <p:spPr>
              <a:xfrm>
                <a:off x="9724197" y="35280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36F6A60-3BD8-CA42-BEC4-51EC8B83E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197" y="352800"/>
                <a:ext cx="324128" cy="30777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78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184</Words>
  <Application>Microsoft Macintosh PowerPoint</Application>
  <PresentationFormat>自定义</PresentationFormat>
  <Paragraphs>89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498</cp:revision>
  <cp:lastPrinted>2020-02-17T03:11:37Z</cp:lastPrinted>
  <dcterms:created xsi:type="dcterms:W3CDTF">2020-02-17T03:11:37Z</dcterms:created>
  <dcterms:modified xsi:type="dcterms:W3CDTF">2020-02-17T11:20:09Z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