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A3424-9D57-3540-BAF1-65FFEB64E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2609B-87AC-5240-BC3C-04A94ACA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FF628-08CE-DD4F-8978-A431E74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3B48-8C56-A14F-ABEB-A2FC47E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A4BFA-353B-1648-988C-A5C0900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6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3725-8033-AC45-B89B-723CF497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546F9-428B-3F49-864D-00BC98D6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D8B0-EB11-E148-96A3-623CDF8E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9E9C2-9974-2B49-895F-5042E1EF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2F7C7-40F3-B446-BB3D-C5E241CC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13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789C4-291C-8042-8481-E2C5CDC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832CB-675E-8A42-9619-CACDE2797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D8EDE-A454-3944-9A82-30458FBE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845DF-3C90-F44A-B7A8-2E155ED0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AE344-6C8D-DD4F-8C34-CFDA787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19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59DA4-7ACC-5B4B-AF83-00DEB482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2260-782C-CB43-985A-F538FBA8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822D7-1949-F84E-BB0B-728492A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A9E12-5EA5-1141-BFE3-19F31D0A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71E89-3EF1-8F4C-89AE-300E3E73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24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4F3DA-C764-3A4B-AB8F-0982CD1C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2682EA-2131-8D47-BCBA-40934276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0CF57-1DB9-2E40-AEE2-A8177DDD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038D2-1FDB-254B-9ED1-2B08A8A4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3A7DC-6EB6-CA46-A9C2-46D93336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8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8EBA-846E-194C-B8A4-51CEBE7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6AEB8-0299-5149-A14D-F6007AD4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845FF-07AA-A84D-8ED7-3450B20B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0FF5B-3734-D84E-BB82-B4F5D171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B0526-430E-F94F-8B7A-0CDAE4D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B2111-CE6A-034B-8537-1D833E75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1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1BB75-7F79-7D4F-B0F2-D9441D76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F6587-F623-D04F-A4CB-EBDE4171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42238-36FF-9A4C-856F-911689D2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4B5AF5-7E9C-7C46-A831-E068F85B2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F071BF-9825-E74A-ADD8-B0737B269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C8BA1-A446-0245-B9F0-E351A34B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36CA0-8958-6F49-B5E3-2F273B03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77B7A-D0EA-7E4D-9A46-FCB7321C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2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2C01D-4C27-A34E-AF80-BC6C78FA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52BB9C-C425-AD43-9E46-F532BF4E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9A33C-CBAB-D44E-9EE0-071AE0A8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0FB6B-C273-C341-BC44-0B7163C5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3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2F6457-D415-F54A-8C0A-3A2DCCF0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0E63E-124F-3549-8259-2BA65FEA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CC219-64D6-C749-BC64-844A452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25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FFD5-906C-214B-BAC2-B91DA693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D6171-2187-404C-AFA7-C4A8808C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17D93-FD4A-2043-8388-D8BB59F4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D456D-3DA6-A04D-964D-75DB96DB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61893-E85F-9841-A477-C8FD3331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7DB86-FF73-AF4E-92F1-CDF917F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8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E99F-08F3-624C-B945-5F65CC1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0FC51-1445-2D47-99CF-EE7196C22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C59D0-5B22-934B-9518-A265E1CA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39898-A492-C648-A8BD-21D2F1D4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F2449-5F86-B34A-8AF0-282C1930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803AA-1365-C34B-9070-4EEA7FD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3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489B02-690E-3445-9BDC-ABB7C220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3FC5E-5096-A147-A01F-E67A0079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1C400-E271-5247-AE28-DA0234F6F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DD9F-B9F0-9442-B928-14853C54059E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7D578-A906-1744-A325-8A8543162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AC9E3-6A2A-8242-8F1A-BE21A869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8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4DDCA5-33DC-1140-915B-DF2535A9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7" y="1535815"/>
            <a:ext cx="4389200" cy="25288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D1F940-B3F8-1E4B-9720-B2C603F7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7" y="1740592"/>
            <a:ext cx="3559857" cy="2017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6DD12A-B0EA-E540-92B0-06BF7C8A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756" y="1623618"/>
            <a:ext cx="3335995" cy="24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2020-02-11T04:14:59Z</dcterms:created>
  <dcterms:modified xsi:type="dcterms:W3CDTF">2020-02-11T06:06:58Z</dcterms:modified>
</cp:coreProperties>
</file>