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401" r:id="rId9"/>
    <p:sldId id="402" r:id="rId10"/>
    <p:sldId id="403" r:id="rId11"/>
    <p:sldId id="404" r:id="rId12"/>
    <p:sldId id="405" r:id="rId13"/>
  </p:sldIdLst>
  <p:sldSz cx="12192000" cy="79375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35"/>
    <p:restoredTop sz="94643"/>
  </p:normalViewPr>
  <p:slideViewPr>
    <p:cSldViewPr snapToGrid="0" snapToObjects="1">
      <p:cViewPr>
        <p:scale>
          <a:sx n="190" d="100"/>
          <a:sy n="190" d="100"/>
        </p:scale>
        <p:origin x="-280" y="-11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58863" y="1143000"/>
            <a:ext cx="4740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8863" y="1143000"/>
            <a:ext cx="47402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zh-CN" altLang="en-US" dirty="0"/>
              <a:t>模型结构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9EB0A-2AAA-B042-87F6-BCFBC8F145D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</a:t>
            </a:r>
            <a:r>
              <a:rPr kumimoji="1" lang="zh-CN" altLang="en-US" dirty="0"/>
              <a:t>模型结构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459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u</a:t>
            </a:r>
            <a:r>
              <a:rPr kumimoji="1" lang="zh-CN" altLang="en-US" dirty="0"/>
              <a:t>模型结构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253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17.7 </a:t>
            </a:r>
            <a:r>
              <a:rPr kumimoji="1" lang="zh-CN" altLang="en-US" dirty="0"/>
              <a:t>厘米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2.96 </a:t>
            </a:r>
            <a:r>
              <a:rPr kumimoji="1" lang="zh-CN" altLang="en-US" dirty="0"/>
              <a:t>厘米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9EB0A-2AAA-B042-87F6-BCFBC8F145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57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17.7 </a:t>
            </a:r>
            <a:r>
              <a:rPr kumimoji="1" lang="zh-CN" altLang="en-US" dirty="0"/>
              <a:t>厘米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2.96 </a:t>
            </a:r>
            <a:r>
              <a:rPr kumimoji="1" lang="zh-CN" altLang="en-US" dirty="0"/>
              <a:t>厘米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9EB0A-2AAA-B042-87F6-BCFBC8F145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63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17.7 </a:t>
            </a:r>
            <a:r>
              <a:rPr kumimoji="1" lang="zh-CN" altLang="en-US" dirty="0"/>
              <a:t>厘米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2.96 </a:t>
            </a:r>
            <a:r>
              <a:rPr kumimoji="1" lang="zh-CN" altLang="en-US" dirty="0"/>
              <a:t>厘米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9EB0A-2AAA-B042-87F6-BCFBC8F145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88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99031"/>
            <a:ext cx="10363200" cy="2763426"/>
          </a:xfrm>
        </p:spPr>
        <p:txBody>
          <a:bodyPr anchor="b"/>
          <a:lstStyle>
            <a:lvl1pPr algn="ctr">
              <a:defRPr sz="69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69026"/>
            <a:ext cx="9144000" cy="1916391"/>
          </a:xfrm>
        </p:spPr>
        <p:txBody>
          <a:bodyPr/>
          <a:lstStyle>
            <a:lvl1pPr marL="0" indent="0" algn="ctr">
              <a:buNone/>
              <a:defRPr sz="2778"/>
            </a:lvl1pPr>
            <a:lvl2pPr marL="529163" indent="0" algn="ctr">
              <a:buNone/>
              <a:defRPr sz="2315"/>
            </a:lvl2pPr>
            <a:lvl3pPr marL="1058327" indent="0" algn="ctr">
              <a:buNone/>
              <a:defRPr sz="2083"/>
            </a:lvl3pPr>
            <a:lvl4pPr marL="1587490" indent="0" algn="ctr">
              <a:buNone/>
              <a:defRPr sz="1852"/>
            </a:lvl4pPr>
            <a:lvl5pPr marL="2116653" indent="0" algn="ctr">
              <a:buNone/>
              <a:defRPr sz="1852"/>
            </a:lvl5pPr>
            <a:lvl6pPr marL="2645816" indent="0" algn="ctr">
              <a:buNone/>
              <a:defRPr sz="1852"/>
            </a:lvl6pPr>
            <a:lvl7pPr marL="3174980" indent="0" algn="ctr">
              <a:buNone/>
              <a:defRPr sz="1852"/>
            </a:lvl7pPr>
            <a:lvl8pPr marL="3704143" indent="0" algn="ctr">
              <a:buNone/>
              <a:defRPr sz="1852"/>
            </a:lvl8pPr>
            <a:lvl9pPr marL="4233306" indent="0" algn="ctr">
              <a:buNone/>
              <a:defRPr sz="185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DD9F-B9F0-9442-B928-14853C54059E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77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DD9F-B9F0-9442-B928-14853C54059E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655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22599"/>
            <a:ext cx="2628900" cy="672666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22599"/>
            <a:ext cx="7734300" cy="672666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DD9F-B9F0-9442-B928-14853C54059E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75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DD9F-B9F0-9442-B928-14853C54059E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7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978865"/>
            <a:ext cx="10515600" cy="3301779"/>
          </a:xfrm>
        </p:spPr>
        <p:txBody>
          <a:bodyPr anchor="b"/>
          <a:lstStyle>
            <a:lvl1pPr>
              <a:defRPr sz="69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311880"/>
            <a:ext cx="10515600" cy="1736328"/>
          </a:xfrm>
        </p:spPr>
        <p:txBody>
          <a:bodyPr/>
          <a:lstStyle>
            <a:lvl1pPr marL="0" indent="0">
              <a:buNone/>
              <a:defRPr sz="2778">
                <a:solidFill>
                  <a:schemeClr val="tx1"/>
                </a:solidFill>
              </a:defRPr>
            </a:lvl1pPr>
            <a:lvl2pPr marL="529163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2pPr>
            <a:lvl3pPr marL="1058327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3pPr>
            <a:lvl4pPr marL="1587490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4pPr>
            <a:lvl5pPr marL="2116653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5pPr>
            <a:lvl6pPr marL="2645816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6pPr>
            <a:lvl7pPr marL="3174980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7pPr>
            <a:lvl8pPr marL="3704143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8pPr>
            <a:lvl9pPr marL="4233306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DD9F-B9F0-9442-B928-14853C54059E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759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12992"/>
            <a:ext cx="5181600" cy="503627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12992"/>
            <a:ext cx="5181600" cy="503627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DD9F-B9F0-9442-B928-14853C54059E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69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22600"/>
            <a:ext cx="10515600" cy="15342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45790"/>
            <a:ext cx="5157787" cy="953602"/>
          </a:xfrm>
        </p:spPr>
        <p:txBody>
          <a:bodyPr anchor="b"/>
          <a:lstStyle>
            <a:lvl1pPr marL="0" indent="0">
              <a:buNone/>
              <a:defRPr sz="2778" b="1"/>
            </a:lvl1pPr>
            <a:lvl2pPr marL="529163" indent="0">
              <a:buNone/>
              <a:defRPr sz="2315" b="1"/>
            </a:lvl2pPr>
            <a:lvl3pPr marL="1058327" indent="0">
              <a:buNone/>
              <a:defRPr sz="2083" b="1"/>
            </a:lvl3pPr>
            <a:lvl4pPr marL="1587490" indent="0">
              <a:buNone/>
              <a:defRPr sz="1852" b="1"/>
            </a:lvl4pPr>
            <a:lvl5pPr marL="2116653" indent="0">
              <a:buNone/>
              <a:defRPr sz="1852" b="1"/>
            </a:lvl5pPr>
            <a:lvl6pPr marL="2645816" indent="0">
              <a:buNone/>
              <a:defRPr sz="1852" b="1"/>
            </a:lvl6pPr>
            <a:lvl7pPr marL="3174980" indent="0">
              <a:buNone/>
              <a:defRPr sz="1852" b="1"/>
            </a:lvl7pPr>
            <a:lvl8pPr marL="3704143" indent="0">
              <a:buNone/>
              <a:defRPr sz="1852" b="1"/>
            </a:lvl8pPr>
            <a:lvl9pPr marL="4233306" indent="0">
              <a:buNone/>
              <a:defRPr sz="1852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99393"/>
            <a:ext cx="5157787" cy="4264569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45790"/>
            <a:ext cx="5183188" cy="953602"/>
          </a:xfrm>
        </p:spPr>
        <p:txBody>
          <a:bodyPr anchor="b"/>
          <a:lstStyle>
            <a:lvl1pPr marL="0" indent="0">
              <a:buNone/>
              <a:defRPr sz="2778" b="1"/>
            </a:lvl1pPr>
            <a:lvl2pPr marL="529163" indent="0">
              <a:buNone/>
              <a:defRPr sz="2315" b="1"/>
            </a:lvl2pPr>
            <a:lvl3pPr marL="1058327" indent="0">
              <a:buNone/>
              <a:defRPr sz="2083" b="1"/>
            </a:lvl3pPr>
            <a:lvl4pPr marL="1587490" indent="0">
              <a:buNone/>
              <a:defRPr sz="1852" b="1"/>
            </a:lvl4pPr>
            <a:lvl5pPr marL="2116653" indent="0">
              <a:buNone/>
              <a:defRPr sz="1852" b="1"/>
            </a:lvl5pPr>
            <a:lvl6pPr marL="2645816" indent="0">
              <a:buNone/>
              <a:defRPr sz="1852" b="1"/>
            </a:lvl6pPr>
            <a:lvl7pPr marL="3174980" indent="0">
              <a:buNone/>
              <a:defRPr sz="1852" b="1"/>
            </a:lvl7pPr>
            <a:lvl8pPr marL="3704143" indent="0">
              <a:buNone/>
              <a:defRPr sz="1852" b="1"/>
            </a:lvl8pPr>
            <a:lvl9pPr marL="4233306" indent="0">
              <a:buNone/>
              <a:defRPr sz="1852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99393"/>
            <a:ext cx="5183188" cy="4264569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DD9F-B9F0-9442-B928-14853C54059E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225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DD9F-B9F0-9442-B928-14853C54059E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525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DD9F-B9F0-9442-B928-14853C54059E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341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29167"/>
            <a:ext cx="3932237" cy="1852083"/>
          </a:xfrm>
        </p:spPr>
        <p:txBody>
          <a:bodyPr anchor="b"/>
          <a:lstStyle>
            <a:lvl1pPr>
              <a:defRPr sz="37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42855"/>
            <a:ext cx="6172200" cy="5640770"/>
          </a:xfrm>
        </p:spPr>
        <p:txBody>
          <a:bodyPr/>
          <a:lstStyle>
            <a:lvl1pPr>
              <a:defRPr sz="3704"/>
            </a:lvl1pPr>
            <a:lvl2pPr>
              <a:defRPr sz="3241"/>
            </a:lvl2pPr>
            <a:lvl3pPr>
              <a:defRPr sz="2778"/>
            </a:lvl3pPr>
            <a:lvl4pPr>
              <a:defRPr sz="2315"/>
            </a:lvl4pPr>
            <a:lvl5pPr>
              <a:defRPr sz="2315"/>
            </a:lvl5pPr>
            <a:lvl6pPr>
              <a:defRPr sz="2315"/>
            </a:lvl6pPr>
            <a:lvl7pPr>
              <a:defRPr sz="2315"/>
            </a:lvl7pPr>
            <a:lvl8pPr>
              <a:defRPr sz="2315"/>
            </a:lvl8pPr>
            <a:lvl9pPr>
              <a:defRPr sz="2315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81250"/>
            <a:ext cx="3932237" cy="4411560"/>
          </a:xfrm>
        </p:spPr>
        <p:txBody>
          <a:bodyPr/>
          <a:lstStyle>
            <a:lvl1pPr marL="0" indent="0">
              <a:buNone/>
              <a:defRPr sz="1852"/>
            </a:lvl1pPr>
            <a:lvl2pPr marL="529163" indent="0">
              <a:buNone/>
              <a:defRPr sz="1620"/>
            </a:lvl2pPr>
            <a:lvl3pPr marL="1058327" indent="0">
              <a:buNone/>
              <a:defRPr sz="1389"/>
            </a:lvl3pPr>
            <a:lvl4pPr marL="1587490" indent="0">
              <a:buNone/>
              <a:defRPr sz="1157"/>
            </a:lvl4pPr>
            <a:lvl5pPr marL="2116653" indent="0">
              <a:buNone/>
              <a:defRPr sz="1157"/>
            </a:lvl5pPr>
            <a:lvl6pPr marL="2645816" indent="0">
              <a:buNone/>
              <a:defRPr sz="1157"/>
            </a:lvl6pPr>
            <a:lvl7pPr marL="3174980" indent="0">
              <a:buNone/>
              <a:defRPr sz="1157"/>
            </a:lvl7pPr>
            <a:lvl8pPr marL="3704143" indent="0">
              <a:buNone/>
              <a:defRPr sz="1157"/>
            </a:lvl8pPr>
            <a:lvl9pPr marL="4233306" indent="0">
              <a:buNone/>
              <a:defRPr sz="1157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DD9F-B9F0-9442-B928-14853C54059E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8207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29167"/>
            <a:ext cx="3932237" cy="1852083"/>
          </a:xfrm>
        </p:spPr>
        <p:txBody>
          <a:bodyPr anchor="b"/>
          <a:lstStyle>
            <a:lvl1pPr>
              <a:defRPr sz="37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42855"/>
            <a:ext cx="6172200" cy="5640770"/>
          </a:xfrm>
        </p:spPr>
        <p:txBody>
          <a:bodyPr anchor="t"/>
          <a:lstStyle>
            <a:lvl1pPr marL="0" indent="0">
              <a:buNone/>
              <a:defRPr sz="3704"/>
            </a:lvl1pPr>
            <a:lvl2pPr marL="529163" indent="0">
              <a:buNone/>
              <a:defRPr sz="3241"/>
            </a:lvl2pPr>
            <a:lvl3pPr marL="1058327" indent="0">
              <a:buNone/>
              <a:defRPr sz="2778"/>
            </a:lvl3pPr>
            <a:lvl4pPr marL="1587490" indent="0">
              <a:buNone/>
              <a:defRPr sz="2315"/>
            </a:lvl4pPr>
            <a:lvl5pPr marL="2116653" indent="0">
              <a:buNone/>
              <a:defRPr sz="2315"/>
            </a:lvl5pPr>
            <a:lvl6pPr marL="2645816" indent="0">
              <a:buNone/>
              <a:defRPr sz="2315"/>
            </a:lvl6pPr>
            <a:lvl7pPr marL="3174980" indent="0">
              <a:buNone/>
              <a:defRPr sz="2315"/>
            </a:lvl7pPr>
            <a:lvl8pPr marL="3704143" indent="0">
              <a:buNone/>
              <a:defRPr sz="2315"/>
            </a:lvl8pPr>
            <a:lvl9pPr marL="4233306" indent="0">
              <a:buNone/>
              <a:defRPr sz="231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81250"/>
            <a:ext cx="3932237" cy="4411560"/>
          </a:xfrm>
        </p:spPr>
        <p:txBody>
          <a:bodyPr/>
          <a:lstStyle>
            <a:lvl1pPr marL="0" indent="0">
              <a:buNone/>
              <a:defRPr sz="1852"/>
            </a:lvl1pPr>
            <a:lvl2pPr marL="529163" indent="0">
              <a:buNone/>
              <a:defRPr sz="1620"/>
            </a:lvl2pPr>
            <a:lvl3pPr marL="1058327" indent="0">
              <a:buNone/>
              <a:defRPr sz="1389"/>
            </a:lvl3pPr>
            <a:lvl4pPr marL="1587490" indent="0">
              <a:buNone/>
              <a:defRPr sz="1157"/>
            </a:lvl4pPr>
            <a:lvl5pPr marL="2116653" indent="0">
              <a:buNone/>
              <a:defRPr sz="1157"/>
            </a:lvl5pPr>
            <a:lvl6pPr marL="2645816" indent="0">
              <a:buNone/>
              <a:defRPr sz="1157"/>
            </a:lvl6pPr>
            <a:lvl7pPr marL="3174980" indent="0">
              <a:buNone/>
              <a:defRPr sz="1157"/>
            </a:lvl7pPr>
            <a:lvl8pPr marL="3704143" indent="0">
              <a:buNone/>
              <a:defRPr sz="1157"/>
            </a:lvl8pPr>
            <a:lvl9pPr marL="4233306" indent="0">
              <a:buNone/>
              <a:defRPr sz="1157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DD9F-B9F0-9442-B928-14853C54059E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015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2600"/>
            <a:ext cx="10515600" cy="153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12992"/>
            <a:ext cx="10515600" cy="5036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356889"/>
            <a:ext cx="2743200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DD9F-B9F0-9442-B928-14853C54059E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356889"/>
            <a:ext cx="4114800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356889"/>
            <a:ext cx="2743200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806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58327" rtl="0" eaLnBrk="1" latinLnBrk="0" hangingPunct="1">
        <a:lnSpc>
          <a:spcPct val="90000"/>
        </a:lnSpc>
        <a:spcBef>
          <a:spcPct val="0"/>
        </a:spcBef>
        <a:buNone/>
        <a:defRPr sz="50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582" indent="-264582" algn="l" defTabSz="1058327" rtl="0" eaLnBrk="1" latinLnBrk="0" hangingPunct="1">
        <a:lnSpc>
          <a:spcPct val="90000"/>
        </a:lnSpc>
        <a:spcBef>
          <a:spcPts val="1157"/>
        </a:spcBef>
        <a:buFont typeface="Arial" panose="020B0604020202020204" pitchFamily="34" charset="0"/>
        <a:buChar char="•"/>
        <a:defRPr sz="3241" kern="1200">
          <a:solidFill>
            <a:schemeClr val="tx1"/>
          </a:solidFill>
          <a:latin typeface="+mn-lt"/>
          <a:ea typeface="+mn-ea"/>
          <a:cs typeface="+mn-cs"/>
        </a:defRPr>
      </a:lvl1pPr>
      <a:lvl2pPr marL="793745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778" kern="1200">
          <a:solidFill>
            <a:schemeClr val="tx1"/>
          </a:solidFill>
          <a:latin typeface="+mn-lt"/>
          <a:ea typeface="+mn-ea"/>
          <a:cs typeface="+mn-cs"/>
        </a:defRPr>
      </a:lvl2pPr>
      <a:lvl3pPr marL="1322908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3pPr>
      <a:lvl4pPr marL="1852071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4pPr>
      <a:lvl5pPr marL="2381235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5pPr>
      <a:lvl6pPr marL="2910398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6pPr>
      <a:lvl7pPr marL="3439561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7pPr>
      <a:lvl8pPr marL="3968725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8pPr>
      <a:lvl9pPr marL="4497888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1pPr>
      <a:lvl2pPr marL="529163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2pPr>
      <a:lvl3pPr marL="1058327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3pPr>
      <a:lvl4pPr marL="1587490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4pPr>
      <a:lvl5pPr marL="2116653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5pPr>
      <a:lvl6pPr marL="2645816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6pPr>
      <a:lvl7pPr marL="3174980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7pPr>
      <a:lvl8pPr marL="3704143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8pPr>
      <a:lvl9pPr marL="4233306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jpg"/><Relationship Id="rId3" Type="http://schemas.openxmlformats.org/officeDocument/2006/relationships/image" Target="../media/image62.png"/><Relationship Id="rId7" Type="http://schemas.openxmlformats.org/officeDocument/2006/relationships/image" Target="../media/image6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jpeg"/><Relationship Id="rId5" Type="http://schemas.openxmlformats.org/officeDocument/2006/relationships/image" Target="../media/image64.jpeg"/><Relationship Id="rId4" Type="http://schemas.openxmlformats.org/officeDocument/2006/relationships/image" Target="../media/image6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jpeg"/><Relationship Id="rId13" Type="http://schemas.openxmlformats.org/officeDocument/2006/relationships/image" Target="../media/image82.jpeg"/><Relationship Id="rId3" Type="http://schemas.openxmlformats.org/officeDocument/2006/relationships/image" Target="../media/image72.jpeg"/><Relationship Id="rId7" Type="http://schemas.openxmlformats.org/officeDocument/2006/relationships/image" Target="../media/image76.jpeg"/><Relationship Id="rId12" Type="http://schemas.openxmlformats.org/officeDocument/2006/relationships/image" Target="../media/image81.jpeg"/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jpeg"/><Relationship Id="rId11" Type="http://schemas.openxmlformats.org/officeDocument/2006/relationships/image" Target="../media/image80.jpeg"/><Relationship Id="rId5" Type="http://schemas.openxmlformats.org/officeDocument/2006/relationships/image" Target="../media/image74.jpeg"/><Relationship Id="rId10" Type="http://schemas.openxmlformats.org/officeDocument/2006/relationships/image" Target="../media/image79.jpeg"/><Relationship Id="rId4" Type="http://schemas.openxmlformats.org/officeDocument/2006/relationships/image" Target="../media/image73.jpeg"/><Relationship Id="rId9" Type="http://schemas.openxmlformats.org/officeDocument/2006/relationships/image" Target="../media/image78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jpg"/><Relationship Id="rId13" Type="http://schemas.openxmlformats.org/officeDocument/2006/relationships/image" Target="../media/image94.jpg"/><Relationship Id="rId3" Type="http://schemas.openxmlformats.org/officeDocument/2006/relationships/image" Target="../media/image84.jpg"/><Relationship Id="rId7" Type="http://schemas.openxmlformats.org/officeDocument/2006/relationships/image" Target="../media/image88.jpg"/><Relationship Id="rId12" Type="http://schemas.openxmlformats.org/officeDocument/2006/relationships/image" Target="../media/image93.jpg"/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jpg"/><Relationship Id="rId11" Type="http://schemas.openxmlformats.org/officeDocument/2006/relationships/image" Target="../media/image92.jpg"/><Relationship Id="rId5" Type="http://schemas.openxmlformats.org/officeDocument/2006/relationships/image" Target="../media/image86.jpg"/><Relationship Id="rId10" Type="http://schemas.openxmlformats.org/officeDocument/2006/relationships/image" Target="../media/image91.jpg"/><Relationship Id="rId4" Type="http://schemas.openxmlformats.org/officeDocument/2006/relationships/image" Target="../media/image85.jpg"/><Relationship Id="rId9" Type="http://schemas.openxmlformats.org/officeDocument/2006/relationships/image" Target="../media/image9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9" Type="http://schemas.openxmlformats.org/officeDocument/2006/relationships/image" Target="../media/image53.png"/><Relationship Id="rId21" Type="http://schemas.openxmlformats.org/officeDocument/2006/relationships/image" Target="../media/image35.png"/><Relationship Id="rId34" Type="http://schemas.openxmlformats.org/officeDocument/2006/relationships/image" Target="../media/image48.png"/><Relationship Id="rId42" Type="http://schemas.openxmlformats.org/officeDocument/2006/relationships/image" Target="../media/image56.png"/><Relationship Id="rId7" Type="http://schemas.openxmlformats.org/officeDocument/2006/relationships/image" Target="../media/image23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0.png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32" Type="http://schemas.openxmlformats.org/officeDocument/2006/relationships/image" Target="../media/image46.png"/><Relationship Id="rId37" Type="http://schemas.openxmlformats.org/officeDocument/2006/relationships/image" Target="../media/image51.png"/><Relationship Id="rId40" Type="http://schemas.openxmlformats.org/officeDocument/2006/relationships/image" Target="../media/image54.png"/><Relationship Id="rId45" Type="http://schemas.openxmlformats.org/officeDocument/2006/relationships/image" Target="../media/image59.png"/><Relationship Id="rId5" Type="http://schemas.openxmlformats.org/officeDocument/2006/relationships/image" Target="../media/image210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36" Type="http://schemas.openxmlformats.org/officeDocument/2006/relationships/image" Target="../media/image50.png"/><Relationship Id="rId10" Type="http://schemas.openxmlformats.org/officeDocument/2006/relationships/image" Target="../media/image200.png"/><Relationship Id="rId19" Type="http://schemas.openxmlformats.org/officeDocument/2006/relationships/image" Target="../media/image33.png"/><Relationship Id="rId31" Type="http://schemas.openxmlformats.org/officeDocument/2006/relationships/image" Target="../media/image45.png"/><Relationship Id="rId44" Type="http://schemas.openxmlformats.org/officeDocument/2006/relationships/image" Target="../media/image58.png"/><Relationship Id="rId4" Type="http://schemas.openxmlformats.org/officeDocument/2006/relationships/image" Target="../media/image201.png"/><Relationship Id="rId9" Type="http://schemas.openxmlformats.org/officeDocument/2006/relationships/image" Target="../media/image240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Relationship Id="rId35" Type="http://schemas.openxmlformats.org/officeDocument/2006/relationships/image" Target="../media/image49.png"/><Relationship Id="rId43" Type="http://schemas.openxmlformats.org/officeDocument/2006/relationships/image" Target="../media/image57.png"/><Relationship Id="rId8" Type="http://schemas.openxmlformats.org/officeDocument/2006/relationships/image" Target="../media/image230.png"/><Relationship Id="rId3" Type="http://schemas.openxmlformats.org/officeDocument/2006/relationships/image" Target="../media/image190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33" Type="http://schemas.openxmlformats.org/officeDocument/2006/relationships/image" Target="../media/image47.png"/><Relationship Id="rId38" Type="http://schemas.openxmlformats.org/officeDocument/2006/relationships/image" Target="../media/image52.png"/><Relationship Id="rId46" Type="http://schemas.openxmlformats.org/officeDocument/2006/relationships/image" Target="../media/image60.png"/><Relationship Id="rId20" Type="http://schemas.openxmlformats.org/officeDocument/2006/relationships/image" Target="../media/image34.png"/><Relationship Id="rId41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jpg"/><Relationship Id="rId3" Type="http://schemas.openxmlformats.org/officeDocument/2006/relationships/image" Target="../media/image62.png"/><Relationship Id="rId7" Type="http://schemas.openxmlformats.org/officeDocument/2006/relationships/image" Target="../media/image6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jpeg"/><Relationship Id="rId11" Type="http://schemas.openxmlformats.org/officeDocument/2006/relationships/image" Target="../media/image70.jpg"/><Relationship Id="rId5" Type="http://schemas.openxmlformats.org/officeDocument/2006/relationships/image" Target="../media/image64.jpeg"/><Relationship Id="rId10" Type="http://schemas.openxmlformats.org/officeDocument/2006/relationships/image" Target="../media/image69.jpg"/><Relationship Id="rId4" Type="http://schemas.openxmlformats.org/officeDocument/2006/relationships/image" Target="../media/image63.jpeg"/><Relationship Id="rId9" Type="http://schemas.openxmlformats.org/officeDocument/2006/relationships/image" Target="../media/image68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jpg"/><Relationship Id="rId3" Type="http://schemas.openxmlformats.org/officeDocument/2006/relationships/image" Target="../media/image63.jpeg"/><Relationship Id="rId7" Type="http://schemas.openxmlformats.org/officeDocument/2006/relationships/image" Target="../media/image6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jpg"/><Relationship Id="rId5" Type="http://schemas.openxmlformats.org/officeDocument/2006/relationships/image" Target="../media/image66.jpg"/><Relationship Id="rId4" Type="http://schemas.openxmlformats.org/officeDocument/2006/relationships/image" Target="../media/image64.jpeg"/><Relationship Id="rId9" Type="http://schemas.openxmlformats.org/officeDocument/2006/relationships/image" Target="../media/image7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27" y="2075565"/>
            <a:ext cx="4389200" cy="25288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528" y="2280343"/>
            <a:ext cx="3559857" cy="20178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758" y="2163370"/>
            <a:ext cx="3335995" cy="24110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Arrow Connector 9">
            <a:extLst>
              <a:ext uri="{FF2B5EF4-FFF2-40B4-BE49-F238E27FC236}">
                <a16:creationId xmlns:a16="http://schemas.microsoft.com/office/drawing/2014/main" id="{473E9081-C3CE-0D4D-BC66-D384095F59CF}"/>
              </a:ext>
            </a:extLst>
          </p:cNvPr>
          <p:cNvCxnSpPr>
            <a:cxnSpLocks/>
          </p:cNvCxnSpPr>
          <p:nvPr/>
        </p:nvCxnSpPr>
        <p:spPr>
          <a:xfrm flipV="1">
            <a:off x="8895264" y="4229751"/>
            <a:ext cx="1638000" cy="6257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9">
            <a:extLst>
              <a:ext uri="{FF2B5EF4-FFF2-40B4-BE49-F238E27FC236}">
                <a16:creationId xmlns:a16="http://schemas.microsoft.com/office/drawing/2014/main" id="{3097995C-1FA8-BE45-88A7-85551D99F5BD}"/>
              </a:ext>
            </a:extLst>
          </p:cNvPr>
          <p:cNvCxnSpPr>
            <a:cxnSpLocks/>
          </p:cNvCxnSpPr>
          <p:nvPr/>
        </p:nvCxnSpPr>
        <p:spPr>
          <a:xfrm flipV="1">
            <a:off x="5665721" y="3509751"/>
            <a:ext cx="1494000" cy="6257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606683" y="3185750"/>
            <a:ext cx="8328516" cy="2047433"/>
            <a:chOff x="2871699" y="4506084"/>
            <a:chExt cx="8328516" cy="2046996"/>
          </a:xfrm>
        </p:grpSpPr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>
              <a:off x="6415242" y="4842040"/>
              <a:ext cx="770400" cy="0"/>
            </a:xfrm>
            <a:prstGeom prst="straightConnector1">
              <a:avLst/>
            </a:prstGeom>
            <a:ln w="412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4756207" y="4550502"/>
              <a:ext cx="1973366" cy="5826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" pitchFamily="2" charset="0"/>
                </a:rPr>
                <a:t>Generator</a:t>
              </a:r>
              <a:endParaRPr lang="en-GB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432615" y="4506084"/>
              <a:ext cx="1767600" cy="19075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" pitchFamily="2" charset="0"/>
                </a:rPr>
                <a:t>Discriminator</a:t>
              </a:r>
              <a:r>
                <a:rPr lang="zh-CN" altLang="en-US" b="1" dirty="0">
                  <a:solidFill>
                    <a:schemeClr val="tx1"/>
                  </a:solidFill>
                  <a:latin typeface="Times" pitchFamily="2" charset="0"/>
                </a:rPr>
                <a:t> </a:t>
              </a:r>
              <a:r>
                <a:rPr lang="en-US" altLang="zh-CN" b="1" dirty="0">
                  <a:solidFill>
                    <a:schemeClr val="tx1"/>
                  </a:solidFill>
                  <a:latin typeface="Times" pitchFamily="2" charset="0"/>
                </a:rPr>
                <a:t>Network</a:t>
              </a:r>
              <a:endParaRPr lang="en-GB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cxnSp>
          <p:nvCxnSpPr>
            <p:cNvPr id="9" name="Straight Arrow Connector 8"/>
            <p:cNvCxnSpPr>
              <a:cxnSpLocks/>
            </p:cNvCxnSpPr>
            <p:nvPr/>
          </p:nvCxnSpPr>
          <p:spPr>
            <a:xfrm>
              <a:off x="3513762" y="4842040"/>
              <a:ext cx="1242445" cy="0"/>
            </a:xfrm>
            <a:prstGeom prst="straightConnector1">
              <a:avLst/>
            </a:prstGeom>
            <a:ln w="412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7939837" y="6086967"/>
              <a:ext cx="1494000" cy="6256"/>
            </a:xfrm>
            <a:prstGeom prst="straightConnector1">
              <a:avLst/>
            </a:prstGeom>
            <a:ln w="412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3822" y="5731050"/>
              <a:ext cx="813599" cy="822030"/>
            </a:xfrm>
            <a:prstGeom prst="rect">
              <a:avLst/>
            </a:prstGeom>
          </p:spPr>
        </p:pic>
        <p:sp>
          <p:nvSpPr>
            <p:cNvPr id="46" name="Rectangle 45"/>
            <p:cNvSpPr/>
            <p:nvPr/>
          </p:nvSpPr>
          <p:spPr>
            <a:xfrm>
              <a:off x="2871699" y="5258237"/>
              <a:ext cx="16380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600" dirty="0">
                  <a:latin typeface="Times" pitchFamily="2" charset="0"/>
                </a:rPr>
                <a:t>Normal and abnormal images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815416" y="5243927"/>
              <a:ext cx="16389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600" dirty="0">
                  <a:latin typeface="Times" pitchFamily="2" charset="0"/>
                </a:rPr>
                <a:t>Fake normal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8423836B-5652-DB41-A546-D27577F9A282}"/>
              </a:ext>
            </a:extLst>
          </p:cNvPr>
          <p:cNvSpPr/>
          <p:nvPr/>
        </p:nvSpPr>
        <p:spPr>
          <a:xfrm>
            <a:off x="10011791" y="4031560"/>
            <a:ext cx="1900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" pitchFamily="2" charset="0"/>
              </a:rPr>
              <a:t>real/fake</a:t>
            </a:r>
            <a:endParaRPr lang="en-GB" dirty="0">
              <a:latin typeface="Times" pitchFamily="2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B6479EB0-6306-E040-8F7C-7C0922B4E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054" y="3096978"/>
            <a:ext cx="812800" cy="8128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AFEC114-D2CB-8642-8AD9-05047A46B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283" y="3168978"/>
            <a:ext cx="812800" cy="8128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09D94D6-DBE9-CC48-91AF-CAA79529D5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2937" y="4500978"/>
            <a:ext cx="812800" cy="81280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468DC2DA-955A-4146-8FDD-85396C0C2E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5955" y="3064578"/>
            <a:ext cx="812800" cy="81280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C4156051-231D-0740-AB30-5A5B114E1D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1236" y="3154578"/>
            <a:ext cx="812800" cy="812800"/>
          </a:xfrm>
          <a:prstGeom prst="rect">
            <a:avLst/>
          </a:prstGeom>
        </p:spPr>
      </p:pic>
      <p:sp>
        <p:nvSpPr>
          <p:cNvPr id="62" name="Rectangle 46">
            <a:extLst>
              <a:ext uri="{FF2B5EF4-FFF2-40B4-BE49-F238E27FC236}">
                <a16:creationId xmlns:a16="http://schemas.microsoft.com/office/drawing/2014/main" id="{1C501251-3BAA-CB42-BD16-C8C0EBB1E330}"/>
              </a:ext>
            </a:extLst>
          </p:cNvPr>
          <p:cNvSpPr/>
          <p:nvPr/>
        </p:nvSpPr>
        <p:spPr>
          <a:xfrm>
            <a:off x="4550400" y="5275314"/>
            <a:ext cx="1638996" cy="338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latin typeface="Times" pitchFamily="2" charset="0"/>
              </a:rPr>
              <a:t>Real normal</a:t>
            </a:r>
          </a:p>
        </p:txBody>
      </p:sp>
    </p:spTree>
    <p:extLst>
      <p:ext uri="{BB962C8B-B14F-4D97-AF65-F5344CB8AC3E}">
        <p14:creationId xmlns:p14="http://schemas.microsoft.com/office/powerpoint/2010/main" val="2796986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D6F71B3-E4C2-444B-8B3E-F3AB3D5FC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163" y="1311814"/>
            <a:ext cx="812800" cy="812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744BDB-3467-4242-965C-3A13E4440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070" y="3006864"/>
            <a:ext cx="812800" cy="812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EA2014E-AB20-484B-81AB-2C4476FE7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429" y="2159339"/>
            <a:ext cx="812800" cy="8128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447D9D3-F334-1640-B196-9B8C4FA687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429" y="3006864"/>
            <a:ext cx="812800" cy="8128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C4B6ED8-0E1B-3343-9CDC-BD7EAC180E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2429" y="1311814"/>
            <a:ext cx="812800" cy="8128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BBB1D78-4F23-FD40-B9A4-F0EF08B565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7070" y="2159339"/>
            <a:ext cx="812800" cy="8128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E95F0D3-3648-054C-AEFE-247F7FF67E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5782" y="3006864"/>
            <a:ext cx="812800" cy="8128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53AE9D3-0362-6641-A35D-02605A8B82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4309" y="3006864"/>
            <a:ext cx="812800" cy="8128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516C430-0BA4-4B43-98E1-E8C15296DA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55782" y="2159339"/>
            <a:ext cx="812800" cy="8128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F6450B2D-E478-AC4E-AC9C-890C1AADC9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04309" y="2159339"/>
            <a:ext cx="812800" cy="8128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3D86A7E-4606-3940-8A3A-AEE7A2F4C36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55782" y="1305401"/>
            <a:ext cx="812800" cy="8128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BF143F55-6639-9B41-834C-1C067CED8C4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96592" y="1311814"/>
            <a:ext cx="812800" cy="8128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6AC689E-6C8A-2F48-8867-A78F36906529}"/>
              </a:ext>
            </a:extLst>
          </p:cNvPr>
          <p:cNvSpPr/>
          <p:nvPr/>
        </p:nvSpPr>
        <p:spPr>
          <a:xfrm>
            <a:off x="2946400" y="2500778"/>
            <a:ext cx="177800" cy="158750"/>
          </a:xfrm>
          <a:prstGeom prst="rect">
            <a:avLst/>
          </a:prstGeom>
          <a:noFill/>
          <a:ln w="10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58C26B5-7B61-894A-B896-C7A6F81237AE}"/>
              </a:ext>
            </a:extLst>
          </p:cNvPr>
          <p:cNvSpPr/>
          <p:nvPr/>
        </p:nvSpPr>
        <p:spPr>
          <a:xfrm>
            <a:off x="2107710" y="3433058"/>
            <a:ext cx="177800" cy="158750"/>
          </a:xfrm>
          <a:prstGeom prst="rect">
            <a:avLst/>
          </a:prstGeom>
          <a:noFill/>
          <a:ln w="10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E82C6AF-909C-0743-B8F5-56FA655985BB}"/>
              </a:ext>
            </a:extLst>
          </p:cNvPr>
          <p:cNvSpPr/>
          <p:nvPr/>
        </p:nvSpPr>
        <p:spPr>
          <a:xfrm>
            <a:off x="2114736" y="3647466"/>
            <a:ext cx="177800" cy="158750"/>
          </a:xfrm>
          <a:prstGeom prst="rect">
            <a:avLst/>
          </a:prstGeom>
          <a:noFill/>
          <a:ln w="10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2B8F425-DF1C-8D45-A7BC-AAD5895A9D79}"/>
              </a:ext>
            </a:extLst>
          </p:cNvPr>
          <p:cNvSpPr/>
          <p:nvPr/>
        </p:nvSpPr>
        <p:spPr>
          <a:xfrm>
            <a:off x="2921141" y="3011424"/>
            <a:ext cx="247363" cy="308877"/>
          </a:xfrm>
          <a:prstGeom prst="rect">
            <a:avLst/>
          </a:prstGeom>
          <a:noFill/>
          <a:ln w="10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41C39A8-7751-DA45-98BE-A00EC74FB7A9}"/>
              </a:ext>
            </a:extLst>
          </p:cNvPr>
          <p:cNvSpPr/>
          <p:nvPr/>
        </p:nvSpPr>
        <p:spPr>
          <a:xfrm>
            <a:off x="2414590" y="3104009"/>
            <a:ext cx="315163" cy="308877"/>
          </a:xfrm>
          <a:prstGeom prst="rect">
            <a:avLst/>
          </a:prstGeom>
          <a:noFill/>
          <a:ln w="10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F30D648-182E-EF4E-8EF7-31441C702522}"/>
              </a:ext>
            </a:extLst>
          </p:cNvPr>
          <p:cNvSpPr/>
          <p:nvPr/>
        </p:nvSpPr>
        <p:spPr>
          <a:xfrm>
            <a:off x="1639794" y="2269937"/>
            <a:ext cx="177800" cy="158750"/>
          </a:xfrm>
          <a:prstGeom prst="rect">
            <a:avLst/>
          </a:prstGeom>
          <a:noFill/>
          <a:ln w="10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BA6EB1-F408-2142-A816-59B76D61F383}"/>
              </a:ext>
            </a:extLst>
          </p:cNvPr>
          <p:cNvSpPr/>
          <p:nvPr/>
        </p:nvSpPr>
        <p:spPr>
          <a:xfrm>
            <a:off x="1626346" y="2666252"/>
            <a:ext cx="177800" cy="245367"/>
          </a:xfrm>
          <a:prstGeom prst="rect">
            <a:avLst/>
          </a:prstGeom>
          <a:noFill/>
          <a:ln w="10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1EC175D-324F-2644-8713-BF2DB3553920}"/>
              </a:ext>
            </a:extLst>
          </p:cNvPr>
          <p:cNvSpPr/>
          <p:nvPr/>
        </p:nvSpPr>
        <p:spPr>
          <a:xfrm>
            <a:off x="1537446" y="1320030"/>
            <a:ext cx="177800" cy="118805"/>
          </a:xfrm>
          <a:prstGeom prst="rect">
            <a:avLst/>
          </a:prstGeom>
          <a:noFill/>
          <a:ln w="10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0FBD3D5-318D-6242-9C1E-B8588703F71E}"/>
              </a:ext>
            </a:extLst>
          </p:cNvPr>
          <p:cNvSpPr/>
          <p:nvPr/>
        </p:nvSpPr>
        <p:spPr>
          <a:xfrm>
            <a:off x="2928469" y="1401843"/>
            <a:ext cx="246759" cy="258133"/>
          </a:xfrm>
          <a:prstGeom prst="rect">
            <a:avLst/>
          </a:prstGeom>
          <a:noFill/>
          <a:ln w="10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5799EF5-4D52-F34F-BD57-07F49ED4EFBB}"/>
              </a:ext>
            </a:extLst>
          </p:cNvPr>
          <p:cNvSpPr/>
          <p:nvPr/>
        </p:nvSpPr>
        <p:spPr>
          <a:xfrm>
            <a:off x="2369801" y="1852633"/>
            <a:ext cx="299441" cy="258133"/>
          </a:xfrm>
          <a:prstGeom prst="rect">
            <a:avLst/>
          </a:prstGeom>
          <a:noFill/>
          <a:ln w="10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5763B45-8F7D-AB4C-8F8E-1428F8D95DBD}"/>
              </a:ext>
            </a:extLst>
          </p:cNvPr>
          <p:cNvSpPr/>
          <p:nvPr/>
        </p:nvSpPr>
        <p:spPr>
          <a:xfrm>
            <a:off x="2776822" y="1790742"/>
            <a:ext cx="164491" cy="212871"/>
          </a:xfrm>
          <a:prstGeom prst="rect">
            <a:avLst/>
          </a:prstGeom>
          <a:noFill/>
          <a:ln w="10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498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EDBA625D-55BA-8947-956D-0E6985956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170" y="4866680"/>
            <a:ext cx="812800" cy="8128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18A909A-37B8-8846-88AF-AE911C291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170" y="5714205"/>
            <a:ext cx="812800" cy="8128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6E68030-9860-2046-98C2-21D828ADB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070" y="5720618"/>
            <a:ext cx="812800" cy="8128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D0558C9-7D02-494C-AB77-D66DAFBBAE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7070" y="4866680"/>
            <a:ext cx="812800" cy="8128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C5C3CE3-4CB9-7E4B-A724-98728027D8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5170" y="4012742"/>
            <a:ext cx="812800" cy="8128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D9E6ADE-D040-F945-A154-8212C3792C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7070" y="4012742"/>
            <a:ext cx="812800" cy="8128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D33EEC2-1C40-F04B-9F95-0FF7CC3223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3408" y="4012742"/>
            <a:ext cx="812800" cy="8128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26839C0-E9C4-3148-A22C-E4C7499F2C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3408" y="4853740"/>
            <a:ext cx="812800" cy="8128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8048546-9B83-A244-88D2-A3C8F6BE9D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63408" y="5714205"/>
            <a:ext cx="812800" cy="8128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8A854BB8-6FB7-BB47-A0BA-82ACFEC610E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05673" y="5714205"/>
            <a:ext cx="812800" cy="8128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A9F9D9B2-A086-674C-AA98-9A4B600DB8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05673" y="4866680"/>
            <a:ext cx="812800" cy="81280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1E66D254-7DA8-C64D-9997-B1908982ABE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05673" y="4019155"/>
            <a:ext cx="812800" cy="8128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5BE6DEE9-3380-E146-B7B0-DB47827A865D}"/>
              </a:ext>
            </a:extLst>
          </p:cNvPr>
          <p:cNvSpPr/>
          <p:nvPr/>
        </p:nvSpPr>
        <p:spPr>
          <a:xfrm>
            <a:off x="1808402" y="6033095"/>
            <a:ext cx="315163" cy="308877"/>
          </a:xfrm>
          <a:prstGeom prst="rect">
            <a:avLst/>
          </a:prstGeom>
          <a:noFill/>
          <a:ln w="10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7F9C012-EEB8-BB4D-9CD4-7AEBE50C0624}"/>
              </a:ext>
            </a:extLst>
          </p:cNvPr>
          <p:cNvSpPr/>
          <p:nvPr/>
        </p:nvSpPr>
        <p:spPr>
          <a:xfrm>
            <a:off x="2030503" y="5237629"/>
            <a:ext cx="239023" cy="211153"/>
          </a:xfrm>
          <a:prstGeom prst="rect">
            <a:avLst/>
          </a:prstGeom>
          <a:noFill/>
          <a:ln w="10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C8FF78E-C9CF-D84D-A264-7A94D05DBF65}"/>
              </a:ext>
            </a:extLst>
          </p:cNvPr>
          <p:cNvSpPr/>
          <p:nvPr/>
        </p:nvSpPr>
        <p:spPr>
          <a:xfrm>
            <a:off x="1788230" y="5257798"/>
            <a:ext cx="183561" cy="157363"/>
          </a:xfrm>
          <a:prstGeom prst="rect">
            <a:avLst/>
          </a:prstGeom>
          <a:noFill/>
          <a:ln w="10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767B412-BB52-314B-9AD6-C584A584ACE5}"/>
              </a:ext>
            </a:extLst>
          </p:cNvPr>
          <p:cNvSpPr/>
          <p:nvPr/>
        </p:nvSpPr>
        <p:spPr>
          <a:xfrm>
            <a:off x="2422613" y="4035322"/>
            <a:ext cx="293692" cy="211153"/>
          </a:xfrm>
          <a:prstGeom prst="rect">
            <a:avLst/>
          </a:prstGeom>
          <a:noFill/>
          <a:ln w="10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354A19F-4270-5243-8C5A-450CB833226F}"/>
              </a:ext>
            </a:extLst>
          </p:cNvPr>
          <p:cNvSpPr/>
          <p:nvPr/>
        </p:nvSpPr>
        <p:spPr>
          <a:xfrm>
            <a:off x="1933280" y="4347184"/>
            <a:ext cx="183561" cy="157363"/>
          </a:xfrm>
          <a:prstGeom prst="rect">
            <a:avLst/>
          </a:prstGeom>
          <a:noFill/>
          <a:ln w="10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0AD4649-B37F-A043-BE13-B5527040CAFC}"/>
              </a:ext>
            </a:extLst>
          </p:cNvPr>
          <p:cNvSpPr/>
          <p:nvPr/>
        </p:nvSpPr>
        <p:spPr>
          <a:xfrm>
            <a:off x="2632721" y="4898984"/>
            <a:ext cx="183561" cy="157363"/>
          </a:xfrm>
          <a:prstGeom prst="rect">
            <a:avLst/>
          </a:prstGeom>
          <a:noFill/>
          <a:ln w="10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69DF69A-AE14-D748-8AA1-F2AAAF492B7E}"/>
              </a:ext>
            </a:extLst>
          </p:cNvPr>
          <p:cNvSpPr/>
          <p:nvPr/>
        </p:nvSpPr>
        <p:spPr>
          <a:xfrm>
            <a:off x="2497850" y="5795599"/>
            <a:ext cx="148319" cy="134556"/>
          </a:xfrm>
          <a:prstGeom prst="rect">
            <a:avLst/>
          </a:prstGeom>
          <a:noFill/>
          <a:ln w="10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44F4174-4CAB-1945-9995-CB2BC2E2F797}"/>
              </a:ext>
            </a:extLst>
          </p:cNvPr>
          <p:cNvSpPr/>
          <p:nvPr/>
        </p:nvSpPr>
        <p:spPr>
          <a:xfrm>
            <a:off x="2690882" y="6335248"/>
            <a:ext cx="148319" cy="134556"/>
          </a:xfrm>
          <a:prstGeom prst="rect">
            <a:avLst/>
          </a:prstGeom>
          <a:noFill/>
          <a:ln w="10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174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130" y="2070101"/>
            <a:ext cx="5676900" cy="3797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40" y="1798925"/>
            <a:ext cx="1931337" cy="41036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400" y="2978150"/>
            <a:ext cx="373380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006" y="2650250"/>
            <a:ext cx="1135961" cy="1126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744" y="3755700"/>
            <a:ext cx="1144694" cy="1126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6731" y="2645708"/>
            <a:ext cx="1145272" cy="1126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8439" y="3768812"/>
            <a:ext cx="1145271" cy="11268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3819" y="2650250"/>
            <a:ext cx="1126800" cy="11268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6111" y="3755700"/>
            <a:ext cx="1155086" cy="113991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3919" y="2630136"/>
            <a:ext cx="1126800" cy="11268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19919" y="3755700"/>
            <a:ext cx="1139269" cy="1148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458617" y="1050200"/>
                <a:ext cx="3240000" cy="38431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DownConv2d</a:t>
                </a:r>
                <a:r>
                  <a:rPr lang="zh-CN" altLang="en-US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" panose="00000500000000020000" pitchFamily="2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617" y="1050200"/>
                <a:ext cx="3240000" cy="384313"/>
              </a:xfrm>
              <a:prstGeom prst="rect">
                <a:avLst/>
              </a:prstGeom>
              <a:blipFill>
                <a:blip r:embed="rId3"/>
                <a:stretch>
                  <a:fillRect t="-3125" b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9124023" y="846153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458617" y="1633588"/>
                <a:ext cx="3240000" cy="38431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DownConv2d</a:t>
                </a:r>
                <a:r>
                  <a:rPr lang="zh-CN" altLang="en-US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" panose="00000500000000020000" pitchFamily="2" charset="0"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617" y="1633588"/>
                <a:ext cx="3240000" cy="384313"/>
              </a:xfrm>
              <a:prstGeom prst="rect">
                <a:avLst/>
              </a:prstGeom>
              <a:blipFill>
                <a:blip r:embed="rId4"/>
                <a:stretch>
                  <a:fillRect t="-3125" b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9124023" y="1429541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124023" y="2022431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486681" y="2698955"/>
                <a:ext cx="3240000" cy="3852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DownConv2d</a:t>
                </a:r>
                <a:r>
                  <a:rPr lang="zh-CN" altLang="en-US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" panose="00000500000000020000" pitchFamily="2" charset="0"/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681" y="2698955"/>
                <a:ext cx="3240000" cy="385200"/>
              </a:xfrm>
              <a:prstGeom prst="rect">
                <a:avLst/>
              </a:prstGeom>
              <a:blipFill>
                <a:blip r:embed="rId5"/>
                <a:stretch>
                  <a:fillRect t="-3125" b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>
            <a:off x="9124023" y="2456809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7486681" y="3341698"/>
                <a:ext cx="3240000" cy="38431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Conv2dBlock</a:t>
                </a:r>
                <a:r>
                  <a:rPr lang="zh-CN" altLang="en-US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" panose="00000500000000020000" pitchFamily="2" charset="0"/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681" y="3341698"/>
                <a:ext cx="3240000" cy="384313"/>
              </a:xfrm>
              <a:prstGeom prst="rect">
                <a:avLst/>
              </a:prstGeom>
              <a:blipFill>
                <a:blip r:embed="rId6"/>
                <a:stretch>
                  <a:fillRect t="-3125" b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>
            <a:off x="9124023" y="3118601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7486681" y="4232090"/>
                <a:ext cx="3240000" cy="38431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Conv2dBlock</a:t>
                </a:r>
                <a:r>
                  <a:rPr lang="zh-CN" altLang="en-US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" panose="00000500000000020000" pitchFamily="2" charset="0"/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681" y="4232090"/>
                <a:ext cx="3240000" cy="384313"/>
              </a:xfrm>
              <a:prstGeom prst="rect">
                <a:avLst/>
              </a:prstGeom>
              <a:blipFill>
                <a:blip r:embed="rId7"/>
                <a:stretch>
                  <a:fillRect t="-3125" b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9124023" y="4028043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7486681" y="4901130"/>
                <a:ext cx="3240000" cy="38431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Conv2dBlock</a:t>
                </a:r>
                <a:r>
                  <a:rPr lang="zh-CN" altLang="en-US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" panose="00000500000000020000" pitchFamily="2" charset="0"/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681" y="4901130"/>
                <a:ext cx="3240000" cy="384313"/>
              </a:xfrm>
              <a:prstGeom prst="rect">
                <a:avLst/>
              </a:prstGeom>
              <a:blipFill>
                <a:blip r:embed="rId8"/>
                <a:stretch>
                  <a:fillRect t="-3125" b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>
            <a:off x="9124023" y="4658983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458617" y="5763274"/>
            <a:ext cx="3240000" cy="38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Global</a:t>
            </a:r>
            <a:r>
              <a:rPr lang="zh-CN" altLang="en-US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" panose="00000500000000020000" pitchFamily="2" charset="0"/>
              </a:rPr>
              <a:t>Average</a:t>
            </a:r>
            <a:r>
              <a:rPr lang="zh-CN" altLang="en-US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Pooling</a:t>
            </a:r>
            <a:endParaRPr lang="en-US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9124023" y="5302250"/>
            <a:ext cx="0" cy="45000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7054789" y="1522829"/>
            <a:ext cx="2070000" cy="72"/>
          </a:xfrm>
          <a:prstGeom prst="line">
            <a:avLst/>
          </a:prstGeom>
          <a:ln w="19050">
            <a:solidFill>
              <a:srgbClr val="FF90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46244" y="1530832"/>
            <a:ext cx="0" cy="3924000"/>
          </a:xfrm>
          <a:prstGeom prst="line">
            <a:avLst/>
          </a:prstGeom>
          <a:ln w="19050">
            <a:solidFill>
              <a:srgbClr val="FF90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7039106" y="5428389"/>
            <a:ext cx="1440000" cy="72"/>
          </a:xfrm>
          <a:prstGeom prst="line">
            <a:avLst/>
          </a:prstGeom>
          <a:ln w="19050">
            <a:solidFill>
              <a:srgbClr val="FF90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9130084" y="3181250"/>
            <a:ext cx="2034000" cy="72"/>
          </a:xfrm>
          <a:prstGeom prst="line">
            <a:avLst/>
          </a:prstGeom>
          <a:ln w="19050">
            <a:solidFill>
              <a:srgbClr val="29C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1166186" y="3173825"/>
            <a:ext cx="0" cy="2275200"/>
          </a:xfrm>
          <a:prstGeom prst="line">
            <a:avLst/>
          </a:prstGeom>
          <a:ln w="19050">
            <a:solidFill>
              <a:srgbClr val="29C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9773544" y="5444063"/>
            <a:ext cx="1389600" cy="72"/>
          </a:xfrm>
          <a:prstGeom prst="line">
            <a:avLst/>
          </a:prstGeom>
          <a:ln w="19050">
            <a:solidFill>
              <a:srgbClr val="29C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9764160" y="5444062"/>
            <a:ext cx="0" cy="295200"/>
          </a:xfrm>
          <a:prstGeom prst="straightConnector1">
            <a:avLst/>
          </a:prstGeom>
          <a:ln w="19050">
            <a:solidFill>
              <a:srgbClr val="29C4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506015" y="5428389"/>
            <a:ext cx="0" cy="295200"/>
          </a:xfrm>
          <a:prstGeom prst="straightConnector1">
            <a:avLst/>
          </a:prstGeom>
          <a:ln w="19050">
            <a:solidFill>
              <a:srgbClr val="FF90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7458617" y="6383562"/>
            <a:ext cx="3240000" cy="38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" panose="00000500000000020000" pitchFamily="2" charset="0"/>
              </a:rPr>
              <a:t>concat</a:t>
            </a:r>
            <a:endParaRPr lang="en-US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9124023" y="6179515"/>
            <a:ext cx="0" cy="22197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8506015" y="6162297"/>
            <a:ext cx="0" cy="2219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9762613" y="6180226"/>
            <a:ext cx="0" cy="221974"/>
          </a:xfrm>
          <a:prstGeom prst="straightConnector1">
            <a:avLst/>
          </a:prstGeom>
          <a:ln>
            <a:solidFill>
              <a:srgbClr val="29C4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7458616" y="7014536"/>
            <a:ext cx="3240000" cy="38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fc-1</a:t>
            </a:r>
            <a:endParaRPr lang="en-US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9124023" y="6772391"/>
            <a:ext cx="0" cy="22197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584800" y="695885"/>
            <a:ext cx="3258078" cy="248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2892563" y="1213272"/>
                <a:ext cx="2700000" cy="38431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3×3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  </a:t>
                </a:r>
                <a:r>
                  <a:rPr lang="en-US" altLang="zh-CN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Conv2d,</a:t>
                </a:r>
                <a:r>
                  <a:rPr lang="zh-CN" altLang="en-US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stride=2</a:t>
                </a:r>
                <a:endParaRPr lang="en-US" dirty="0">
                  <a:solidFill>
                    <a:schemeClr val="tx1"/>
                  </a:solidFill>
                  <a:latin typeface="Times" panose="00000500000000020000" pitchFamily="2" charset="0"/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563" y="1213272"/>
                <a:ext cx="2700000" cy="384313"/>
              </a:xfrm>
              <a:prstGeom prst="rect">
                <a:avLst/>
              </a:prstGeom>
              <a:blipFill>
                <a:blip r:embed="rId9"/>
                <a:stretch>
                  <a:fillRect t="-6452"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4214304" y="1602491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892563" y="1824467"/>
            <a:ext cx="2700000" cy="38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BatchNorm2d</a:t>
            </a:r>
            <a:endParaRPr lang="en-US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214304" y="2214615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892563" y="2453010"/>
            <a:ext cx="2700000" cy="38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Leaky</a:t>
            </a:r>
            <a:r>
              <a:rPr lang="zh-CN" altLang="en-US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" panose="00000500000000020000" pitchFamily="2" charset="0"/>
              </a:rPr>
              <a:t>ReLU</a:t>
            </a:r>
            <a:endParaRPr lang="en-US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76244" y="702063"/>
                <a:ext cx="20088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" panose="00000500000000020000" pitchFamily="2" charset="0"/>
                  </a:rPr>
                  <a:t>DownConv2d</a:t>
                </a:r>
                <a:r>
                  <a:rPr lang="zh-CN" altLang="en-US" dirty="0">
                    <a:latin typeface="Times" panose="00000500000000020000" pitchFamily="2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latin typeface="Times" panose="00000500000000020000" pitchFamily="2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244" y="702063"/>
                <a:ext cx="2008836" cy="369332"/>
              </a:xfrm>
              <a:prstGeom prst="rect">
                <a:avLst/>
              </a:prstGeom>
              <a:blipFill>
                <a:blip r:embed="rId10"/>
                <a:stretch>
                  <a:fillRect l="-2516" t="-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288EED28-24E0-D342-A970-E08B1C774C2F}"/>
              </a:ext>
            </a:extLst>
          </p:cNvPr>
          <p:cNvSpPr txBox="1"/>
          <p:nvPr/>
        </p:nvSpPr>
        <p:spPr>
          <a:xfrm>
            <a:off x="8767863" y="58918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image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9265F6-80DB-5C43-8095-2EB8CF995926}"/>
              </a:ext>
            </a:extLst>
          </p:cNvPr>
          <p:cNvSpPr txBox="1"/>
          <p:nvPr/>
        </p:nvSpPr>
        <p:spPr>
          <a:xfrm>
            <a:off x="8962023" y="2219258"/>
            <a:ext cx="461665" cy="26064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b="1" dirty="0"/>
              <a:t>...</a:t>
            </a:r>
            <a:endParaRPr kumimoji="1" lang="zh-CN" altLang="en-US" b="1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D713320-35D3-8C4C-901B-B2661A238DBA}"/>
              </a:ext>
            </a:extLst>
          </p:cNvPr>
          <p:cNvSpPr txBox="1"/>
          <p:nvPr/>
        </p:nvSpPr>
        <p:spPr>
          <a:xfrm>
            <a:off x="8962023" y="3765393"/>
            <a:ext cx="461665" cy="26064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b="1" dirty="0"/>
              <a:t>...</a:t>
            </a:r>
            <a:endParaRPr kumimoji="1" lang="zh-CN" altLang="en-US" b="1" dirty="0"/>
          </a:p>
        </p:txBody>
      </p:sp>
      <p:sp>
        <p:nvSpPr>
          <p:cNvPr id="44" name="Rectangle 1">
            <a:extLst>
              <a:ext uri="{FF2B5EF4-FFF2-40B4-BE49-F238E27FC236}">
                <a16:creationId xmlns:a16="http://schemas.microsoft.com/office/drawing/2014/main" id="{5405B3AA-2494-1345-BCC8-04CE5CDA9E3F}"/>
              </a:ext>
            </a:extLst>
          </p:cNvPr>
          <p:cNvSpPr/>
          <p:nvPr/>
        </p:nvSpPr>
        <p:spPr>
          <a:xfrm>
            <a:off x="2585265" y="3544423"/>
            <a:ext cx="3258078" cy="248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38">
                <a:extLst>
                  <a:ext uri="{FF2B5EF4-FFF2-40B4-BE49-F238E27FC236}">
                    <a16:creationId xmlns:a16="http://schemas.microsoft.com/office/drawing/2014/main" id="{84F1C6E9-6B4F-6642-B02E-0203E4F1C421}"/>
                  </a:ext>
                </a:extLst>
              </p:cNvPr>
              <p:cNvSpPr/>
              <p:nvPr/>
            </p:nvSpPr>
            <p:spPr>
              <a:xfrm>
                <a:off x="2892563" y="4090936"/>
                <a:ext cx="2700000" cy="38431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3×3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  </a:t>
                </a:r>
                <a:r>
                  <a:rPr lang="en-US" altLang="zh-CN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Conv2d,</a:t>
                </a:r>
                <a:r>
                  <a:rPr lang="zh-CN" altLang="en-US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stride=1</a:t>
                </a:r>
                <a:endParaRPr lang="en-US" dirty="0">
                  <a:solidFill>
                    <a:schemeClr val="tx1"/>
                  </a:solidFill>
                  <a:latin typeface="Times" panose="00000500000000020000" pitchFamily="2" charset="0"/>
                </a:endParaRPr>
              </a:p>
            </p:txBody>
          </p:sp>
        </mc:Choice>
        <mc:Fallback xmlns="">
          <p:sp>
            <p:nvSpPr>
              <p:cNvPr id="45" name="Rectangle 38">
                <a:extLst>
                  <a:ext uri="{FF2B5EF4-FFF2-40B4-BE49-F238E27FC236}">
                    <a16:creationId xmlns:a16="http://schemas.microsoft.com/office/drawing/2014/main" id="{84F1C6E9-6B4F-6642-B02E-0203E4F1C4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563" y="4090936"/>
                <a:ext cx="2700000" cy="384313"/>
              </a:xfrm>
              <a:prstGeom prst="rect">
                <a:avLst/>
              </a:prstGeom>
              <a:blipFill>
                <a:blip r:embed="rId11"/>
                <a:stretch>
                  <a:fillRect t="-3125" b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39">
            <a:extLst>
              <a:ext uri="{FF2B5EF4-FFF2-40B4-BE49-F238E27FC236}">
                <a16:creationId xmlns:a16="http://schemas.microsoft.com/office/drawing/2014/main" id="{5EF4957C-E738-0844-A66D-992093F24BD7}"/>
              </a:ext>
            </a:extLst>
          </p:cNvPr>
          <p:cNvCxnSpPr/>
          <p:nvPr/>
        </p:nvCxnSpPr>
        <p:spPr>
          <a:xfrm>
            <a:off x="4223270" y="4480155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0">
            <a:extLst>
              <a:ext uri="{FF2B5EF4-FFF2-40B4-BE49-F238E27FC236}">
                <a16:creationId xmlns:a16="http://schemas.microsoft.com/office/drawing/2014/main" id="{DB0E3D57-EAC2-B645-A659-9637251F581F}"/>
              </a:ext>
            </a:extLst>
          </p:cNvPr>
          <p:cNvSpPr/>
          <p:nvPr/>
        </p:nvSpPr>
        <p:spPr>
          <a:xfrm>
            <a:off x="2892563" y="4702131"/>
            <a:ext cx="2700000" cy="38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BatchNorm2d</a:t>
            </a:r>
            <a:endParaRPr lang="en-US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p:cxnSp>
        <p:nvCxnSpPr>
          <p:cNvPr id="48" name="Straight Arrow Connector 41">
            <a:extLst>
              <a:ext uri="{FF2B5EF4-FFF2-40B4-BE49-F238E27FC236}">
                <a16:creationId xmlns:a16="http://schemas.microsoft.com/office/drawing/2014/main" id="{BCC45D8E-0AA2-BA46-BD53-84D3F43C2A4E}"/>
              </a:ext>
            </a:extLst>
          </p:cNvPr>
          <p:cNvCxnSpPr/>
          <p:nvPr/>
        </p:nvCxnSpPr>
        <p:spPr>
          <a:xfrm>
            <a:off x="4223270" y="5092279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2">
            <a:extLst>
              <a:ext uri="{FF2B5EF4-FFF2-40B4-BE49-F238E27FC236}">
                <a16:creationId xmlns:a16="http://schemas.microsoft.com/office/drawing/2014/main" id="{C4AEA934-3CAD-5E48-8E79-CF37480898AF}"/>
              </a:ext>
            </a:extLst>
          </p:cNvPr>
          <p:cNvSpPr/>
          <p:nvPr/>
        </p:nvSpPr>
        <p:spPr>
          <a:xfrm>
            <a:off x="2892563" y="5330674"/>
            <a:ext cx="2700000" cy="38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Leaky</a:t>
            </a:r>
            <a:r>
              <a:rPr lang="zh-CN" altLang="en-US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" panose="00000500000000020000" pitchFamily="2" charset="0"/>
              </a:rPr>
              <a:t>ReLU</a:t>
            </a:r>
            <a:endParaRPr lang="en-US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3">
                <a:extLst>
                  <a:ext uri="{FF2B5EF4-FFF2-40B4-BE49-F238E27FC236}">
                    <a16:creationId xmlns:a16="http://schemas.microsoft.com/office/drawing/2014/main" id="{5F339DC7-5A67-A74C-B8F9-07EBD0AFDA27}"/>
                  </a:ext>
                </a:extLst>
              </p:cNvPr>
              <p:cNvSpPr txBox="1"/>
              <p:nvPr/>
            </p:nvSpPr>
            <p:spPr>
              <a:xfrm>
                <a:off x="3385210" y="3579727"/>
                <a:ext cx="20088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" panose="00000500000000020000" pitchFamily="2" charset="0"/>
                  </a:rPr>
                  <a:t>Conv2dBlock</a:t>
                </a:r>
                <a:r>
                  <a:rPr lang="zh-CN" altLang="en-US" dirty="0">
                    <a:latin typeface="Times" panose="00000500000000020000" pitchFamily="2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>
                  <a:latin typeface="Times" panose="00000500000000020000" pitchFamily="2" charset="0"/>
                </a:endParaRPr>
              </a:p>
            </p:txBody>
          </p:sp>
        </mc:Choice>
        <mc:Fallback xmlns="">
          <p:sp>
            <p:nvSpPr>
              <p:cNvPr id="50" name="TextBox 3">
                <a:extLst>
                  <a:ext uri="{FF2B5EF4-FFF2-40B4-BE49-F238E27FC236}">
                    <a16:creationId xmlns:a16="http://schemas.microsoft.com/office/drawing/2014/main" id="{5F339DC7-5A67-A74C-B8F9-07EBD0AFD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210" y="3579727"/>
                <a:ext cx="2008836" cy="369332"/>
              </a:xfrm>
              <a:prstGeom prst="rect">
                <a:avLst/>
              </a:prstGeom>
              <a:blipFill>
                <a:blip r:embed="rId12"/>
                <a:stretch>
                  <a:fillRect l="-2516" t="-666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40">
            <a:extLst>
              <a:ext uri="{FF2B5EF4-FFF2-40B4-BE49-F238E27FC236}">
                <a16:creationId xmlns:a16="http://schemas.microsoft.com/office/drawing/2014/main" id="{00245FB0-4BDF-8A45-9400-9CEDF9AB9F45}"/>
              </a:ext>
            </a:extLst>
          </p:cNvPr>
          <p:cNvSpPr/>
          <p:nvPr/>
        </p:nvSpPr>
        <p:spPr>
          <a:xfrm>
            <a:off x="2585265" y="6307507"/>
            <a:ext cx="4475229" cy="10913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DownConv2d</a:t>
            </a:r>
            <a:r>
              <a:rPr lang="zh-CN" altLang="en-US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block</a:t>
            </a:r>
            <a:r>
              <a:rPr lang="zh-CN" altLang="en-US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to</a:t>
            </a:r>
            <a:r>
              <a:rPr lang="zh-CN" altLang="en-US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" panose="00000500000000020000" pitchFamily="2" charset="0"/>
              </a:rPr>
              <a:t>downsample</a:t>
            </a:r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  <a:latin typeface="Times" panose="00000500000000020000" pitchFamily="2" charset="0"/>
              </a:rPr>
              <a:t>Conv</a:t>
            </a:r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2dBlock</a:t>
            </a:r>
            <a:r>
              <a:rPr lang="zh-CN" altLang="en-US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to</a:t>
            </a:r>
            <a:r>
              <a:rPr lang="zh-CN" altLang="en-US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capture</a:t>
            </a:r>
            <a:r>
              <a:rPr lang="zh-CN" altLang="en-US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elaborated</a:t>
            </a:r>
            <a:r>
              <a:rPr lang="zh-CN" altLang="en-US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features.</a:t>
            </a:r>
            <a:endParaRPr lang="en-US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9990C1-150D-2048-92FD-8D407CDA3696}"/>
              </a:ext>
            </a:extLst>
          </p:cNvPr>
          <p:cNvSpPr/>
          <p:nvPr/>
        </p:nvSpPr>
        <p:spPr>
          <a:xfrm>
            <a:off x="1019139" y="307039"/>
            <a:ext cx="5450618" cy="5008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8">
                <a:extLst>
                  <a:ext uri="{FF2B5EF4-FFF2-40B4-BE49-F238E27FC236}">
                    <a16:creationId xmlns:a16="http://schemas.microsoft.com/office/drawing/2014/main" id="{E6F7215E-D7E1-974A-AC45-273B40A73045}"/>
                  </a:ext>
                </a:extLst>
              </p:cNvPr>
              <p:cNvSpPr/>
              <p:nvPr/>
            </p:nvSpPr>
            <p:spPr>
              <a:xfrm>
                <a:off x="1155102" y="1246890"/>
                <a:ext cx="2654897" cy="3672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3×3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  </a:t>
                </a:r>
                <a:r>
                  <a:rPr lang="en-US" altLang="zh-CN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Conv2d,</a:t>
                </a:r>
                <a:r>
                  <a:rPr lang="zh-CN" altLang="en-US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stride=2</a:t>
                </a:r>
                <a:endParaRPr lang="en-US" dirty="0">
                  <a:solidFill>
                    <a:schemeClr val="tx1"/>
                  </a:solidFill>
                  <a:latin typeface="Times" panose="00000500000000020000" pitchFamily="2" charset="0"/>
                </a:endParaRPr>
              </a:p>
            </p:txBody>
          </p:sp>
        </mc:Choice>
        <mc:Fallback xmlns="">
          <p:sp>
            <p:nvSpPr>
              <p:cNvPr id="3" name="Rectangle 38">
                <a:extLst>
                  <a:ext uri="{FF2B5EF4-FFF2-40B4-BE49-F238E27FC236}">
                    <a16:creationId xmlns:a16="http://schemas.microsoft.com/office/drawing/2014/main" id="{E6F7215E-D7E1-974A-AC45-273B40A73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102" y="1246890"/>
                <a:ext cx="2654897" cy="367200"/>
              </a:xfrm>
              <a:prstGeom prst="rect">
                <a:avLst/>
              </a:prstGeom>
              <a:blipFill>
                <a:blip r:embed="rId3"/>
                <a:stretch>
                  <a:fillRect t="-3226"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9">
            <a:extLst>
              <a:ext uri="{FF2B5EF4-FFF2-40B4-BE49-F238E27FC236}">
                <a16:creationId xmlns:a16="http://schemas.microsoft.com/office/drawing/2014/main" id="{15200C8E-9E58-6C40-9FCD-45CBCCC62094}"/>
              </a:ext>
            </a:extLst>
          </p:cNvPr>
          <p:cNvCxnSpPr/>
          <p:nvPr/>
        </p:nvCxnSpPr>
        <p:spPr>
          <a:xfrm>
            <a:off x="2452741" y="1636110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0">
            <a:extLst>
              <a:ext uri="{FF2B5EF4-FFF2-40B4-BE49-F238E27FC236}">
                <a16:creationId xmlns:a16="http://schemas.microsoft.com/office/drawing/2014/main" id="{68BF31B0-392E-4840-AF49-BBB70463588C}"/>
              </a:ext>
            </a:extLst>
          </p:cNvPr>
          <p:cNvSpPr/>
          <p:nvPr/>
        </p:nvSpPr>
        <p:spPr>
          <a:xfrm>
            <a:off x="1167507" y="1858086"/>
            <a:ext cx="2642491" cy="36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BatchNorm2d</a:t>
            </a:r>
            <a:endParaRPr lang="en-US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p:cxnSp>
        <p:nvCxnSpPr>
          <p:cNvPr id="6" name="Straight Arrow Connector 41">
            <a:extLst>
              <a:ext uri="{FF2B5EF4-FFF2-40B4-BE49-F238E27FC236}">
                <a16:creationId xmlns:a16="http://schemas.microsoft.com/office/drawing/2014/main" id="{206F1D3C-9E3A-C249-8D9D-A5F00AC0A8F0}"/>
              </a:ext>
            </a:extLst>
          </p:cNvPr>
          <p:cNvCxnSpPr/>
          <p:nvPr/>
        </p:nvCxnSpPr>
        <p:spPr>
          <a:xfrm>
            <a:off x="2452741" y="2248234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42">
            <a:extLst>
              <a:ext uri="{FF2B5EF4-FFF2-40B4-BE49-F238E27FC236}">
                <a16:creationId xmlns:a16="http://schemas.microsoft.com/office/drawing/2014/main" id="{ED3B822E-DB66-AC40-80AC-1ACE515287DE}"/>
              </a:ext>
            </a:extLst>
          </p:cNvPr>
          <p:cNvSpPr/>
          <p:nvPr/>
        </p:nvSpPr>
        <p:spPr>
          <a:xfrm>
            <a:off x="1138606" y="2486629"/>
            <a:ext cx="2671392" cy="36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" panose="00000500000000020000" pitchFamily="2" charset="0"/>
              </a:rPr>
              <a:t>ReLU</a:t>
            </a:r>
            <a:endParaRPr lang="en-US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5D4FEDC6-FD79-DC47-8514-38C8FB413A6C}"/>
              </a:ext>
            </a:extLst>
          </p:cNvPr>
          <p:cNvSpPr txBox="1"/>
          <p:nvPr/>
        </p:nvSpPr>
        <p:spPr>
          <a:xfrm>
            <a:off x="1062231" y="313219"/>
            <a:ext cx="200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" panose="00000500000000020000" pitchFamily="2" charset="0"/>
              </a:rPr>
              <a:t>BasicBlock</a:t>
            </a:r>
            <a:endParaRPr lang="en-US" dirty="0">
              <a:latin typeface="Times" panose="0000050000000002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8">
                <a:extLst>
                  <a:ext uri="{FF2B5EF4-FFF2-40B4-BE49-F238E27FC236}">
                    <a16:creationId xmlns:a16="http://schemas.microsoft.com/office/drawing/2014/main" id="{E5DF1A06-D4F8-BF43-B138-35E69362FD94}"/>
                  </a:ext>
                </a:extLst>
              </p:cNvPr>
              <p:cNvSpPr/>
              <p:nvPr/>
            </p:nvSpPr>
            <p:spPr>
              <a:xfrm>
                <a:off x="1167507" y="3159497"/>
                <a:ext cx="2654897" cy="3672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3×3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  </a:t>
                </a:r>
                <a:r>
                  <a:rPr lang="en-US" altLang="zh-CN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Conv2d,</a:t>
                </a:r>
                <a:r>
                  <a:rPr lang="zh-CN" altLang="en-US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stride=1</a:t>
                </a:r>
                <a:endParaRPr lang="en-US" dirty="0">
                  <a:solidFill>
                    <a:schemeClr val="tx1"/>
                  </a:solidFill>
                  <a:latin typeface="Times" panose="00000500000000020000" pitchFamily="2" charset="0"/>
                </a:endParaRPr>
              </a:p>
            </p:txBody>
          </p:sp>
        </mc:Choice>
        <mc:Fallback xmlns="">
          <p:sp>
            <p:nvSpPr>
              <p:cNvPr id="9" name="Rectangle 38">
                <a:extLst>
                  <a:ext uri="{FF2B5EF4-FFF2-40B4-BE49-F238E27FC236}">
                    <a16:creationId xmlns:a16="http://schemas.microsoft.com/office/drawing/2014/main" id="{E5DF1A06-D4F8-BF43-B138-35E69362F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507" y="3159497"/>
                <a:ext cx="2654897" cy="367200"/>
              </a:xfrm>
              <a:prstGeom prst="rect">
                <a:avLst/>
              </a:prstGeom>
              <a:blipFill>
                <a:blip r:embed="rId4"/>
                <a:stretch>
                  <a:fillRect t="-6452"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39">
            <a:extLst>
              <a:ext uri="{FF2B5EF4-FFF2-40B4-BE49-F238E27FC236}">
                <a16:creationId xmlns:a16="http://schemas.microsoft.com/office/drawing/2014/main" id="{E89C3B11-6BB4-0548-9348-F26CB1B00FB4}"/>
              </a:ext>
            </a:extLst>
          </p:cNvPr>
          <p:cNvCxnSpPr/>
          <p:nvPr/>
        </p:nvCxnSpPr>
        <p:spPr>
          <a:xfrm>
            <a:off x="2465146" y="3548717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0">
            <a:extLst>
              <a:ext uri="{FF2B5EF4-FFF2-40B4-BE49-F238E27FC236}">
                <a16:creationId xmlns:a16="http://schemas.microsoft.com/office/drawing/2014/main" id="{3C154410-391A-D145-B834-9E410054215D}"/>
              </a:ext>
            </a:extLst>
          </p:cNvPr>
          <p:cNvSpPr/>
          <p:nvPr/>
        </p:nvSpPr>
        <p:spPr>
          <a:xfrm>
            <a:off x="1179912" y="3770693"/>
            <a:ext cx="2642491" cy="36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BatchNorm2d</a:t>
            </a:r>
            <a:endParaRPr lang="en-US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p:cxnSp>
        <p:nvCxnSpPr>
          <p:cNvPr id="12" name="Straight Arrow Connector 41">
            <a:extLst>
              <a:ext uri="{FF2B5EF4-FFF2-40B4-BE49-F238E27FC236}">
                <a16:creationId xmlns:a16="http://schemas.microsoft.com/office/drawing/2014/main" id="{4CD0A703-6862-174B-8F90-5F5FA66D0F84}"/>
              </a:ext>
            </a:extLst>
          </p:cNvPr>
          <p:cNvCxnSpPr/>
          <p:nvPr/>
        </p:nvCxnSpPr>
        <p:spPr>
          <a:xfrm>
            <a:off x="2465146" y="2941641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40">
            <a:extLst>
              <a:ext uri="{FF2B5EF4-FFF2-40B4-BE49-F238E27FC236}">
                <a16:creationId xmlns:a16="http://schemas.microsoft.com/office/drawing/2014/main" id="{AF5A0D2A-EBF8-0A42-A631-C5EF3B3BA110}"/>
              </a:ext>
            </a:extLst>
          </p:cNvPr>
          <p:cNvSpPr/>
          <p:nvPr/>
        </p:nvSpPr>
        <p:spPr>
          <a:xfrm>
            <a:off x="1179912" y="4446264"/>
            <a:ext cx="2642491" cy="36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Addition</a:t>
            </a:r>
            <a:endParaRPr lang="en-US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p:cxnSp>
        <p:nvCxnSpPr>
          <p:cNvPr id="15" name="Straight Arrow Connector 39">
            <a:extLst>
              <a:ext uri="{FF2B5EF4-FFF2-40B4-BE49-F238E27FC236}">
                <a16:creationId xmlns:a16="http://schemas.microsoft.com/office/drawing/2014/main" id="{CAD48F76-35D7-474D-9D1C-B51F3A07B1E8}"/>
              </a:ext>
            </a:extLst>
          </p:cNvPr>
          <p:cNvCxnSpPr>
            <a:cxnSpLocks/>
          </p:cNvCxnSpPr>
          <p:nvPr/>
        </p:nvCxnSpPr>
        <p:spPr>
          <a:xfrm>
            <a:off x="2465146" y="4793250"/>
            <a:ext cx="0" cy="19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65">
            <a:extLst>
              <a:ext uri="{FF2B5EF4-FFF2-40B4-BE49-F238E27FC236}">
                <a16:creationId xmlns:a16="http://schemas.microsoft.com/office/drawing/2014/main" id="{07B73853-99EB-7442-8F0B-9409658A812B}"/>
              </a:ext>
            </a:extLst>
          </p:cNvPr>
          <p:cNvCxnSpPr/>
          <p:nvPr/>
        </p:nvCxnSpPr>
        <p:spPr>
          <a:xfrm flipV="1">
            <a:off x="2465146" y="1057502"/>
            <a:ext cx="2664000" cy="0"/>
          </a:xfrm>
          <a:prstGeom prst="line">
            <a:avLst/>
          </a:prstGeom>
          <a:ln w="19050">
            <a:solidFill>
              <a:srgbClr val="29C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67">
            <a:extLst>
              <a:ext uri="{FF2B5EF4-FFF2-40B4-BE49-F238E27FC236}">
                <a16:creationId xmlns:a16="http://schemas.microsoft.com/office/drawing/2014/main" id="{784E669F-374F-164E-9C84-F6DE61ED2C0D}"/>
              </a:ext>
            </a:extLst>
          </p:cNvPr>
          <p:cNvCxnSpPr/>
          <p:nvPr/>
        </p:nvCxnSpPr>
        <p:spPr>
          <a:xfrm>
            <a:off x="5115114" y="1058418"/>
            <a:ext cx="0" cy="1404000"/>
          </a:xfrm>
          <a:prstGeom prst="line">
            <a:avLst/>
          </a:prstGeom>
          <a:ln w="19050">
            <a:solidFill>
              <a:srgbClr val="29C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68">
            <a:extLst>
              <a:ext uri="{FF2B5EF4-FFF2-40B4-BE49-F238E27FC236}">
                <a16:creationId xmlns:a16="http://schemas.microsoft.com/office/drawing/2014/main" id="{9DB15B61-1DE3-3541-8B4D-84FB7390E406}"/>
              </a:ext>
            </a:extLst>
          </p:cNvPr>
          <p:cNvCxnSpPr/>
          <p:nvPr/>
        </p:nvCxnSpPr>
        <p:spPr>
          <a:xfrm flipV="1">
            <a:off x="3846399" y="4618811"/>
            <a:ext cx="1285200" cy="72"/>
          </a:xfrm>
          <a:prstGeom prst="line">
            <a:avLst/>
          </a:prstGeom>
          <a:ln w="19050">
            <a:solidFill>
              <a:srgbClr val="29C43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8D0DA6A4-5E9B-8541-9353-4FECD1E25DA1}"/>
              </a:ext>
            </a:extLst>
          </p:cNvPr>
          <p:cNvSpPr txBox="1"/>
          <p:nvPr/>
        </p:nvSpPr>
        <p:spPr>
          <a:xfrm>
            <a:off x="2125149" y="67642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input</a:t>
            </a:r>
            <a:endParaRPr kumimoji="1" lang="zh-CN" altLang="en-US" dirty="0">
              <a:latin typeface="Times" pitchFamily="2" charset="0"/>
            </a:endParaRPr>
          </a:p>
        </p:txBody>
      </p:sp>
      <p:cxnSp>
        <p:nvCxnSpPr>
          <p:cNvPr id="22" name="Straight Arrow Connector 39">
            <a:extLst>
              <a:ext uri="{FF2B5EF4-FFF2-40B4-BE49-F238E27FC236}">
                <a16:creationId xmlns:a16="http://schemas.microsoft.com/office/drawing/2014/main" id="{6CDFFB83-2EF3-434A-8B35-B6868534A001}"/>
              </a:ext>
            </a:extLst>
          </p:cNvPr>
          <p:cNvCxnSpPr/>
          <p:nvPr/>
        </p:nvCxnSpPr>
        <p:spPr>
          <a:xfrm>
            <a:off x="2452741" y="1007460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39">
            <a:extLst>
              <a:ext uri="{FF2B5EF4-FFF2-40B4-BE49-F238E27FC236}">
                <a16:creationId xmlns:a16="http://schemas.microsoft.com/office/drawing/2014/main" id="{2CF37721-FD01-E045-B5EF-F74EE9620490}"/>
              </a:ext>
            </a:extLst>
          </p:cNvPr>
          <p:cNvCxnSpPr/>
          <p:nvPr/>
        </p:nvCxnSpPr>
        <p:spPr>
          <a:xfrm>
            <a:off x="2465146" y="4177367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2F772C2C-2636-D148-BD92-21DDCD2608CE}"/>
              </a:ext>
            </a:extLst>
          </p:cNvPr>
          <p:cNvSpPr txBox="1"/>
          <p:nvPr/>
        </p:nvSpPr>
        <p:spPr>
          <a:xfrm>
            <a:off x="2125149" y="494589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output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98A7802-0FB7-7849-B1F0-5CF8796F4994}"/>
              </a:ext>
            </a:extLst>
          </p:cNvPr>
          <p:cNvSpPr txBox="1"/>
          <p:nvPr/>
        </p:nvSpPr>
        <p:spPr>
          <a:xfrm>
            <a:off x="9036759" y="40260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image</a:t>
            </a:r>
            <a:endParaRPr kumimoji="1" lang="zh-CN" altLang="en-US" dirty="0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">
                <a:extLst>
                  <a:ext uri="{FF2B5EF4-FFF2-40B4-BE49-F238E27FC236}">
                    <a16:creationId xmlns:a16="http://schemas.microsoft.com/office/drawing/2014/main" id="{ECB250CB-00AE-CD4F-8721-8C3E3357865B}"/>
                  </a:ext>
                </a:extLst>
              </p:cNvPr>
              <p:cNvSpPr/>
              <p:nvPr/>
            </p:nvSpPr>
            <p:spPr>
              <a:xfrm>
                <a:off x="7279200" y="979064"/>
                <a:ext cx="4425854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3×3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Conv2d,</a:t>
                </a:r>
                <a:r>
                  <a:rPr lang="zh-CN" altLang="en-US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stride=2-BatchNorm2d-ReLU</a:t>
                </a:r>
                <a:endParaRPr lang="en-US" dirty="0">
                  <a:solidFill>
                    <a:schemeClr val="tx1"/>
                  </a:solidFill>
                  <a:latin typeface="Times" panose="00000500000000020000" pitchFamily="2" charset="0"/>
                </a:endParaRPr>
              </a:p>
            </p:txBody>
          </p:sp>
        </mc:Choice>
        <mc:Fallback xmlns="">
          <p:sp>
            <p:nvSpPr>
              <p:cNvPr id="26" name="Rectangle 2">
                <a:extLst>
                  <a:ext uri="{FF2B5EF4-FFF2-40B4-BE49-F238E27FC236}">
                    <a16:creationId xmlns:a16="http://schemas.microsoft.com/office/drawing/2014/main" id="{ECB250CB-00AE-CD4F-8721-8C3E335786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200" y="979064"/>
                <a:ext cx="4425854" cy="360000"/>
              </a:xfrm>
              <a:prstGeom prst="rect">
                <a:avLst/>
              </a:prstGeom>
              <a:blipFill>
                <a:blip r:embed="rId5"/>
                <a:stretch>
                  <a:fillRect t="-666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16">
            <a:extLst>
              <a:ext uri="{FF2B5EF4-FFF2-40B4-BE49-F238E27FC236}">
                <a16:creationId xmlns:a16="http://schemas.microsoft.com/office/drawing/2014/main" id="{EC54E469-92C3-FB48-9307-113A9B6A823C}"/>
              </a:ext>
            </a:extLst>
          </p:cNvPr>
          <p:cNvCxnSpPr>
            <a:cxnSpLocks/>
          </p:cNvCxnSpPr>
          <p:nvPr/>
        </p:nvCxnSpPr>
        <p:spPr>
          <a:xfrm>
            <a:off x="9358553" y="699052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">
            <a:extLst>
              <a:ext uri="{FF2B5EF4-FFF2-40B4-BE49-F238E27FC236}">
                <a16:creationId xmlns:a16="http://schemas.microsoft.com/office/drawing/2014/main" id="{60764CC8-932C-7F47-8C67-8517A7654841}"/>
              </a:ext>
            </a:extLst>
          </p:cNvPr>
          <p:cNvSpPr/>
          <p:nvPr/>
        </p:nvSpPr>
        <p:spPr>
          <a:xfrm>
            <a:off x="7279749" y="1614125"/>
            <a:ext cx="4424400" cy="385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" panose="00000500000000020000" pitchFamily="2" charset="0"/>
              </a:rPr>
              <a:t>BasicBlock</a:t>
            </a:r>
            <a:r>
              <a:rPr lang="zh-CN" altLang="en-US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1</a:t>
            </a:r>
            <a:endParaRPr lang="en-US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p:cxnSp>
        <p:nvCxnSpPr>
          <p:cNvPr id="31" name="Straight Arrow Connector 16">
            <a:extLst>
              <a:ext uri="{FF2B5EF4-FFF2-40B4-BE49-F238E27FC236}">
                <a16:creationId xmlns:a16="http://schemas.microsoft.com/office/drawing/2014/main" id="{37EF991B-7032-724D-8FA9-302D93ECE1EC}"/>
              </a:ext>
            </a:extLst>
          </p:cNvPr>
          <p:cNvCxnSpPr>
            <a:cxnSpLocks/>
          </p:cNvCxnSpPr>
          <p:nvPr/>
        </p:nvCxnSpPr>
        <p:spPr>
          <a:xfrm>
            <a:off x="9358553" y="1391263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2">
            <a:extLst>
              <a:ext uri="{FF2B5EF4-FFF2-40B4-BE49-F238E27FC236}">
                <a16:creationId xmlns:a16="http://schemas.microsoft.com/office/drawing/2014/main" id="{60DB821A-72D4-9243-AE91-251D795771FD}"/>
              </a:ext>
            </a:extLst>
          </p:cNvPr>
          <p:cNvSpPr/>
          <p:nvPr/>
        </p:nvSpPr>
        <p:spPr>
          <a:xfrm>
            <a:off x="7279749" y="2306336"/>
            <a:ext cx="4425854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" panose="00000500000000020000" pitchFamily="2" charset="0"/>
              </a:rPr>
              <a:t>BasicBlock</a:t>
            </a:r>
            <a:r>
              <a:rPr lang="zh-CN" altLang="en-US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2</a:t>
            </a:r>
            <a:endParaRPr lang="en-US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p:cxnSp>
        <p:nvCxnSpPr>
          <p:cNvPr id="33" name="Straight Arrow Connector 16">
            <a:extLst>
              <a:ext uri="{FF2B5EF4-FFF2-40B4-BE49-F238E27FC236}">
                <a16:creationId xmlns:a16="http://schemas.microsoft.com/office/drawing/2014/main" id="{1F5CF325-4BA5-914A-BD31-E94F41B1FC3D}"/>
              </a:ext>
            </a:extLst>
          </p:cNvPr>
          <p:cNvCxnSpPr>
            <a:cxnSpLocks/>
          </p:cNvCxnSpPr>
          <p:nvPr/>
        </p:nvCxnSpPr>
        <p:spPr>
          <a:xfrm>
            <a:off x="9358553" y="2064424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2">
            <a:extLst>
              <a:ext uri="{FF2B5EF4-FFF2-40B4-BE49-F238E27FC236}">
                <a16:creationId xmlns:a16="http://schemas.microsoft.com/office/drawing/2014/main" id="{9EF9798C-241B-7E44-A2EA-F9A7AEC19707}"/>
              </a:ext>
            </a:extLst>
          </p:cNvPr>
          <p:cNvSpPr/>
          <p:nvPr/>
        </p:nvSpPr>
        <p:spPr>
          <a:xfrm>
            <a:off x="7279200" y="2960447"/>
            <a:ext cx="4425854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" panose="00000500000000020000" pitchFamily="2" charset="0"/>
              </a:rPr>
              <a:t>BasicBlock</a:t>
            </a:r>
            <a:r>
              <a:rPr lang="zh-CN" altLang="en-US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3</a:t>
            </a:r>
            <a:endParaRPr lang="en-US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p:cxnSp>
        <p:nvCxnSpPr>
          <p:cNvPr id="35" name="Straight Arrow Connector 16">
            <a:extLst>
              <a:ext uri="{FF2B5EF4-FFF2-40B4-BE49-F238E27FC236}">
                <a16:creationId xmlns:a16="http://schemas.microsoft.com/office/drawing/2014/main" id="{427AD728-C3FD-6F43-9BE3-A952A8307B92}"/>
              </a:ext>
            </a:extLst>
          </p:cNvPr>
          <p:cNvCxnSpPr>
            <a:cxnSpLocks/>
          </p:cNvCxnSpPr>
          <p:nvPr/>
        </p:nvCxnSpPr>
        <p:spPr>
          <a:xfrm>
            <a:off x="9358553" y="2699485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2">
            <a:extLst>
              <a:ext uri="{FF2B5EF4-FFF2-40B4-BE49-F238E27FC236}">
                <a16:creationId xmlns:a16="http://schemas.microsoft.com/office/drawing/2014/main" id="{925CF6F8-A68E-D54C-ADED-4C2D3D479036}"/>
              </a:ext>
            </a:extLst>
          </p:cNvPr>
          <p:cNvSpPr/>
          <p:nvPr/>
        </p:nvSpPr>
        <p:spPr>
          <a:xfrm>
            <a:off x="7279200" y="3614558"/>
            <a:ext cx="4425854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" panose="00000500000000020000" pitchFamily="2" charset="0"/>
              </a:rPr>
              <a:t>BasicBlock</a:t>
            </a:r>
            <a:r>
              <a:rPr lang="zh-CN" altLang="en-US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4</a:t>
            </a:r>
            <a:endParaRPr lang="en-US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p:cxnSp>
        <p:nvCxnSpPr>
          <p:cNvPr id="37" name="Straight Arrow Connector 16">
            <a:extLst>
              <a:ext uri="{FF2B5EF4-FFF2-40B4-BE49-F238E27FC236}">
                <a16:creationId xmlns:a16="http://schemas.microsoft.com/office/drawing/2014/main" id="{3C8DEE9E-361E-A144-818E-6B2FA9732642}"/>
              </a:ext>
            </a:extLst>
          </p:cNvPr>
          <p:cNvCxnSpPr>
            <a:cxnSpLocks/>
          </p:cNvCxnSpPr>
          <p:nvPr/>
        </p:nvCxnSpPr>
        <p:spPr>
          <a:xfrm>
            <a:off x="9358553" y="3372646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42">
            <a:extLst>
              <a:ext uri="{FF2B5EF4-FFF2-40B4-BE49-F238E27FC236}">
                <a16:creationId xmlns:a16="http://schemas.microsoft.com/office/drawing/2014/main" id="{82AB9737-DB92-614C-AD0D-335C973F8472}"/>
              </a:ext>
            </a:extLst>
          </p:cNvPr>
          <p:cNvSpPr/>
          <p:nvPr/>
        </p:nvSpPr>
        <p:spPr>
          <a:xfrm>
            <a:off x="4058799" y="2486629"/>
            <a:ext cx="2160000" cy="36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" panose="00000500000000020000" pitchFamily="2" charset="0"/>
              </a:rPr>
              <a:t>3</a:t>
            </a:r>
            <a:r>
              <a:rPr lang="en-US" altLang="zh-CN" sz="1600">
                <a:solidFill>
                  <a:schemeClr val="tx1"/>
                </a:solidFill>
                <a:latin typeface="Times" panose="00000500000000020000" pitchFamily="2" charset="0"/>
              </a:rPr>
              <a:t>x3</a:t>
            </a:r>
            <a:r>
              <a:rPr lang="zh-CN" altLang="en-US" sz="1600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Times" panose="00000500000000020000" pitchFamily="2" charset="0"/>
              </a:rPr>
              <a:t>Conv2d,</a:t>
            </a:r>
            <a:r>
              <a:rPr lang="zh-CN" altLang="en-US" sz="1600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Times" panose="00000500000000020000" pitchFamily="2" charset="0"/>
              </a:rPr>
              <a:t>stride=2</a:t>
            </a:r>
            <a:endParaRPr lang="en-US" sz="1600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p:sp>
        <p:nvSpPr>
          <p:cNvPr id="40" name="Rectangle 42">
            <a:extLst>
              <a:ext uri="{FF2B5EF4-FFF2-40B4-BE49-F238E27FC236}">
                <a16:creationId xmlns:a16="http://schemas.microsoft.com/office/drawing/2014/main" id="{2305319A-EC4F-8948-BC70-583E50A406AB}"/>
              </a:ext>
            </a:extLst>
          </p:cNvPr>
          <p:cNvSpPr/>
          <p:nvPr/>
        </p:nvSpPr>
        <p:spPr>
          <a:xfrm>
            <a:off x="4058799" y="3165696"/>
            <a:ext cx="2160000" cy="36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" panose="00000500000000020000" pitchFamily="2" charset="0"/>
              </a:rPr>
              <a:t>BatchNorm2d</a:t>
            </a:r>
            <a:endParaRPr lang="en-US" sz="1600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p:cxnSp>
        <p:nvCxnSpPr>
          <p:cNvPr id="41" name="Straight Arrow Connector 41">
            <a:extLst>
              <a:ext uri="{FF2B5EF4-FFF2-40B4-BE49-F238E27FC236}">
                <a16:creationId xmlns:a16="http://schemas.microsoft.com/office/drawing/2014/main" id="{C93F948D-D83C-5547-9C8B-959925C50122}"/>
              </a:ext>
            </a:extLst>
          </p:cNvPr>
          <p:cNvCxnSpPr>
            <a:cxnSpLocks/>
          </p:cNvCxnSpPr>
          <p:nvPr/>
        </p:nvCxnSpPr>
        <p:spPr>
          <a:xfrm>
            <a:off x="5119749" y="2941641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67">
            <a:extLst>
              <a:ext uri="{FF2B5EF4-FFF2-40B4-BE49-F238E27FC236}">
                <a16:creationId xmlns:a16="http://schemas.microsoft.com/office/drawing/2014/main" id="{FDC3D432-7F93-4D42-8920-BCA2C37D78EF}"/>
              </a:ext>
            </a:extLst>
          </p:cNvPr>
          <p:cNvCxnSpPr/>
          <p:nvPr/>
        </p:nvCxnSpPr>
        <p:spPr>
          <a:xfrm>
            <a:off x="5138799" y="3541898"/>
            <a:ext cx="0" cy="1080000"/>
          </a:xfrm>
          <a:prstGeom prst="line">
            <a:avLst/>
          </a:prstGeom>
          <a:ln w="19050">
            <a:solidFill>
              <a:srgbClr val="29C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2">
            <a:extLst>
              <a:ext uri="{FF2B5EF4-FFF2-40B4-BE49-F238E27FC236}">
                <a16:creationId xmlns:a16="http://schemas.microsoft.com/office/drawing/2014/main" id="{4B366323-AD48-9E4D-9E48-04ECEE30ECAA}"/>
              </a:ext>
            </a:extLst>
          </p:cNvPr>
          <p:cNvSpPr/>
          <p:nvPr/>
        </p:nvSpPr>
        <p:spPr>
          <a:xfrm>
            <a:off x="7279200" y="4279612"/>
            <a:ext cx="4425854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Global</a:t>
            </a:r>
            <a:r>
              <a:rPr lang="zh-CN" altLang="en-US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Average</a:t>
            </a:r>
            <a:r>
              <a:rPr lang="zh-CN" altLang="en-US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Pooling</a:t>
            </a:r>
            <a:endParaRPr lang="en-US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p:cxnSp>
        <p:nvCxnSpPr>
          <p:cNvPr id="45" name="Straight Arrow Connector 16">
            <a:extLst>
              <a:ext uri="{FF2B5EF4-FFF2-40B4-BE49-F238E27FC236}">
                <a16:creationId xmlns:a16="http://schemas.microsoft.com/office/drawing/2014/main" id="{27E0572B-DA0A-D942-BD95-1805D9CC8766}"/>
              </a:ext>
            </a:extLst>
          </p:cNvPr>
          <p:cNvCxnSpPr>
            <a:cxnSpLocks/>
          </p:cNvCxnSpPr>
          <p:nvPr/>
        </p:nvCxnSpPr>
        <p:spPr>
          <a:xfrm>
            <a:off x="9358553" y="4037700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E5E2BFB1-6A31-5E4C-8E61-AEDB43FA672D}"/>
              </a:ext>
            </a:extLst>
          </p:cNvPr>
          <p:cNvSpPr/>
          <p:nvPr/>
        </p:nvSpPr>
        <p:spPr>
          <a:xfrm>
            <a:off x="7279200" y="4944666"/>
            <a:ext cx="4425854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fc-1</a:t>
            </a:r>
            <a:endParaRPr lang="en-US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p:cxnSp>
        <p:nvCxnSpPr>
          <p:cNvPr id="47" name="Straight Arrow Connector 16">
            <a:extLst>
              <a:ext uri="{FF2B5EF4-FFF2-40B4-BE49-F238E27FC236}">
                <a16:creationId xmlns:a16="http://schemas.microsoft.com/office/drawing/2014/main" id="{19FB0E96-54AD-F447-B0C2-3DACB314EAFF}"/>
              </a:ext>
            </a:extLst>
          </p:cNvPr>
          <p:cNvCxnSpPr>
            <a:cxnSpLocks/>
          </p:cNvCxnSpPr>
          <p:nvPr/>
        </p:nvCxnSpPr>
        <p:spPr>
          <a:xfrm>
            <a:off x="9358553" y="4702754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25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63D1DE-F553-5341-A237-DD71196BD48E}"/>
              </a:ext>
            </a:extLst>
          </p:cNvPr>
          <p:cNvSpPr/>
          <p:nvPr/>
        </p:nvSpPr>
        <p:spPr>
          <a:xfrm>
            <a:off x="458820" y="577580"/>
            <a:ext cx="36000" cy="18971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2B30EBC-6149-1946-87D8-24206E2D15CE}"/>
                  </a:ext>
                </a:extLst>
              </p:cNvPr>
              <p:cNvSpPr txBox="1"/>
              <p:nvPr/>
            </p:nvSpPr>
            <p:spPr>
              <a:xfrm rot="16200000">
                <a:off x="-80072" y="1994400"/>
                <a:ext cx="9492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128×128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2B30EBC-6149-1946-87D8-24206E2D1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80072" y="1994400"/>
                <a:ext cx="94929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B9D6E27-E55E-0143-8E40-39D642BE20DC}"/>
                  </a:ext>
                </a:extLst>
              </p:cNvPr>
              <p:cNvSpPr txBox="1"/>
              <p:nvPr/>
            </p:nvSpPr>
            <p:spPr>
              <a:xfrm rot="16200000">
                <a:off x="631056" y="3895200"/>
                <a:ext cx="7505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4×64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B9D6E27-E55E-0143-8E40-39D642BE2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1056" y="3895200"/>
                <a:ext cx="75052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10280031-57DF-F04E-A05F-8F1B0E6D9F2B}"/>
              </a:ext>
            </a:extLst>
          </p:cNvPr>
          <p:cNvSpPr/>
          <p:nvPr/>
        </p:nvSpPr>
        <p:spPr>
          <a:xfrm>
            <a:off x="745691" y="576230"/>
            <a:ext cx="72000" cy="18971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B52115BD-95EE-774A-B901-41B182138C5F}"/>
              </a:ext>
            </a:extLst>
          </p:cNvPr>
          <p:cNvSpPr/>
          <p:nvPr/>
        </p:nvSpPr>
        <p:spPr>
          <a:xfrm>
            <a:off x="517091" y="1490630"/>
            <a:ext cx="216000" cy="1440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452FAB0-2305-E043-8EA1-E2C7302F249C}"/>
              </a:ext>
            </a:extLst>
          </p:cNvPr>
          <p:cNvSpPr/>
          <p:nvPr/>
        </p:nvSpPr>
        <p:spPr>
          <a:xfrm>
            <a:off x="1071562" y="576230"/>
            <a:ext cx="72000" cy="18971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F442934E-20DB-CB48-85C4-19C48BD92715}"/>
              </a:ext>
            </a:extLst>
          </p:cNvPr>
          <p:cNvSpPr/>
          <p:nvPr/>
        </p:nvSpPr>
        <p:spPr>
          <a:xfrm>
            <a:off x="842062" y="1490400"/>
            <a:ext cx="216000" cy="1440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1BEC24D1-2705-884E-8C18-0BDD7723A026}"/>
              </a:ext>
            </a:extLst>
          </p:cNvPr>
          <p:cNvSpPr/>
          <p:nvPr/>
        </p:nvSpPr>
        <p:spPr>
          <a:xfrm>
            <a:off x="8770325" y="5034692"/>
            <a:ext cx="216000" cy="1440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91A4FBB-ACE4-F74E-9CB2-2B021B6875E1}"/>
                  </a:ext>
                </a:extLst>
              </p:cNvPr>
              <p:cNvSpPr txBox="1"/>
              <p:nvPr/>
            </p:nvSpPr>
            <p:spPr>
              <a:xfrm>
                <a:off x="9057471" y="4985626"/>
                <a:ext cx="26917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3×3</m:t>
                    </m:r>
                  </m:oMath>
                </a14:m>
                <a:r>
                  <a:rPr kumimoji="1" lang="en-US" altLang="zh-CN" sz="1600" dirty="0">
                    <a:latin typeface="Times" pitchFamily="2" charset="0"/>
                  </a:rPr>
                  <a:t>, stride=1, Conv2d, </a:t>
                </a:r>
                <a:r>
                  <a:rPr kumimoji="1" lang="en-US" altLang="zh-CN" sz="1600" dirty="0" err="1">
                    <a:latin typeface="Times" pitchFamily="2" charset="0"/>
                  </a:rPr>
                  <a:t>ReLU</a:t>
                </a:r>
                <a:endParaRPr kumimoji="1" lang="zh-CN" altLang="en-US" sz="160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91A4FBB-ACE4-F74E-9CB2-2B021B687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471" y="4985626"/>
                <a:ext cx="2691763" cy="338554"/>
              </a:xfrm>
              <a:prstGeom prst="rect">
                <a:avLst/>
              </a:prstGeom>
              <a:blipFill>
                <a:blip r:embed="rId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右箭头 15">
            <a:extLst>
              <a:ext uri="{FF2B5EF4-FFF2-40B4-BE49-F238E27FC236}">
                <a16:creationId xmlns:a16="http://schemas.microsoft.com/office/drawing/2014/main" id="{91B1C269-B2E1-D947-A57C-1FAE478C97B9}"/>
              </a:ext>
            </a:extLst>
          </p:cNvPr>
          <p:cNvSpPr/>
          <p:nvPr/>
        </p:nvSpPr>
        <p:spPr>
          <a:xfrm rot="5400000">
            <a:off x="1038877" y="2569970"/>
            <a:ext cx="226800" cy="90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右箭头 16">
            <a:extLst>
              <a:ext uri="{FF2B5EF4-FFF2-40B4-BE49-F238E27FC236}">
                <a16:creationId xmlns:a16="http://schemas.microsoft.com/office/drawing/2014/main" id="{746C8F6F-A236-A443-9BC8-5C30608EF966}"/>
              </a:ext>
            </a:extLst>
          </p:cNvPr>
          <p:cNvSpPr/>
          <p:nvPr/>
        </p:nvSpPr>
        <p:spPr>
          <a:xfrm rot="5400000">
            <a:off x="8738577" y="5316350"/>
            <a:ext cx="226800" cy="90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AD63381-FEE2-DF4B-A37D-73996453F429}"/>
                  </a:ext>
                </a:extLst>
              </p:cNvPr>
              <p:cNvSpPr txBox="1"/>
              <p:nvPr/>
            </p:nvSpPr>
            <p:spPr>
              <a:xfrm>
                <a:off x="9057471" y="5229455"/>
                <a:ext cx="2089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3×3</m:t>
                    </m:r>
                  </m:oMath>
                </a14:m>
                <a:r>
                  <a:rPr kumimoji="1" lang="en-US" altLang="zh-CN" sz="1600" dirty="0">
                    <a:latin typeface="Times" pitchFamily="2" charset="0"/>
                  </a:rPr>
                  <a:t>, stride=2, Conv2d</a:t>
                </a:r>
                <a:endParaRPr kumimoji="1" lang="zh-CN" altLang="en-US" sz="160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AD63381-FEE2-DF4B-A37D-73996453F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471" y="5229455"/>
                <a:ext cx="2089033" cy="338554"/>
              </a:xfrm>
              <a:prstGeom prst="rect">
                <a:avLst/>
              </a:prstGeom>
              <a:blipFill>
                <a:blip r:embed="rId6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5B1D6A4-19C7-B249-BC08-AEE3DC10BD70}"/>
                  </a:ext>
                </a:extLst>
              </p:cNvPr>
              <p:cNvSpPr txBox="1"/>
              <p:nvPr/>
            </p:nvSpPr>
            <p:spPr>
              <a:xfrm rot="16200000">
                <a:off x="189888" y="1994630"/>
                <a:ext cx="9492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128×128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5B1D6A4-19C7-B249-BC08-AEE3DC10B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89888" y="1994630"/>
                <a:ext cx="94929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E003B21-B8E7-7249-B22B-6405DD88A104}"/>
                  </a:ext>
                </a:extLst>
              </p:cNvPr>
              <p:cNvSpPr txBox="1"/>
              <p:nvPr/>
            </p:nvSpPr>
            <p:spPr>
              <a:xfrm rot="16200000">
                <a:off x="518909" y="1994630"/>
                <a:ext cx="9492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128×128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E003B21-B8E7-7249-B22B-6405DD88A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18909" y="1994630"/>
                <a:ext cx="949299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F439F022-4342-AF48-AE83-FF3D6E8E117E}"/>
              </a:ext>
            </a:extLst>
          </p:cNvPr>
          <p:cNvSpPr/>
          <p:nvPr/>
        </p:nvSpPr>
        <p:spPr>
          <a:xfrm>
            <a:off x="1087965" y="2757600"/>
            <a:ext cx="144000" cy="151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C0083A4C-66F3-EC47-8514-D2B79BA666A4}"/>
              </a:ext>
            </a:extLst>
          </p:cNvPr>
          <p:cNvSpPr/>
          <p:nvPr/>
        </p:nvSpPr>
        <p:spPr>
          <a:xfrm>
            <a:off x="1263783" y="3376800"/>
            <a:ext cx="216000" cy="1440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E7AE54A-019E-6E42-8C9D-10DB57AC1D28}"/>
              </a:ext>
            </a:extLst>
          </p:cNvPr>
          <p:cNvSpPr/>
          <p:nvPr/>
        </p:nvSpPr>
        <p:spPr>
          <a:xfrm>
            <a:off x="1512738" y="2759210"/>
            <a:ext cx="144000" cy="151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9F9D2652-B070-6A46-ADE1-8462ADBE1393}"/>
              </a:ext>
            </a:extLst>
          </p:cNvPr>
          <p:cNvSpPr/>
          <p:nvPr/>
        </p:nvSpPr>
        <p:spPr>
          <a:xfrm>
            <a:off x="1670629" y="3376800"/>
            <a:ext cx="216000" cy="1440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45406E4-C101-B746-80FC-4BFC4242778E}"/>
              </a:ext>
            </a:extLst>
          </p:cNvPr>
          <p:cNvSpPr/>
          <p:nvPr/>
        </p:nvSpPr>
        <p:spPr>
          <a:xfrm>
            <a:off x="1901655" y="2757600"/>
            <a:ext cx="144000" cy="151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94CDDFD8-B99C-ED45-A5D4-710F19890806}"/>
              </a:ext>
            </a:extLst>
          </p:cNvPr>
          <p:cNvSpPr/>
          <p:nvPr/>
        </p:nvSpPr>
        <p:spPr>
          <a:xfrm rot="5400000">
            <a:off x="1903469" y="4392654"/>
            <a:ext cx="226800" cy="90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685ABEC-1F87-8741-955A-BD935F314BC1}"/>
              </a:ext>
            </a:extLst>
          </p:cNvPr>
          <p:cNvSpPr/>
          <p:nvPr/>
        </p:nvSpPr>
        <p:spPr>
          <a:xfrm>
            <a:off x="1879148" y="4575830"/>
            <a:ext cx="288000" cy="79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64F044B-ECA1-B348-A5B3-BE624A4271B5}"/>
              </a:ext>
            </a:extLst>
          </p:cNvPr>
          <p:cNvSpPr/>
          <p:nvPr/>
        </p:nvSpPr>
        <p:spPr>
          <a:xfrm>
            <a:off x="2425143" y="4575830"/>
            <a:ext cx="288000" cy="79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右箭头 28">
            <a:extLst>
              <a:ext uri="{FF2B5EF4-FFF2-40B4-BE49-F238E27FC236}">
                <a16:creationId xmlns:a16="http://schemas.microsoft.com/office/drawing/2014/main" id="{9C1314D0-76FA-0A4D-A82F-883CBB6B517B}"/>
              </a:ext>
            </a:extLst>
          </p:cNvPr>
          <p:cNvSpPr/>
          <p:nvPr/>
        </p:nvSpPr>
        <p:spPr>
          <a:xfrm>
            <a:off x="2191154" y="4824000"/>
            <a:ext cx="216000" cy="1440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ACEDF71-8931-8B4E-9E0F-B13242D8283C}"/>
              </a:ext>
            </a:extLst>
          </p:cNvPr>
          <p:cNvSpPr/>
          <p:nvPr/>
        </p:nvSpPr>
        <p:spPr>
          <a:xfrm>
            <a:off x="2954575" y="4554000"/>
            <a:ext cx="288000" cy="79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1" name="右箭头 30">
            <a:extLst>
              <a:ext uri="{FF2B5EF4-FFF2-40B4-BE49-F238E27FC236}">
                <a16:creationId xmlns:a16="http://schemas.microsoft.com/office/drawing/2014/main" id="{6037C93E-8335-104C-8542-6285DBA3B132}"/>
              </a:ext>
            </a:extLst>
          </p:cNvPr>
          <p:cNvSpPr/>
          <p:nvPr/>
        </p:nvSpPr>
        <p:spPr>
          <a:xfrm>
            <a:off x="2717785" y="4824000"/>
            <a:ext cx="216000" cy="1440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右箭头 31">
            <a:extLst>
              <a:ext uri="{FF2B5EF4-FFF2-40B4-BE49-F238E27FC236}">
                <a16:creationId xmlns:a16="http://schemas.microsoft.com/office/drawing/2014/main" id="{C702AB00-603F-2745-942E-3AA7C7F160B8}"/>
              </a:ext>
            </a:extLst>
          </p:cNvPr>
          <p:cNvSpPr/>
          <p:nvPr/>
        </p:nvSpPr>
        <p:spPr>
          <a:xfrm rot="5400000">
            <a:off x="2995830" y="5423598"/>
            <a:ext cx="226800" cy="90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971041E-3D72-7547-9C12-3E09E0117521}"/>
              </a:ext>
            </a:extLst>
          </p:cNvPr>
          <p:cNvSpPr/>
          <p:nvPr/>
        </p:nvSpPr>
        <p:spPr>
          <a:xfrm>
            <a:off x="2890104" y="5587484"/>
            <a:ext cx="432000" cy="43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右箭头 33">
            <a:extLst>
              <a:ext uri="{FF2B5EF4-FFF2-40B4-BE49-F238E27FC236}">
                <a16:creationId xmlns:a16="http://schemas.microsoft.com/office/drawing/2014/main" id="{DF73C0A3-8945-314B-A0AF-5B213CF73BA1}"/>
              </a:ext>
            </a:extLst>
          </p:cNvPr>
          <p:cNvSpPr/>
          <p:nvPr/>
        </p:nvSpPr>
        <p:spPr>
          <a:xfrm>
            <a:off x="3334830" y="5742000"/>
            <a:ext cx="216000" cy="1440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F7162DD-A536-FB4C-BE95-C27B1D178F17}"/>
              </a:ext>
            </a:extLst>
          </p:cNvPr>
          <p:cNvSpPr/>
          <p:nvPr/>
        </p:nvSpPr>
        <p:spPr>
          <a:xfrm>
            <a:off x="3565617" y="5587484"/>
            <a:ext cx="432000" cy="43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右箭头 35">
            <a:extLst>
              <a:ext uri="{FF2B5EF4-FFF2-40B4-BE49-F238E27FC236}">
                <a16:creationId xmlns:a16="http://schemas.microsoft.com/office/drawing/2014/main" id="{F8EF96E1-8F38-0040-9099-8714103DA38C}"/>
              </a:ext>
            </a:extLst>
          </p:cNvPr>
          <p:cNvSpPr/>
          <p:nvPr/>
        </p:nvSpPr>
        <p:spPr>
          <a:xfrm>
            <a:off x="4011387" y="5742000"/>
            <a:ext cx="216000" cy="1440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697BAC0-F633-9744-AE94-1093CC9E76A2}"/>
              </a:ext>
            </a:extLst>
          </p:cNvPr>
          <p:cNvSpPr/>
          <p:nvPr/>
        </p:nvSpPr>
        <p:spPr>
          <a:xfrm>
            <a:off x="4241688" y="5587484"/>
            <a:ext cx="432000" cy="43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1C134CC-A33D-C442-8173-06F27F2A1B0B}"/>
              </a:ext>
            </a:extLst>
          </p:cNvPr>
          <p:cNvSpPr/>
          <p:nvPr/>
        </p:nvSpPr>
        <p:spPr>
          <a:xfrm>
            <a:off x="4331068" y="6301709"/>
            <a:ext cx="1728000" cy="251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9" name="右箭头 38">
            <a:extLst>
              <a:ext uri="{FF2B5EF4-FFF2-40B4-BE49-F238E27FC236}">
                <a16:creationId xmlns:a16="http://schemas.microsoft.com/office/drawing/2014/main" id="{59D7349E-D0DA-4946-8996-5888ABF0FA90}"/>
              </a:ext>
            </a:extLst>
          </p:cNvPr>
          <p:cNvSpPr/>
          <p:nvPr/>
        </p:nvSpPr>
        <p:spPr>
          <a:xfrm rot="5400000">
            <a:off x="4368578" y="6105869"/>
            <a:ext cx="226800" cy="90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右箭头 39">
            <a:extLst>
              <a:ext uri="{FF2B5EF4-FFF2-40B4-BE49-F238E27FC236}">
                <a16:creationId xmlns:a16="http://schemas.microsoft.com/office/drawing/2014/main" id="{592B9A51-A74C-C947-AA7D-F3C8FB682B01}"/>
              </a:ext>
            </a:extLst>
          </p:cNvPr>
          <p:cNvSpPr/>
          <p:nvPr/>
        </p:nvSpPr>
        <p:spPr>
          <a:xfrm rot="16200000">
            <a:off x="5786339" y="6122082"/>
            <a:ext cx="226800" cy="90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右箭头 48">
            <a:extLst>
              <a:ext uri="{FF2B5EF4-FFF2-40B4-BE49-F238E27FC236}">
                <a16:creationId xmlns:a16="http://schemas.microsoft.com/office/drawing/2014/main" id="{E2701F6A-D1C7-864E-B63C-CAB1FFEAECAB}"/>
              </a:ext>
            </a:extLst>
          </p:cNvPr>
          <p:cNvSpPr/>
          <p:nvPr/>
        </p:nvSpPr>
        <p:spPr>
          <a:xfrm rot="16200000">
            <a:off x="8754791" y="5628977"/>
            <a:ext cx="226800" cy="90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8045149E-598B-BB4D-91C8-ED149A6AC51F}"/>
                  </a:ext>
                </a:extLst>
              </p:cNvPr>
              <p:cNvSpPr txBox="1"/>
              <p:nvPr/>
            </p:nvSpPr>
            <p:spPr>
              <a:xfrm>
                <a:off x="9057470" y="5507050"/>
                <a:ext cx="29266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1" lang="en-US" altLang="zh-CN" sz="1600" dirty="0">
                    <a:latin typeface="Times" pitchFamily="2" charset="0"/>
                  </a:rPr>
                  <a:t>, stride=2, ConvTranspose2d</a:t>
                </a:r>
                <a:endParaRPr kumimoji="1" lang="zh-CN" altLang="en-US" sz="160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8045149E-598B-BB4D-91C8-ED149A6AC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470" y="5507050"/>
                <a:ext cx="2926699" cy="338554"/>
              </a:xfrm>
              <a:prstGeom prst="rect">
                <a:avLst/>
              </a:prstGeom>
              <a:blipFill>
                <a:blip r:embed="rId9"/>
                <a:stretch>
                  <a:fillRect b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CD1DD06-6B5A-8C44-8B2C-8F5B6A620DCF}"/>
                  </a:ext>
                </a:extLst>
              </p:cNvPr>
              <p:cNvSpPr txBox="1"/>
              <p:nvPr/>
            </p:nvSpPr>
            <p:spPr>
              <a:xfrm rot="16200000">
                <a:off x="1039424" y="3895200"/>
                <a:ext cx="7505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4×64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CD1DD06-6B5A-8C44-8B2C-8F5B6A620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39424" y="3895200"/>
                <a:ext cx="750526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629ABC9A-FB29-594A-AE3D-84BEE770856E}"/>
                  </a:ext>
                </a:extLst>
              </p:cNvPr>
              <p:cNvSpPr txBox="1"/>
              <p:nvPr/>
            </p:nvSpPr>
            <p:spPr>
              <a:xfrm rot="16200000">
                <a:off x="1447271" y="3895200"/>
                <a:ext cx="7505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4×64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629ABC9A-FB29-594A-AE3D-84BEE7708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447271" y="3895200"/>
                <a:ext cx="750526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CF534739-8E1A-164A-B015-26C82E525FB1}"/>
                  </a:ext>
                </a:extLst>
              </p:cNvPr>
              <p:cNvSpPr txBox="1"/>
              <p:nvPr/>
            </p:nvSpPr>
            <p:spPr>
              <a:xfrm rot="16200000">
                <a:off x="1546879" y="5094000"/>
                <a:ext cx="506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e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CF534739-8E1A-164A-B015-26C82E525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46879" y="5094000"/>
                <a:ext cx="506292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 53">
            <a:extLst>
              <a:ext uri="{FF2B5EF4-FFF2-40B4-BE49-F238E27FC236}">
                <a16:creationId xmlns:a16="http://schemas.microsoft.com/office/drawing/2014/main" id="{EDD67128-0667-B944-B652-DA96999A2F48}"/>
              </a:ext>
            </a:extLst>
          </p:cNvPr>
          <p:cNvSpPr/>
          <p:nvPr/>
        </p:nvSpPr>
        <p:spPr>
          <a:xfrm>
            <a:off x="5744426" y="5587484"/>
            <a:ext cx="432000" cy="45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BA325A9-DB7C-3247-8201-4AFE1FD8CEE6}"/>
              </a:ext>
            </a:extLst>
          </p:cNvPr>
          <p:cNvSpPr/>
          <p:nvPr/>
        </p:nvSpPr>
        <p:spPr>
          <a:xfrm>
            <a:off x="5286355" y="5602173"/>
            <a:ext cx="432000" cy="43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0048699-7F7B-5845-803B-D3403B2E2261}"/>
                  </a:ext>
                </a:extLst>
              </p:cNvPr>
              <p:cNvSpPr txBox="1"/>
              <p:nvPr/>
            </p:nvSpPr>
            <p:spPr>
              <a:xfrm rot="16200000">
                <a:off x="2091579" y="5094000"/>
                <a:ext cx="506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e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0048699-7F7B-5845-803B-D3403B2E2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091579" y="5094000"/>
                <a:ext cx="506292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53226F3-13BA-AF42-97AA-265EA212AA51}"/>
                  </a:ext>
                </a:extLst>
              </p:cNvPr>
              <p:cNvSpPr txBox="1"/>
              <p:nvPr/>
            </p:nvSpPr>
            <p:spPr>
              <a:xfrm rot="16200000">
                <a:off x="2636137" y="5094000"/>
                <a:ext cx="506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e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53226F3-13BA-AF42-97AA-265EA212A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636137" y="5094000"/>
                <a:ext cx="506292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F14E59E5-372D-794D-B08E-0FD50ABFA82B}"/>
                  </a:ext>
                </a:extLst>
              </p:cNvPr>
              <p:cNvSpPr txBox="1"/>
              <p:nvPr/>
            </p:nvSpPr>
            <p:spPr>
              <a:xfrm rot="16200000">
                <a:off x="2548968" y="5954400"/>
                <a:ext cx="5062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F14E59E5-372D-794D-B08E-0FD50ABFA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548968" y="5954400"/>
                <a:ext cx="506292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id="{7999E95B-311D-114D-8281-304651A17342}"/>
              </a:ext>
            </a:extLst>
          </p:cNvPr>
          <p:cNvSpPr/>
          <p:nvPr/>
        </p:nvSpPr>
        <p:spPr>
          <a:xfrm>
            <a:off x="7190375" y="4554000"/>
            <a:ext cx="288000" cy="799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E758A6D-50C0-1E4D-BF51-92145692BB00}"/>
              </a:ext>
            </a:extLst>
          </p:cNvPr>
          <p:cNvSpPr/>
          <p:nvPr/>
        </p:nvSpPr>
        <p:spPr>
          <a:xfrm>
            <a:off x="6898017" y="4554000"/>
            <a:ext cx="288000" cy="79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右箭头 60">
            <a:extLst>
              <a:ext uri="{FF2B5EF4-FFF2-40B4-BE49-F238E27FC236}">
                <a16:creationId xmlns:a16="http://schemas.microsoft.com/office/drawing/2014/main" id="{2A34612D-9036-374F-839C-0130423033CE}"/>
              </a:ext>
            </a:extLst>
          </p:cNvPr>
          <p:cNvSpPr/>
          <p:nvPr/>
        </p:nvSpPr>
        <p:spPr>
          <a:xfrm>
            <a:off x="6189807" y="5742000"/>
            <a:ext cx="216000" cy="1440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7753DF6-A19A-F646-89FA-A2ACBFD89422}"/>
              </a:ext>
            </a:extLst>
          </p:cNvPr>
          <p:cNvSpPr/>
          <p:nvPr/>
        </p:nvSpPr>
        <p:spPr>
          <a:xfrm>
            <a:off x="6414923" y="5601813"/>
            <a:ext cx="432000" cy="43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右箭头 62">
            <a:extLst>
              <a:ext uri="{FF2B5EF4-FFF2-40B4-BE49-F238E27FC236}">
                <a16:creationId xmlns:a16="http://schemas.microsoft.com/office/drawing/2014/main" id="{208420CB-0341-0B43-B7E3-6D11232914BE}"/>
              </a:ext>
            </a:extLst>
          </p:cNvPr>
          <p:cNvSpPr/>
          <p:nvPr/>
        </p:nvSpPr>
        <p:spPr>
          <a:xfrm>
            <a:off x="6880088" y="5742000"/>
            <a:ext cx="216000" cy="1440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0858C19-7517-B442-A43C-C2156CD4EAC4}"/>
              </a:ext>
            </a:extLst>
          </p:cNvPr>
          <p:cNvSpPr/>
          <p:nvPr/>
        </p:nvSpPr>
        <p:spPr>
          <a:xfrm>
            <a:off x="7123133" y="5601813"/>
            <a:ext cx="432000" cy="43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右箭头 64">
            <a:extLst>
              <a:ext uri="{FF2B5EF4-FFF2-40B4-BE49-F238E27FC236}">
                <a16:creationId xmlns:a16="http://schemas.microsoft.com/office/drawing/2014/main" id="{12B4DDF6-471B-CC4F-8B7F-8272D1087DFE}"/>
              </a:ext>
            </a:extLst>
          </p:cNvPr>
          <p:cNvSpPr/>
          <p:nvPr/>
        </p:nvSpPr>
        <p:spPr>
          <a:xfrm rot="16200000">
            <a:off x="7229653" y="5431801"/>
            <a:ext cx="226800" cy="90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789D13B-DADF-F64E-B585-DD68CB27F8D9}"/>
              </a:ext>
            </a:extLst>
          </p:cNvPr>
          <p:cNvSpPr/>
          <p:nvPr/>
        </p:nvSpPr>
        <p:spPr>
          <a:xfrm>
            <a:off x="7716763" y="4554000"/>
            <a:ext cx="288000" cy="79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7" name="右箭头 66">
            <a:extLst>
              <a:ext uri="{FF2B5EF4-FFF2-40B4-BE49-F238E27FC236}">
                <a16:creationId xmlns:a16="http://schemas.microsoft.com/office/drawing/2014/main" id="{43098FAD-87B7-D04D-8221-CE34744735C8}"/>
              </a:ext>
            </a:extLst>
          </p:cNvPr>
          <p:cNvSpPr/>
          <p:nvPr/>
        </p:nvSpPr>
        <p:spPr>
          <a:xfrm>
            <a:off x="7495979" y="4824000"/>
            <a:ext cx="216000" cy="1440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29FD115-86B6-AC4A-9CF0-899371FC9E27}"/>
              </a:ext>
            </a:extLst>
          </p:cNvPr>
          <p:cNvSpPr/>
          <p:nvPr/>
        </p:nvSpPr>
        <p:spPr>
          <a:xfrm>
            <a:off x="8245678" y="4554000"/>
            <a:ext cx="288000" cy="79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9" name="右箭头 68">
            <a:extLst>
              <a:ext uri="{FF2B5EF4-FFF2-40B4-BE49-F238E27FC236}">
                <a16:creationId xmlns:a16="http://schemas.microsoft.com/office/drawing/2014/main" id="{D8B08124-3F53-A74E-9689-53E15686DBD6}"/>
              </a:ext>
            </a:extLst>
          </p:cNvPr>
          <p:cNvSpPr/>
          <p:nvPr/>
        </p:nvSpPr>
        <p:spPr>
          <a:xfrm>
            <a:off x="8006963" y="4824000"/>
            <a:ext cx="216000" cy="1440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F9D1A5D-2722-8A4B-8A94-8E3B534703F7}"/>
              </a:ext>
            </a:extLst>
          </p:cNvPr>
          <p:cNvSpPr/>
          <p:nvPr/>
        </p:nvSpPr>
        <p:spPr>
          <a:xfrm>
            <a:off x="8370899" y="2757600"/>
            <a:ext cx="144000" cy="151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右箭头 70">
            <a:extLst>
              <a:ext uri="{FF2B5EF4-FFF2-40B4-BE49-F238E27FC236}">
                <a16:creationId xmlns:a16="http://schemas.microsoft.com/office/drawing/2014/main" id="{3EE14E16-7794-2042-9D73-5C9300862C29}"/>
              </a:ext>
            </a:extLst>
          </p:cNvPr>
          <p:cNvSpPr/>
          <p:nvPr/>
        </p:nvSpPr>
        <p:spPr>
          <a:xfrm rot="16200000">
            <a:off x="8312136" y="4374725"/>
            <a:ext cx="226800" cy="90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0E534D3-F5BF-EE43-B6D1-631136287545}"/>
              </a:ext>
            </a:extLst>
          </p:cNvPr>
          <p:cNvSpPr/>
          <p:nvPr/>
        </p:nvSpPr>
        <p:spPr>
          <a:xfrm>
            <a:off x="8211740" y="2757600"/>
            <a:ext cx="144000" cy="151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3FEE220-2925-9345-ACAB-8C852A177EF2}"/>
              </a:ext>
            </a:extLst>
          </p:cNvPr>
          <p:cNvSpPr/>
          <p:nvPr/>
        </p:nvSpPr>
        <p:spPr>
          <a:xfrm>
            <a:off x="8759814" y="2757600"/>
            <a:ext cx="144000" cy="151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右箭头 73">
            <a:extLst>
              <a:ext uri="{FF2B5EF4-FFF2-40B4-BE49-F238E27FC236}">
                <a16:creationId xmlns:a16="http://schemas.microsoft.com/office/drawing/2014/main" id="{F022ED82-DCD1-DD41-9EBB-B40CE6707F67}"/>
              </a:ext>
            </a:extLst>
          </p:cNvPr>
          <p:cNvSpPr/>
          <p:nvPr/>
        </p:nvSpPr>
        <p:spPr>
          <a:xfrm>
            <a:off x="8528629" y="3377013"/>
            <a:ext cx="216000" cy="1440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6AE3073D-51A1-5146-8CB9-F1B981AED4BB}"/>
              </a:ext>
            </a:extLst>
          </p:cNvPr>
          <p:cNvSpPr/>
          <p:nvPr/>
        </p:nvSpPr>
        <p:spPr>
          <a:xfrm>
            <a:off x="9163225" y="2757600"/>
            <a:ext cx="144000" cy="151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右箭头 75">
            <a:extLst>
              <a:ext uri="{FF2B5EF4-FFF2-40B4-BE49-F238E27FC236}">
                <a16:creationId xmlns:a16="http://schemas.microsoft.com/office/drawing/2014/main" id="{B38AA2A1-4699-3640-BC51-B6142C998ABA}"/>
              </a:ext>
            </a:extLst>
          </p:cNvPr>
          <p:cNvSpPr/>
          <p:nvPr/>
        </p:nvSpPr>
        <p:spPr>
          <a:xfrm>
            <a:off x="8932040" y="3376800"/>
            <a:ext cx="216000" cy="1440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4239B62-ADA1-4E4C-A1B1-51753DD0F1F8}"/>
              </a:ext>
            </a:extLst>
          </p:cNvPr>
          <p:cNvSpPr/>
          <p:nvPr/>
        </p:nvSpPr>
        <p:spPr>
          <a:xfrm>
            <a:off x="9199348" y="576142"/>
            <a:ext cx="72000" cy="18971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右箭头 77">
            <a:extLst>
              <a:ext uri="{FF2B5EF4-FFF2-40B4-BE49-F238E27FC236}">
                <a16:creationId xmlns:a16="http://schemas.microsoft.com/office/drawing/2014/main" id="{75BF96EC-96F0-094A-8623-96148B98A50F}"/>
              </a:ext>
            </a:extLst>
          </p:cNvPr>
          <p:cNvSpPr/>
          <p:nvPr/>
        </p:nvSpPr>
        <p:spPr>
          <a:xfrm rot="16200000">
            <a:off x="9111367" y="2554851"/>
            <a:ext cx="226800" cy="90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4355475-075E-0740-BF6D-E09E8E25D268}"/>
              </a:ext>
            </a:extLst>
          </p:cNvPr>
          <p:cNvSpPr/>
          <p:nvPr/>
        </p:nvSpPr>
        <p:spPr>
          <a:xfrm>
            <a:off x="9113579" y="576230"/>
            <a:ext cx="72000" cy="1897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右箭头 79">
            <a:extLst>
              <a:ext uri="{FF2B5EF4-FFF2-40B4-BE49-F238E27FC236}">
                <a16:creationId xmlns:a16="http://schemas.microsoft.com/office/drawing/2014/main" id="{47492242-3D9D-644C-8FAC-D08CF0CE0FC9}"/>
              </a:ext>
            </a:extLst>
          </p:cNvPr>
          <p:cNvSpPr/>
          <p:nvPr/>
        </p:nvSpPr>
        <p:spPr>
          <a:xfrm>
            <a:off x="8770325" y="5886341"/>
            <a:ext cx="216000" cy="144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6C0E693-C77A-9B42-A13B-26EEFC2796DE}"/>
                  </a:ext>
                </a:extLst>
              </p:cNvPr>
              <p:cNvSpPr txBox="1"/>
              <p:nvPr/>
            </p:nvSpPr>
            <p:spPr>
              <a:xfrm>
                <a:off x="9057470" y="5804237"/>
                <a:ext cx="2089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zh-CN" sz="1600" dirty="0">
                    <a:latin typeface="Times" pitchFamily="2" charset="0"/>
                  </a:rPr>
                  <a:t>, stride=1, Conv2d</a:t>
                </a:r>
                <a:endParaRPr kumimoji="1" lang="zh-CN" altLang="en-US" sz="160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6C0E693-C77A-9B42-A13B-26EEFC279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470" y="5804237"/>
                <a:ext cx="2089033" cy="338554"/>
              </a:xfrm>
              <a:prstGeom prst="rect">
                <a:avLst/>
              </a:prstGeom>
              <a:blipFill>
                <a:blip r:embed="rId16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右箭头 81">
            <a:extLst>
              <a:ext uri="{FF2B5EF4-FFF2-40B4-BE49-F238E27FC236}">
                <a16:creationId xmlns:a16="http://schemas.microsoft.com/office/drawing/2014/main" id="{00E9CBBB-6F50-9742-8C9D-B713FF96B473}"/>
              </a:ext>
            </a:extLst>
          </p:cNvPr>
          <p:cNvSpPr/>
          <p:nvPr/>
        </p:nvSpPr>
        <p:spPr>
          <a:xfrm>
            <a:off x="8769118" y="6146002"/>
            <a:ext cx="216000" cy="14400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F45D6271-7067-2C4F-9300-40B1976BF08C}"/>
                  </a:ext>
                </a:extLst>
              </p:cNvPr>
              <p:cNvSpPr txBox="1"/>
              <p:nvPr/>
            </p:nvSpPr>
            <p:spPr>
              <a:xfrm>
                <a:off x="9056263" y="6063900"/>
                <a:ext cx="6687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i="1" smtClean="0">
                          <a:latin typeface="Cambria Math" panose="02040503050406030204" pitchFamily="18" charset="0"/>
                        </a:rPr>
                        <m:t>Tanh</m:t>
                      </m:r>
                    </m:oMath>
                  </m:oMathPara>
                </a14:m>
                <a:endParaRPr lang="en-US" altLang="zh-CN" sz="160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F45D6271-7067-2C4F-9300-40B1976BF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263" y="6063900"/>
                <a:ext cx="668773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矩形 84">
            <a:extLst>
              <a:ext uri="{FF2B5EF4-FFF2-40B4-BE49-F238E27FC236}">
                <a16:creationId xmlns:a16="http://schemas.microsoft.com/office/drawing/2014/main" id="{45FFCE4C-9BDC-4943-94D9-D78B12D9758E}"/>
              </a:ext>
            </a:extLst>
          </p:cNvPr>
          <p:cNvSpPr/>
          <p:nvPr/>
        </p:nvSpPr>
        <p:spPr>
          <a:xfrm>
            <a:off x="9512989" y="558213"/>
            <a:ext cx="72000" cy="18971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右箭头 85">
            <a:extLst>
              <a:ext uri="{FF2B5EF4-FFF2-40B4-BE49-F238E27FC236}">
                <a16:creationId xmlns:a16="http://schemas.microsoft.com/office/drawing/2014/main" id="{3F9693ED-2E74-6245-98DE-E19D9005C920}"/>
              </a:ext>
            </a:extLst>
          </p:cNvPr>
          <p:cNvSpPr/>
          <p:nvPr/>
        </p:nvSpPr>
        <p:spPr>
          <a:xfrm>
            <a:off x="9610827" y="1490400"/>
            <a:ext cx="216000" cy="14400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BFAB2E9-556B-F241-8CF1-3EE65D983614}"/>
              </a:ext>
            </a:extLst>
          </p:cNvPr>
          <p:cNvSpPr/>
          <p:nvPr/>
        </p:nvSpPr>
        <p:spPr>
          <a:xfrm>
            <a:off x="9834594" y="586279"/>
            <a:ext cx="36000" cy="18971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FA85CDC-03FD-EB48-B1DB-BE0ACD38FCE7}"/>
                  </a:ext>
                </a:extLst>
              </p:cNvPr>
              <p:cNvSpPr txBox="1"/>
              <p:nvPr/>
            </p:nvSpPr>
            <p:spPr>
              <a:xfrm>
                <a:off x="330333" y="334800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FA85CDC-03FD-EB48-B1DB-BE0ACD38F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33" y="334800"/>
                <a:ext cx="324128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6316A886-9657-7A4C-A005-EE8D6031316F}"/>
                  </a:ext>
                </a:extLst>
              </p:cNvPr>
              <p:cNvSpPr txBox="1"/>
              <p:nvPr/>
            </p:nvSpPr>
            <p:spPr>
              <a:xfrm>
                <a:off x="590307" y="345281"/>
                <a:ext cx="4235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6316A886-9657-7A4C-A005-EE8D60313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07" y="345281"/>
                <a:ext cx="423514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5E46005-7A1C-9742-A5DE-DD422933E29A}"/>
                  </a:ext>
                </a:extLst>
              </p:cNvPr>
              <p:cNvSpPr txBox="1"/>
              <p:nvPr/>
            </p:nvSpPr>
            <p:spPr>
              <a:xfrm>
                <a:off x="904068" y="352800"/>
                <a:ext cx="4235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5E46005-7A1C-9742-A5DE-DD422933E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68" y="352800"/>
                <a:ext cx="423514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421601C6-7B31-6148-B686-6FEA04A29D26}"/>
                  </a:ext>
                </a:extLst>
              </p:cNvPr>
              <p:cNvSpPr txBox="1"/>
              <p:nvPr/>
            </p:nvSpPr>
            <p:spPr>
              <a:xfrm>
                <a:off x="1322195" y="2518522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421601C6-7B31-6148-B686-6FEA04A29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195" y="2518522"/>
                <a:ext cx="522899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AB547C3F-07CB-D147-88C0-EA075F7E3FC7}"/>
                  </a:ext>
                </a:extLst>
              </p:cNvPr>
              <p:cNvSpPr txBox="1"/>
              <p:nvPr/>
            </p:nvSpPr>
            <p:spPr>
              <a:xfrm>
                <a:off x="1707674" y="2527489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AB547C3F-07CB-D147-88C0-EA075F7E3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674" y="2527489"/>
                <a:ext cx="522899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6D234295-B3A1-8344-B199-0C19B16CEE5C}"/>
                  </a:ext>
                </a:extLst>
              </p:cNvPr>
              <p:cNvSpPr txBox="1"/>
              <p:nvPr/>
            </p:nvSpPr>
            <p:spPr>
              <a:xfrm>
                <a:off x="2303911" y="4330800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6D234295-B3A1-8344-B199-0C19B16CE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911" y="4330800"/>
                <a:ext cx="522900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B2562F0A-5DE5-2344-8EBA-1F1F53DB3951}"/>
                  </a:ext>
                </a:extLst>
              </p:cNvPr>
              <p:cNvSpPr txBox="1"/>
              <p:nvPr/>
            </p:nvSpPr>
            <p:spPr>
              <a:xfrm>
                <a:off x="2850753" y="4330800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B2562F0A-5DE5-2344-8EBA-1F1F53DB3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753" y="4330800"/>
                <a:ext cx="522900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250B06EB-E1B8-0542-8558-277103D26830}"/>
                  </a:ext>
                </a:extLst>
              </p:cNvPr>
              <p:cNvSpPr txBox="1"/>
              <p:nvPr/>
            </p:nvSpPr>
            <p:spPr>
              <a:xfrm>
                <a:off x="3541912" y="5351125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250B06EB-E1B8-0542-8558-277103D26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912" y="5351125"/>
                <a:ext cx="522900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8E82E2B1-1A96-2947-B44C-CAC5072210E8}"/>
                  </a:ext>
                </a:extLst>
              </p:cNvPr>
              <p:cNvSpPr txBox="1"/>
              <p:nvPr/>
            </p:nvSpPr>
            <p:spPr>
              <a:xfrm>
                <a:off x="4202599" y="5360400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8E82E2B1-1A96-2947-B44C-CAC507221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599" y="5360400"/>
                <a:ext cx="522900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右箭头 95">
            <a:extLst>
              <a:ext uri="{FF2B5EF4-FFF2-40B4-BE49-F238E27FC236}">
                <a16:creationId xmlns:a16="http://schemas.microsoft.com/office/drawing/2014/main" id="{2C3751E7-A41E-D044-89F3-2B5D1D121076}"/>
              </a:ext>
            </a:extLst>
          </p:cNvPr>
          <p:cNvSpPr/>
          <p:nvPr/>
        </p:nvSpPr>
        <p:spPr>
          <a:xfrm rot="10800000" flipH="1">
            <a:off x="3251437" y="4896661"/>
            <a:ext cx="3636000" cy="8280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右箭头 96">
            <a:extLst>
              <a:ext uri="{FF2B5EF4-FFF2-40B4-BE49-F238E27FC236}">
                <a16:creationId xmlns:a16="http://schemas.microsoft.com/office/drawing/2014/main" id="{02898188-2093-DB4D-898C-5C39058C7E19}"/>
              </a:ext>
            </a:extLst>
          </p:cNvPr>
          <p:cNvSpPr/>
          <p:nvPr/>
        </p:nvSpPr>
        <p:spPr>
          <a:xfrm rot="10800000" flipH="1">
            <a:off x="4686344" y="5748409"/>
            <a:ext cx="576000" cy="8280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右箭头 97">
            <a:extLst>
              <a:ext uri="{FF2B5EF4-FFF2-40B4-BE49-F238E27FC236}">
                <a16:creationId xmlns:a16="http://schemas.microsoft.com/office/drawing/2014/main" id="{685D4BCE-9874-AE42-B539-69711B92B270}"/>
              </a:ext>
            </a:extLst>
          </p:cNvPr>
          <p:cNvSpPr/>
          <p:nvPr/>
        </p:nvSpPr>
        <p:spPr>
          <a:xfrm rot="10800000" flipH="1">
            <a:off x="2066449" y="3417590"/>
            <a:ext cx="6120000" cy="8280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右箭头 99">
            <a:extLst>
              <a:ext uri="{FF2B5EF4-FFF2-40B4-BE49-F238E27FC236}">
                <a16:creationId xmlns:a16="http://schemas.microsoft.com/office/drawing/2014/main" id="{95A6D6E6-55C4-F740-8194-023A4B1B848A}"/>
              </a:ext>
            </a:extLst>
          </p:cNvPr>
          <p:cNvSpPr/>
          <p:nvPr/>
        </p:nvSpPr>
        <p:spPr>
          <a:xfrm rot="10800000" flipH="1">
            <a:off x="8747347" y="6400855"/>
            <a:ext cx="234000" cy="8280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2033259-83CC-7048-9099-C2796AC22467}"/>
              </a:ext>
            </a:extLst>
          </p:cNvPr>
          <p:cNvSpPr txBox="1"/>
          <p:nvPr/>
        </p:nvSpPr>
        <p:spPr>
          <a:xfrm>
            <a:off x="9084440" y="6269050"/>
            <a:ext cx="1519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" pitchFamily="2" charset="0"/>
              </a:rPr>
              <a:t>copy</a:t>
            </a:r>
            <a:r>
              <a:rPr lang="zh-CN" altLang="en-US" sz="1600" dirty="0">
                <a:latin typeface="Times" pitchFamily="2" charset="0"/>
              </a:rPr>
              <a:t> </a:t>
            </a:r>
            <a:r>
              <a:rPr lang="en-US" altLang="zh-CN" sz="1600" dirty="0">
                <a:latin typeface="Times" pitchFamily="2" charset="0"/>
              </a:rPr>
              <a:t>and</a:t>
            </a:r>
            <a:r>
              <a:rPr lang="zh-CN" altLang="en-US" sz="1600" dirty="0">
                <a:latin typeface="Times" pitchFamily="2" charset="0"/>
              </a:rPr>
              <a:t> </a:t>
            </a:r>
            <a:r>
              <a:rPr lang="en-US" altLang="zh-CN" sz="1600" dirty="0" err="1">
                <a:latin typeface="Times" pitchFamily="2" charset="0"/>
              </a:rPr>
              <a:t>concat</a:t>
            </a:r>
            <a:endParaRPr lang="en-US" altLang="zh-CN" sz="1600" dirty="0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388A99C7-87D3-8741-8B56-EB56C52208FC}"/>
                  </a:ext>
                </a:extLst>
              </p:cNvPr>
              <p:cNvSpPr txBox="1"/>
              <p:nvPr/>
            </p:nvSpPr>
            <p:spPr>
              <a:xfrm rot="16200000">
                <a:off x="3239254" y="5954400"/>
                <a:ext cx="5062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388A99C7-87D3-8741-8B56-EB56C5220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39254" y="5954400"/>
                <a:ext cx="506292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AFCBAE6-A4E2-7441-A334-3F1F4F6285CD}"/>
                  </a:ext>
                </a:extLst>
              </p:cNvPr>
              <p:cNvSpPr txBox="1"/>
              <p:nvPr/>
            </p:nvSpPr>
            <p:spPr>
              <a:xfrm rot="16200000">
                <a:off x="3875747" y="5954400"/>
                <a:ext cx="5062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AFCBAE6-A4E2-7441-A334-3F1F4F628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875747" y="5954400"/>
                <a:ext cx="506292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6F552217-03FE-7549-9307-2C31D74EB2FE}"/>
                  </a:ext>
                </a:extLst>
              </p:cNvPr>
              <p:cNvSpPr txBox="1"/>
              <p:nvPr/>
            </p:nvSpPr>
            <p:spPr>
              <a:xfrm rot="16200000">
                <a:off x="3992289" y="6339879"/>
                <a:ext cx="5062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6F552217-03FE-7549-9307-2C31D74EB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92289" y="6339879"/>
                <a:ext cx="506292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7A2BAFC2-0F7A-F34F-8C16-B9D2B1DDE9C5}"/>
                  </a:ext>
                </a:extLst>
              </p:cNvPr>
              <p:cNvSpPr txBox="1"/>
              <p:nvPr/>
            </p:nvSpPr>
            <p:spPr>
              <a:xfrm>
                <a:off x="4659798" y="6031115"/>
                <a:ext cx="622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7A2BAFC2-0F7A-F34F-8C16-B9D2B1DDE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798" y="6031115"/>
                <a:ext cx="622286" cy="30777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CA1A840F-0D42-7A43-A49B-CAD39FBDDA2B}"/>
                  </a:ext>
                </a:extLst>
              </p:cNvPr>
              <p:cNvSpPr txBox="1"/>
              <p:nvPr/>
            </p:nvSpPr>
            <p:spPr>
              <a:xfrm>
                <a:off x="5457656" y="5360400"/>
                <a:ext cx="622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CA1A840F-0D42-7A43-A49B-CAD39FBDD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656" y="5360400"/>
                <a:ext cx="622286" cy="30777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63898B3E-C380-E340-955E-43302AE8AE7D}"/>
                  </a:ext>
                </a:extLst>
              </p:cNvPr>
              <p:cNvSpPr txBox="1"/>
              <p:nvPr/>
            </p:nvSpPr>
            <p:spPr>
              <a:xfrm>
                <a:off x="6381020" y="5360400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63898B3E-C380-E340-955E-43302AE8A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020" y="5360400"/>
                <a:ext cx="522900" cy="30777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EFBA29DA-CD10-3044-802C-C08B67862E90}"/>
                  </a:ext>
                </a:extLst>
              </p:cNvPr>
              <p:cNvSpPr txBox="1"/>
              <p:nvPr/>
            </p:nvSpPr>
            <p:spPr>
              <a:xfrm rot="16200000">
                <a:off x="6081066" y="5954400"/>
                <a:ext cx="5062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EFBA29DA-CD10-3044-802C-C08B67862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081066" y="5954400"/>
                <a:ext cx="506292" cy="30777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1BCBE4A8-E2B5-4441-A003-97F98334591D}"/>
                  </a:ext>
                </a:extLst>
              </p:cNvPr>
              <p:cNvSpPr txBox="1"/>
              <p:nvPr/>
            </p:nvSpPr>
            <p:spPr>
              <a:xfrm rot="16200000">
                <a:off x="6789272" y="5954400"/>
                <a:ext cx="5062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1BCBE4A8-E2B5-4441-A003-97F983345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789272" y="5954400"/>
                <a:ext cx="506292" cy="30777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00266024-B96F-D342-A99F-3EC50D7A5039}"/>
                  </a:ext>
                </a:extLst>
              </p:cNvPr>
              <p:cNvSpPr txBox="1"/>
              <p:nvPr/>
            </p:nvSpPr>
            <p:spPr>
              <a:xfrm>
                <a:off x="7592063" y="4312800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00266024-B96F-D342-A99F-3EC50D7A5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063" y="4312800"/>
                <a:ext cx="522899" cy="30777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41C731A5-F6F7-B94C-8AC7-3AB19D91B3DC}"/>
                  </a:ext>
                </a:extLst>
              </p:cNvPr>
              <p:cNvSpPr txBox="1"/>
              <p:nvPr/>
            </p:nvSpPr>
            <p:spPr>
              <a:xfrm rot="16200000">
                <a:off x="7378465" y="5094000"/>
                <a:ext cx="506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e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41C731A5-F6F7-B94C-8AC7-3AB19D91B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378465" y="5094000"/>
                <a:ext cx="506292" cy="30777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0CB00F49-0E7A-A24A-8FE6-C65F6C32979E}"/>
                  </a:ext>
                </a:extLst>
              </p:cNvPr>
              <p:cNvSpPr txBox="1"/>
              <p:nvPr/>
            </p:nvSpPr>
            <p:spPr>
              <a:xfrm rot="16200000">
                <a:off x="7925309" y="5094000"/>
                <a:ext cx="506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e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0CB00F49-0E7A-A24A-8FE6-C65F6C329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925309" y="5094000"/>
                <a:ext cx="506292" cy="30777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42CC3041-6BAB-7E4B-B2F0-E966FC3F7475}"/>
                  </a:ext>
                </a:extLst>
              </p:cNvPr>
              <p:cNvSpPr txBox="1"/>
              <p:nvPr/>
            </p:nvSpPr>
            <p:spPr>
              <a:xfrm>
                <a:off x="6982301" y="4322058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42CC3041-6BAB-7E4B-B2F0-E966FC3F7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301" y="4322058"/>
                <a:ext cx="522900" cy="307777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9B8E278E-5EAC-0049-9085-9602E262885C}"/>
                  </a:ext>
                </a:extLst>
              </p:cNvPr>
              <p:cNvSpPr txBox="1"/>
              <p:nvPr/>
            </p:nvSpPr>
            <p:spPr>
              <a:xfrm>
                <a:off x="8119523" y="2521243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9B8E278E-5EAC-0049-9085-9602E2628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523" y="2521243"/>
                <a:ext cx="522900" cy="307777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AF21FF22-12D7-044F-9DC1-475050DE4EE8}"/>
                  </a:ext>
                </a:extLst>
              </p:cNvPr>
              <p:cNvSpPr txBox="1"/>
              <p:nvPr/>
            </p:nvSpPr>
            <p:spPr>
              <a:xfrm>
                <a:off x="8576721" y="2530210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AF21FF22-12D7-044F-9DC1-475050DE4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721" y="2530210"/>
                <a:ext cx="522900" cy="307777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3F56F83F-00F0-5F4E-AED3-0221C2D058C6}"/>
                  </a:ext>
                </a:extLst>
              </p:cNvPr>
              <p:cNvSpPr txBox="1"/>
              <p:nvPr/>
            </p:nvSpPr>
            <p:spPr>
              <a:xfrm rot="16200000">
                <a:off x="8310936" y="3895200"/>
                <a:ext cx="7505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64×64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3F56F83F-00F0-5F4E-AED3-0221C2D05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310936" y="3895200"/>
                <a:ext cx="750526" cy="307777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68490D0B-B0AC-C642-811E-9ACC8BF82B57}"/>
                  </a:ext>
                </a:extLst>
              </p:cNvPr>
              <p:cNvSpPr txBox="1"/>
              <p:nvPr/>
            </p:nvSpPr>
            <p:spPr>
              <a:xfrm rot="16200000">
                <a:off x="8714346" y="3895200"/>
                <a:ext cx="7505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64×64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68490D0B-B0AC-C642-811E-9ACC8BF82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714346" y="3895200"/>
                <a:ext cx="750526" cy="307777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368FEC1A-ADCD-704F-A9AF-0FDDC0A385D2}"/>
                  </a:ext>
                </a:extLst>
              </p:cNvPr>
              <p:cNvSpPr txBox="1"/>
              <p:nvPr/>
            </p:nvSpPr>
            <p:spPr>
              <a:xfrm rot="16200000">
                <a:off x="8557319" y="1994400"/>
                <a:ext cx="9492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128×128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368FEC1A-ADCD-704F-A9AF-0FDDC0A38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557319" y="1994400"/>
                <a:ext cx="94929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4DCF49CA-A910-8B46-9067-0020AF3223B5}"/>
                  </a:ext>
                </a:extLst>
              </p:cNvPr>
              <p:cNvSpPr txBox="1"/>
              <p:nvPr/>
            </p:nvSpPr>
            <p:spPr>
              <a:xfrm rot="16200000">
                <a:off x="8970711" y="1994400"/>
                <a:ext cx="9492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128×128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4DCF49CA-A910-8B46-9067-0020AF322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970711" y="1994400"/>
                <a:ext cx="949299" cy="307777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D6A5D1BD-4E88-3049-B426-35E8DE493205}"/>
                  </a:ext>
                </a:extLst>
              </p:cNvPr>
              <p:cNvSpPr txBox="1"/>
              <p:nvPr/>
            </p:nvSpPr>
            <p:spPr>
              <a:xfrm rot="16200000">
                <a:off x="9299732" y="1994400"/>
                <a:ext cx="9492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128×128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D6A5D1BD-4E88-3049-B426-35E8DE493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299732" y="1994400"/>
                <a:ext cx="949299" cy="307777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501DD690-63F7-054D-91A1-C730F491C7B6}"/>
                  </a:ext>
                </a:extLst>
              </p:cNvPr>
              <p:cNvSpPr txBox="1"/>
              <p:nvPr/>
            </p:nvSpPr>
            <p:spPr>
              <a:xfrm>
                <a:off x="8935308" y="352800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501DD690-63F7-054D-91A1-C730F491C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308" y="352800"/>
                <a:ext cx="522900" cy="307777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A7FE7F44-50DC-9448-AF91-4263BE3092E7}"/>
                  </a:ext>
                </a:extLst>
              </p:cNvPr>
              <p:cNvSpPr txBox="1"/>
              <p:nvPr/>
            </p:nvSpPr>
            <p:spPr>
              <a:xfrm>
                <a:off x="9356647" y="334871"/>
                <a:ext cx="4235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A7FE7F44-50DC-9448-AF91-4263BE309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647" y="334871"/>
                <a:ext cx="423514" cy="307777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A36F6A60-3BD8-CA42-BEC4-51EC8B83E53A}"/>
                  </a:ext>
                </a:extLst>
              </p:cNvPr>
              <p:cNvSpPr txBox="1"/>
              <p:nvPr/>
            </p:nvSpPr>
            <p:spPr>
              <a:xfrm>
                <a:off x="9706944" y="352800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A36F6A60-3BD8-CA42-BEC4-51EC8B83E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6944" y="352800"/>
                <a:ext cx="324128" cy="307777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右箭头 126">
            <a:extLst>
              <a:ext uri="{FF2B5EF4-FFF2-40B4-BE49-F238E27FC236}">
                <a16:creationId xmlns:a16="http://schemas.microsoft.com/office/drawing/2014/main" id="{0D65245A-EFEB-2D46-830D-16A0A7FAC0CE}"/>
              </a:ext>
            </a:extLst>
          </p:cNvPr>
          <p:cNvSpPr/>
          <p:nvPr/>
        </p:nvSpPr>
        <p:spPr>
          <a:xfrm rot="10800000" flipH="1">
            <a:off x="1139179" y="1506812"/>
            <a:ext cx="7956000" cy="8280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8" name="右箭头 127">
            <a:extLst>
              <a:ext uri="{FF2B5EF4-FFF2-40B4-BE49-F238E27FC236}">
                <a16:creationId xmlns:a16="http://schemas.microsoft.com/office/drawing/2014/main" id="{DBA37ECD-169F-6D42-B82D-02D2E9D12FB4}"/>
              </a:ext>
            </a:extLst>
          </p:cNvPr>
          <p:cNvSpPr/>
          <p:nvPr/>
        </p:nvSpPr>
        <p:spPr>
          <a:xfrm>
            <a:off x="9888735" y="1490400"/>
            <a:ext cx="216000" cy="14400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BC2742B7-7509-614F-BB74-4A2BB9150F3B}"/>
              </a:ext>
            </a:extLst>
          </p:cNvPr>
          <p:cNvSpPr/>
          <p:nvPr/>
        </p:nvSpPr>
        <p:spPr>
          <a:xfrm>
            <a:off x="10130431" y="577993"/>
            <a:ext cx="36000" cy="18971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0" name="右箭头 129">
            <a:extLst>
              <a:ext uri="{FF2B5EF4-FFF2-40B4-BE49-F238E27FC236}">
                <a16:creationId xmlns:a16="http://schemas.microsoft.com/office/drawing/2014/main" id="{D4D68EDD-AC54-D340-82D4-AAEFFF885697}"/>
              </a:ext>
            </a:extLst>
          </p:cNvPr>
          <p:cNvSpPr/>
          <p:nvPr/>
        </p:nvSpPr>
        <p:spPr>
          <a:xfrm>
            <a:off x="9280986" y="1490400"/>
            <a:ext cx="216000" cy="1440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D88CD96E-D54D-7F43-8B4F-E6F109D09765}"/>
                  </a:ext>
                </a:extLst>
              </p:cNvPr>
              <p:cNvSpPr txBox="1"/>
              <p:nvPr/>
            </p:nvSpPr>
            <p:spPr>
              <a:xfrm>
                <a:off x="10004129" y="361768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D88CD96E-D54D-7F43-8B4F-E6F109D09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129" y="361768"/>
                <a:ext cx="324128" cy="307777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780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155340E-BF03-A145-99DD-DE1756D7A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2209800"/>
            <a:ext cx="7035800" cy="35179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A1B1FDD-5C8D-134A-96A5-98FF5D0C7A10}"/>
              </a:ext>
            </a:extLst>
          </p:cNvPr>
          <p:cNvSpPr/>
          <p:nvPr/>
        </p:nvSpPr>
        <p:spPr>
          <a:xfrm>
            <a:off x="7853680" y="2037080"/>
            <a:ext cx="1879600" cy="3865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3162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Arrow Connector 9">
            <a:extLst>
              <a:ext uri="{FF2B5EF4-FFF2-40B4-BE49-F238E27FC236}">
                <a16:creationId xmlns:a16="http://schemas.microsoft.com/office/drawing/2014/main" id="{473E9081-C3CE-0D4D-BC66-D384095F59CF}"/>
              </a:ext>
            </a:extLst>
          </p:cNvPr>
          <p:cNvCxnSpPr>
            <a:cxnSpLocks/>
          </p:cNvCxnSpPr>
          <p:nvPr/>
        </p:nvCxnSpPr>
        <p:spPr>
          <a:xfrm flipV="1">
            <a:off x="8895264" y="4229751"/>
            <a:ext cx="1638000" cy="6257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21">
            <a:extLst>
              <a:ext uri="{FF2B5EF4-FFF2-40B4-BE49-F238E27FC236}">
                <a16:creationId xmlns:a16="http://schemas.microsoft.com/office/drawing/2014/main" id="{C029DF3D-C29F-0149-9555-CC073B9C8034}"/>
              </a:ext>
            </a:extLst>
          </p:cNvPr>
          <p:cNvCxnSpPr>
            <a:cxnSpLocks/>
          </p:cNvCxnSpPr>
          <p:nvPr/>
        </p:nvCxnSpPr>
        <p:spPr>
          <a:xfrm flipV="1">
            <a:off x="7244426" y="1999864"/>
            <a:ext cx="529200" cy="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9">
            <a:extLst>
              <a:ext uri="{FF2B5EF4-FFF2-40B4-BE49-F238E27FC236}">
                <a16:creationId xmlns:a16="http://schemas.microsoft.com/office/drawing/2014/main" id="{3097995C-1FA8-BE45-88A7-85551D99F5BD}"/>
              </a:ext>
            </a:extLst>
          </p:cNvPr>
          <p:cNvCxnSpPr>
            <a:cxnSpLocks/>
          </p:cNvCxnSpPr>
          <p:nvPr/>
        </p:nvCxnSpPr>
        <p:spPr>
          <a:xfrm flipV="1">
            <a:off x="5665721" y="3509751"/>
            <a:ext cx="1494000" cy="6257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606683" y="1516811"/>
            <a:ext cx="9171924" cy="3716372"/>
            <a:chOff x="2871699" y="2837501"/>
            <a:chExt cx="9171924" cy="3715579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11168823" y="3332437"/>
              <a:ext cx="874800" cy="1202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>
              <a:off x="6415242" y="4842040"/>
              <a:ext cx="770400" cy="0"/>
            </a:xfrm>
            <a:prstGeom prst="straightConnector1">
              <a:avLst/>
            </a:prstGeom>
            <a:ln w="412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4756207" y="4550502"/>
              <a:ext cx="1973366" cy="5826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" pitchFamily="2" charset="0"/>
                </a:rPr>
                <a:t>Generator</a:t>
              </a:r>
              <a:endParaRPr lang="en-GB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432615" y="4506084"/>
              <a:ext cx="1767600" cy="19075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" pitchFamily="2" charset="0"/>
                </a:rPr>
                <a:t>Discriminator</a:t>
              </a:r>
              <a:r>
                <a:rPr lang="zh-CN" altLang="en-US" b="1" dirty="0">
                  <a:solidFill>
                    <a:schemeClr val="tx1"/>
                  </a:solidFill>
                  <a:latin typeface="Times" pitchFamily="2" charset="0"/>
                </a:rPr>
                <a:t> </a:t>
              </a:r>
              <a:r>
                <a:rPr lang="en-US" altLang="zh-CN" b="1" dirty="0">
                  <a:solidFill>
                    <a:schemeClr val="tx1"/>
                  </a:solidFill>
                  <a:latin typeface="Times" pitchFamily="2" charset="0"/>
                </a:rPr>
                <a:t>Network</a:t>
              </a:r>
              <a:endParaRPr lang="en-GB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0031243" y="2837501"/>
              <a:ext cx="1202238" cy="868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Times" pitchFamily="2" charset="0"/>
                </a:rPr>
                <a:t>Classifier Network</a:t>
              </a:r>
            </a:p>
          </p:txBody>
        </p:sp>
        <p:cxnSp>
          <p:nvCxnSpPr>
            <p:cNvPr id="9" name="Straight Arrow Connector 8"/>
            <p:cNvCxnSpPr>
              <a:cxnSpLocks/>
            </p:cNvCxnSpPr>
            <p:nvPr/>
          </p:nvCxnSpPr>
          <p:spPr>
            <a:xfrm>
              <a:off x="3513762" y="4842040"/>
              <a:ext cx="1242445" cy="0"/>
            </a:xfrm>
            <a:prstGeom prst="straightConnector1">
              <a:avLst/>
            </a:prstGeom>
            <a:ln w="412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7939837" y="6086967"/>
              <a:ext cx="1494000" cy="6256"/>
            </a:xfrm>
            <a:prstGeom prst="straightConnector1">
              <a:avLst/>
            </a:prstGeom>
            <a:ln w="412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 flipV="1">
              <a:off x="3742343" y="3314435"/>
              <a:ext cx="3780000" cy="1203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cxnSpLocks/>
            </p:cNvCxnSpPr>
            <p:nvPr/>
          </p:nvCxnSpPr>
          <p:spPr>
            <a:xfrm flipV="1">
              <a:off x="7662825" y="3477815"/>
              <a:ext cx="0" cy="925003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cxnSpLocks/>
            </p:cNvCxnSpPr>
            <p:nvPr/>
          </p:nvCxnSpPr>
          <p:spPr>
            <a:xfrm flipV="1">
              <a:off x="7776774" y="3313677"/>
              <a:ext cx="853200" cy="1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7523811" y="3168023"/>
              <a:ext cx="287420" cy="2913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7556560" y="3313678"/>
              <a:ext cx="224191" cy="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3822" y="5731050"/>
              <a:ext cx="813599" cy="822030"/>
            </a:xfrm>
            <a:prstGeom prst="rect">
              <a:avLst/>
            </a:prstGeom>
          </p:spPr>
        </p:pic>
        <p:cxnSp>
          <p:nvCxnSpPr>
            <p:cNvPr id="43" name="Straight Arrow Connector 42"/>
            <p:cNvCxnSpPr>
              <a:cxnSpLocks/>
            </p:cNvCxnSpPr>
            <p:nvPr/>
          </p:nvCxnSpPr>
          <p:spPr>
            <a:xfrm flipV="1">
              <a:off x="3744384" y="3317576"/>
              <a:ext cx="0" cy="1277727"/>
            </a:xfrm>
            <a:prstGeom prst="straightConnector1">
              <a:avLst/>
            </a:prstGeom>
            <a:ln w="412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2871699" y="5258237"/>
              <a:ext cx="16380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600" dirty="0">
                  <a:latin typeface="Times" pitchFamily="2" charset="0"/>
                </a:rPr>
                <a:t>Normal and abnormal images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815416" y="5243927"/>
              <a:ext cx="16389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600" dirty="0">
                  <a:latin typeface="Times" pitchFamily="2" charset="0"/>
                </a:rPr>
                <a:t>Fake normal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125BFB41-BE60-3644-973B-DE5379925F80}"/>
              </a:ext>
            </a:extLst>
          </p:cNvPr>
          <p:cNvSpPr/>
          <p:nvPr/>
        </p:nvSpPr>
        <p:spPr>
          <a:xfrm>
            <a:off x="9637410" y="1821485"/>
            <a:ext cx="1900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imes" pitchFamily="2" charset="0"/>
              </a:rPr>
              <a:t>normal</a:t>
            </a:r>
            <a:r>
              <a:rPr lang="en-US" altLang="zh-CN" dirty="0">
                <a:latin typeface="Times" pitchFamily="2" charset="0"/>
              </a:rPr>
              <a:t>/abnormal</a:t>
            </a:r>
            <a:endParaRPr lang="en-GB" dirty="0">
              <a:latin typeface="Times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23836B-5652-DB41-A546-D27577F9A282}"/>
              </a:ext>
            </a:extLst>
          </p:cNvPr>
          <p:cNvSpPr/>
          <p:nvPr/>
        </p:nvSpPr>
        <p:spPr>
          <a:xfrm>
            <a:off x="10011791" y="4031560"/>
            <a:ext cx="1900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" pitchFamily="2" charset="0"/>
              </a:rPr>
              <a:t>real/fake</a:t>
            </a:r>
            <a:endParaRPr lang="en-GB" dirty="0">
              <a:latin typeface="Times" pitchFamily="2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B6479EB0-6306-E040-8F7C-7C0922B4E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054" y="3096978"/>
            <a:ext cx="812800" cy="8128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AFEC114-D2CB-8642-8AD9-05047A46B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283" y="3168978"/>
            <a:ext cx="812800" cy="8128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09D94D6-DBE9-CC48-91AF-CAA79529D5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2937" y="4500978"/>
            <a:ext cx="812800" cy="81280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71AD5EE5-3572-CC4A-B198-CF22B81BF2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5368" y="1542238"/>
            <a:ext cx="812800" cy="81280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468DC2DA-955A-4146-8FDD-85396C0C2E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5955" y="3064578"/>
            <a:ext cx="812800" cy="81280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C4156051-231D-0740-AB30-5A5B114E1D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11236" y="3154578"/>
            <a:ext cx="812800" cy="812800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31B54A8B-21E7-8A4E-BCD1-684A088565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2000" y="1605350"/>
            <a:ext cx="812800" cy="812800"/>
          </a:xfrm>
          <a:prstGeom prst="rect">
            <a:avLst/>
          </a:prstGeom>
        </p:spPr>
      </p:pic>
      <p:sp>
        <p:nvSpPr>
          <p:cNvPr id="60" name="Rectangle 45">
            <a:extLst>
              <a:ext uri="{FF2B5EF4-FFF2-40B4-BE49-F238E27FC236}">
                <a16:creationId xmlns:a16="http://schemas.microsoft.com/office/drawing/2014/main" id="{DB07F1C8-5AEE-4D44-8BF8-C409C4821622}"/>
              </a:ext>
            </a:extLst>
          </p:cNvPr>
          <p:cNvSpPr/>
          <p:nvPr/>
        </p:nvSpPr>
        <p:spPr>
          <a:xfrm>
            <a:off x="5132655" y="2374060"/>
            <a:ext cx="34060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itchFamily="2" charset="0"/>
              </a:rPr>
              <a:t>Difference</a:t>
            </a:r>
            <a:r>
              <a:rPr lang="zh-CN" altLang="en-US" sz="1600" dirty="0">
                <a:latin typeface="Times" pitchFamily="2" charset="0"/>
              </a:rPr>
              <a:t> </a:t>
            </a:r>
            <a:r>
              <a:rPr lang="en-US" altLang="zh-CN" sz="1600" dirty="0">
                <a:latin typeface="Times" pitchFamily="2" charset="0"/>
              </a:rPr>
              <a:t>between</a:t>
            </a:r>
            <a:r>
              <a:rPr lang="zh-CN" altLang="en-US" sz="1600" dirty="0">
                <a:latin typeface="Times" pitchFamily="2" charset="0"/>
              </a:rPr>
              <a:t> </a:t>
            </a:r>
            <a:endParaRPr lang="en-US" altLang="zh-CN" sz="1600" dirty="0">
              <a:latin typeface="Times" pitchFamily="2" charset="0"/>
            </a:endParaRPr>
          </a:p>
          <a:p>
            <a:pPr algn="ctr"/>
            <a:r>
              <a:rPr lang="en-US" altLang="zh-CN" sz="1600" dirty="0">
                <a:latin typeface="Times" pitchFamily="2" charset="0"/>
              </a:rPr>
              <a:t>Encoder-decoder’s</a:t>
            </a:r>
            <a:r>
              <a:rPr lang="zh-CN" altLang="en-US" sz="1600" dirty="0">
                <a:latin typeface="Times" pitchFamily="2" charset="0"/>
              </a:rPr>
              <a:t> </a:t>
            </a:r>
            <a:endParaRPr lang="en-US" altLang="zh-CN" sz="1600" dirty="0">
              <a:latin typeface="Times" pitchFamily="2" charset="0"/>
            </a:endParaRPr>
          </a:p>
          <a:p>
            <a:pPr algn="ctr"/>
            <a:r>
              <a:rPr lang="en-US" altLang="zh-CN" sz="1600" dirty="0">
                <a:latin typeface="Times" pitchFamily="2" charset="0"/>
              </a:rPr>
              <a:t>input</a:t>
            </a:r>
            <a:r>
              <a:rPr lang="zh-CN" altLang="en-US" sz="1600" dirty="0">
                <a:latin typeface="Times" pitchFamily="2" charset="0"/>
              </a:rPr>
              <a:t> </a:t>
            </a:r>
            <a:r>
              <a:rPr lang="en-US" altLang="zh-CN" sz="1600" dirty="0">
                <a:latin typeface="Times" pitchFamily="2" charset="0"/>
              </a:rPr>
              <a:t>and</a:t>
            </a:r>
            <a:r>
              <a:rPr lang="zh-CN" altLang="en-US" sz="1600" dirty="0">
                <a:latin typeface="Times" pitchFamily="2" charset="0"/>
              </a:rPr>
              <a:t> </a:t>
            </a:r>
            <a:r>
              <a:rPr lang="en-US" altLang="zh-CN" sz="1600" dirty="0">
                <a:latin typeface="Times" pitchFamily="2" charset="0"/>
              </a:rPr>
              <a:t>output</a:t>
            </a:r>
            <a:endParaRPr lang="en-GB" sz="1600" dirty="0">
              <a:latin typeface="Times" pitchFamily="2" charset="0"/>
            </a:endParaRPr>
          </a:p>
        </p:txBody>
      </p:sp>
      <p:sp>
        <p:nvSpPr>
          <p:cNvPr id="62" name="Rectangle 46">
            <a:extLst>
              <a:ext uri="{FF2B5EF4-FFF2-40B4-BE49-F238E27FC236}">
                <a16:creationId xmlns:a16="http://schemas.microsoft.com/office/drawing/2014/main" id="{1C501251-3BAA-CB42-BD16-C8C0EBB1E330}"/>
              </a:ext>
            </a:extLst>
          </p:cNvPr>
          <p:cNvSpPr/>
          <p:nvPr/>
        </p:nvSpPr>
        <p:spPr>
          <a:xfrm>
            <a:off x="4550400" y="5275314"/>
            <a:ext cx="1638996" cy="338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latin typeface="Times" pitchFamily="2" charset="0"/>
              </a:rPr>
              <a:t>Real normal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EF5D4A-2C2B-C94D-B732-E7028D6DF1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72000" y="160535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93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Arrow Connector 21">
            <a:extLst>
              <a:ext uri="{FF2B5EF4-FFF2-40B4-BE49-F238E27FC236}">
                <a16:creationId xmlns:a16="http://schemas.microsoft.com/office/drawing/2014/main" id="{C029DF3D-C29F-0149-9555-CC073B9C8034}"/>
              </a:ext>
            </a:extLst>
          </p:cNvPr>
          <p:cNvCxnSpPr>
            <a:cxnSpLocks/>
          </p:cNvCxnSpPr>
          <p:nvPr/>
        </p:nvCxnSpPr>
        <p:spPr>
          <a:xfrm flipV="1">
            <a:off x="7244426" y="1999864"/>
            <a:ext cx="529200" cy="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606683" y="1516811"/>
            <a:ext cx="9171924" cy="3006153"/>
            <a:chOff x="2871699" y="2837501"/>
            <a:chExt cx="9171924" cy="3005511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11168823" y="3332437"/>
              <a:ext cx="874800" cy="1202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>
              <a:off x="6415242" y="4842040"/>
              <a:ext cx="770400" cy="0"/>
            </a:xfrm>
            <a:prstGeom prst="straightConnector1">
              <a:avLst/>
            </a:prstGeom>
            <a:ln w="412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4756207" y="4550502"/>
              <a:ext cx="1973366" cy="5826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" pitchFamily="2" charset="0"/>
                </a:rPr>
                <a:t>Generator</a:t>
              </a:r>
              <a:endParaRPr lang="en-GB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0031243" y="2837501"/>
              <a:ext cx="1202238" cy="868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Times" pitchFamily="2" charset="0"/>
                </a:rPr>
                <a:t>Classifier Network</a:t>
              </a:r>
            </a:p>
          </p:txBody>
        </p:sp>
        <p:cxnSp>
          <p:nvCxnSpPr>
            <p:cNvPr id="9" name="Straight Arrow Connector 8"/>
            <p:cNvCxnSpPr>
              <a:cxnSpLocks/>
            </p:cNvCxnSpPr>
            <p:nvPr/>
          </p:nvCxnSpPr>
          <p:spPr>
            <a:xfrm>
              <a:off x="3513762" y="4842040"/>
              <a:ext cx="1242445" cy="0"/>
            </a:xfrm>
            <a:prstGeom prst="straightConnector1">
              <a:avLst/>
            </a:prstGeom>
            <a:ln w="412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 flipV="1">
              <a:off x="3742343" y="3314435"/>
              <a:ext cx="3780000" cy="1203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cxnSpLocks/>
            </p:cNvCxnSpPr>
            <p:nvPr/>
          </p:nvCxnSpPr>
          <p:spPr>
            <a:xfrm flipV="1">
              <a:off x="7662825" y="3477815"/>
              <a:ext cx="0" cy="925003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cxnSpLocks/>
            </p:cNvCxnSpPr>
            <p:nvPr/>
          </p:nvCxnSpPr>
          <p:spPr>
            <a:xfrm flipV="1">
              <a:off x="7776774" y="3313677"/>
              <a:ext cx="853200" cy="1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7523811" y="3168023"/>
              <a:ext cx="287420" cy="2913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7556560" y="3313678"/>
              <a:ext cx="224191" cy="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cxnSpLocks/>
            </p:cNvCxnSpPr>
            <p:nvPr/>
          </p:nvCxnSpPr>
          <p:spPr>
            <a:xfrm flipV="1">
              <a:off x="3744384" y="3317576"/>
              <a:ext cx="0" cy="1277727"/>
            </a:xfrm>
            <a:prstGeom prst="straightConnector1">
              <a:avLst/>
            </a:prstGeom>
            <a:ln w="412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2871699" y="5258237"/>
              <a:ext cx="16380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600" dirty="0">
                  <a:latin typeface="Times" pitchFamily="2" charset="0"/>
                </a:rPr>
                <a:t>Normal and abnormal images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815416" y="5243927"/>
              <a:ext cx="16389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600" dirty="0">
                  <a:latin typeface="Times" pitchFamily="2" charset="0"/>
                </a:rPr>
                <a:t>Fake normal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125BFB41-BE60-3644-973B-DE5379925F80}"/>
              </a:ext>
            </a:extLst>
          </p:cNvPr>
          <p:cNvSpPr/>
          <p:nvPr/>
        </p:nvSpPr>
        <p:spPr>
          <a:xfrm>
            <a:off x="9637410" y="1821485"/>
            <a:ext cx="1900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imes" pitchFamily="2" charset="0"/>
              </a:rPr>
              <a:t>normal</a:t>
            </a:r>
            <a:r>
              <a:rPr lang="en-US" altLang="zh-CN" dirty="0">
                <a:latin typeface="Times" pitchFamily="2" charset="0"/>
              </a:rPr>
              <a:t>/abnormal</a:t>
            </a:r>
            <a:endParaRPr lang="en-GB" dirty="0">
              <a:latin typeface="Times" pitchFamily="2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B6479EB0-6306-E040-8F7C-7C0922B4E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054" y="3096978"/>
            <a:ext cx="812800" cy="8128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AFEC114-D2CB-8642-8AD9-05047A46B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283" y="3168978"/>
            <a:ext cx="812800" cy="81280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71AD5EE5-3572-CC4A-B198-CF22B81BF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5368" y="1542238"/>
            <a:ext cx="812800" cy="81280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468DC2DA-955A-4146-8FDD-85396C0C2E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5955" y="3064578"/>
            <a:ext cx="812800" cy="81280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C4156051-231D-0740-AB30-5A5B114E1D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1236" y="3154578"/>
            <a:ext cx="812800" cy="812800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31B54A8B-21E7-8A4E-BCD1-684A088565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2000" y="1605350"/>
            <a:ext cx="812800" cy="812800"/>
          </a:xfrm>
          <a:prstGeom prst="rect">
            <a:avLst/>
          </a:prstGeom>
        </p:spPr>
      </p:pic>
      <p:sp>
        <p:nvSpPr>
          <p:cNvPr id="60" name="Rectangle 45">
            <a:extLst>
              <a:ext uri="{FF2B5EF4-FFF2-40B4-BE49-F238E27FC236}">
                <a16:creationId xmlns:a16="http://schemas.microsoft.com/office/drawing/2014/main" id="{DB07F1C8-5AEE-4D44-8BF8-C409C4821622}"/>
              </a:ext>
            </a:extLst>
          </p:cNvPr>
          <p:cNvSpPr/>
          <p:nvPr/>
        </p:nvSpPr>
        <p:spPr>
          <a:xfrm>
            <a:off x="5132655" y="2374060"/>
            <a:ext cx="34060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itchFamily="2" charset="0"/>
              </a:rPr>
              <a:t>Difference</a:t>
            </a:r>
            <a:r>
              <a:rPr lang="zh-CN" altLang="en-US" sz="1600" dirty="0">
                <a:latin typeface="Times" pitchFamily="2" charset="0"/>
              </a:rPr>
              <a:t> </a:t>
            </a:r>
            <a:r>
              <a:rPr lang="en-US" altLang="zh-CN" sz="1600" dirty="0">
                <a:latin typeface="Times" pitchFamily="2" charset="0"/>
              </a:rPr>
              <a:t>between</a:t>
            </a:r>
            <a:r>
              <a:rPr lang="zh-CN" altLang="en-US" sz="1600" dirty="0">
                <a:latin typeface="Times" pitchFamily="2" charset="0"/>
              </a:rPr>
              <a:t> </a:t>
            </a:r>
            <a:endParaRPr lang="en-US" altLang="zh-CN" sz="1600" dirty="0">
              <a:latin typeface="Times" pitchFamily="2" charset="0"/>
            </a:endParaRPr>
          </a:p>
          <a:p>
            <a:pPr algn="ctr"/>
            <a:r>
              <a:rPr lang="en-US" altLang="zh-CN" sz="1600" dirty="0">
                <a:latin typeface="Times" pitchFamily="2" charset="0"/>
              </a:rPr>
              <a:t>Encoder-decoder’s</a:t>
            </a:r>
            <a:r>
              <a:rPr lang="zh-CN" altLang="en-US" sz="1600" dirty="0">
                <a:latin typeface="Times" pitchFamily="2" charset="0"/>
              </a:rPr>
              <a:t> </a:t>
            </a:r>
            <a:endParaRPr lang="en-US" altLang="zh-CN" sz="1600" dirty="0">
              <a:latin typeface="Times" pitchFamily="2" charset="0"/>
            </a:endParaRPr>
          </a:p>
          <a:p>
            <a:pPr algn="ctr"/>
            <a:r>
              <a:rPr lang="en-US" altLang="zh-CN" sz="1600" dirty="0">
                <a:latin typeface="Times" pitchFamily="2" charset="0"/>
              </a:rPr>
              <a:t>input</a:t>
            </a:r>
            <a:r>
              <a:rPr lang="zh-CN" altLang="en-US" sz="1600" dirty="0">
                <a:latin typeface="Times" pitchFamily="2" charset="0"/>
              </a:rPr>
              <a:t> </a:t>
            </a:r>
            <a:r>
              <a:rPr lang="en-US" altLang="zh-CN" sz="1600" dirty="0">
                <a:latin typeface="Times" pitchFamily="2" charset="0"/>
              </a:rPr>
              <a:t>and</a:t>
            </a:r>
            <a:r>
              <a:rPr lang="zh-CN" altLang="en-US" sz="1600" dirty="0">
                <a:latin typeface="Times" pitchFamily="2" charset="0"/>
              </a:rPr>
              <a:t> </a:t>
            </a:r>
            <a:r>
              <a:rPr lang="en-US" altLang="zh-CN" sz="1600" dirty="0">
                <a:latin typeface="Times" pitchFamily="2" charset="0"/>
              </a:rPr>
              <a:t>output</a:t>
            </a:r>
            <a:endParaRPr lang="en-GB" sz="1600" dirty="0">
              <a:latin typeface="Times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EF5D4A-2C2B-C94D-B732-E7028D6DF1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2000" y="160535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4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440</TotalTime>
  <Words>270</Words>
  <Application>Microsoft Macintosh PowerPoint</Application>
  <PresentationFormat>自定义</PresentationFormat>
  <Paragraphs>132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等线</vt:lpstr>
      <vt:lpstr>等线 Light</vt:lpstr>
      <vt:lpstr>宋体</vt:lpstr>
      <vt:lpstr>Arial</vt:lpstr>
      <vt:lpstr>Calibri</vt:lpstr>
      <vt:lpstr>Calibri Light</vt:lpstr>
      <vt:lpstr>Cambria Math</vt:lpstr>
      <vt:lpstr>Times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616</cp:revision>
  <cp:lastPrinted>2020-02-22T06:12:56Z</cp:lastPrinted>
  <dcterms:created xsi:type="dcterms:W3CDTF">2020-02-17T03:11:37Z</dcterms:created>
  <dcterms:modified xsi:type="dcterms:W3CDTF">2020-02-22T06:12:57Z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2052-1.9.1.2994</vt:lpwstr>
  </property>
</Properties>
</file>