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9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hyperlink" Target="mailto:angela@bittiger.i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925" y="475722"/>
            <a:ext cx="5809224" cy="46023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273198" y="5291162"/>
            <a:ext cx="5176684" cy="1077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Elasticsearch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852855" y="5968269"/>
            <a:ext cx="401736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Chao Li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Search APIs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 search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'localhost:9200/starter/_search?q=tags:red&amp;pretty'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body search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'localhost:9200/_search?pretty'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"query" : {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"term" : { "red" : "pretty" }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Search APIs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Query</a:t>
            </a:r>
          </a:p>
          <a:p>
            <a:pPr marL="2921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'localhost:9200/_search?pretty'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"query" 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"match": { "tags": "red"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"highlight" 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"fields" 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"tags" : {}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</p:txBody>
      </p:sp>
      <p:sp>
        <p:nvSpPr>
          <p:cNvPr id="170" name="Shape 170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Cluster APIs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Health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'localhost:9200/_cluster/health?pretty'</a:t>
            </a:r>
          </a:p>
          <a:p>
            <a:pPr marL="2921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799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Scrapy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Basic usage of Scrapy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scrapy shell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xpath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spiders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pipline</a:t>
            </a:r>
          </a:p>
        </p:txBody>
      </p:sp>
      <p:sp>
        <p:nvSpPr>
          <p:cNvPr id="194" name="Shape 194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Index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is the place where we store data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points to physical shards, which is a single instance of Lucene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Shards are distributed among clusters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maintains the balance of shards among nodes while scale-out and scale-in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Shards could be primary or replica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Index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is the place where we store data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points to physical shards, which is a single instance of Lucene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Shards are distributed among clusters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maintains the balance of shards among nodes while scale-out and scale-in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Shards could be primary or replica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7" y="1261237"/>
            <a:ext cx="88296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How does documents got stored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524000" y="11905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'localhost:9200/starter/simple/1?pretty'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"message": "This is a cat"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'localhost:9200/starter/simple/1?pretty'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"message": "This is a dog"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  doc_1    doc_2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       x              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            x             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          x             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         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                           x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Mapping and Analysis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20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'localhost:9200/starter/_mapping/simple?pretty'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Mapping and Analysis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3333"/>
              <a:buFont typeface="Consolas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creates mappings based on the value of documents passed in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take full advantage of elasticsearch we create mappings manually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663" cy="94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532160" y="2860399"/>
            <a:ext cx="9284746" cy="538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Lesson 1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Analyzer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tokenizer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lowercase tokenizer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filters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lowercase token filter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ngram token filter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filters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char filter, etc.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Analyzer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-XPOST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'localhost:9200/_analyze?pretty'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"analyzer": "whitespace",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"text":     "The quick brown fox."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-XPOST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'localhost:9200/_analyze?pretty'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"tokenizer": "standard",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"filter":  [ "lowercase", "asciifolding" ],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"text":      "Is this déja vu?"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Mapping and Analysis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"mappings":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"simple":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"properties":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"message": 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"type": "keyword"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</p:txBody>
      </p:sp>
      <p:sp>
        <p:nvSpPr>
          <p:cNvPr id="267" name="Shape 267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799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elasticsearch-dsl-py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Why elasticsearch-dsl-py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body is vulnerable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hard to create complex query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799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get started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66" y="2032916"/>
            <a:ext cx="2150999" cy="21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/>
          <p:nvPr/>
        </p:nvSpPr>
        <p:spPr>
          <a:xfrm>
            <a:off x="4809517" y="750539"/>
            <a:ext cx="6096000" cy="15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关注微信，获得太阁最新信息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微信: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bit_tiger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官网: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BitTiger.io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25" y="2145625"/>
            <a:ext cx="2035325" cy="20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7325" y="674350"/>
            <a:ext cx="8386800" cy="97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课程项目负责人：Angela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/>
              <a:t>邮件：</a:t>
            </a:r>
            <a:r>
              <a:rPr lang="en-US" sz="1800" b="1" u="sng">
                <a:solidFill>
                  <a:schemeClr val="hlink"/>
                </a:solidFill>
                <a:hlinkClick r:id="rId5"/>
              </a:rPr>
              <a:t>angela@bittiger.io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/>
              <a:t>微信二维码：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331525" y="4735425"/>
            <a:ext cx="5326200" cy="8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https://github.com/chaopli/imdb-scraper-incomplete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524000" y="317479"/>
            <a:ext cx="9144000" cy="538093"/>
          </a:xfrm>
          <a:prstGeom prst="rect">
            <a:avLst/>
          </a:prstGeom>
          <a:solidFill>
            <a:schemeClr val="dk2">
              <a:alpha val="1450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524000" y="292986"/>
            <a:ext cx="9284746" cy="5380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Outline</a:t>
            </a:r>
          </a:p>
        </p:txBody>
      </p:sp>
      <p:sp>
        <p:nvSpPr>
          <p:cNvPr id="103" name="Shape 103"/>
          <p:cNvSpPr/>
          <p:nvPr/>
        </p:nvSpPr>
        <p:spPr>
          <a:xfrm>
            <a:off x="2347431" y="5337360"/>
            <a:ext cx="18473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524000" y="1261262"/>
            <a:ext cx="9144000" cy="54602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introduction to Elasticsearch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Scrapy - A Python scraper framework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persistence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663" cy="94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799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introduction to Elasticsearch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Search Engine</a:t>
            </a:r>
          </a:p>
        </p:txBody>
      </p:sp>
      <p:sp>
        <p:nvSpPr>
          <p:cNvPr id="118" name="Shape 118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documents for keywords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matching results in some order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 engine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Elasticsearch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is an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broadly-distributable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readily-scalable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enterprise-grade search engine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Accessible through an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and elaborate API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Elasticsearch can power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fast searches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support your data discovery applications.</a:t>
            </a:r>
          </a:p>
        </p:txBody>
      </p:sp>
      <p:sp>
        <p:nvSpPr>
          <p:cNvPr id="128" name="Shape 128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133" y="2657555"/>
            <a:ext cx="949799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532160" y="2860399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Let’s get started with some APIs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endParaRPr sz="3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Document APIs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'localhost:9200/starter/simple/1?pretty'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"user" : "username",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"message" : "trying out Elasticsearch"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500">
              <a:solidFill>
                <a:srgbClr val="00A33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-XGET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'localhost:9200/starter/simple/1?pretty'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-XDELETE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'http://localhost:9200/starter/simple/1?pretty'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Specific Language</a:t>
            </a:r>
          </a:p>
        </p:txBody>
      </p:sp>
      <p:sp>
        <p:nvSpPr>
          <p:cNvPr id="143" name="Shape 143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524000" y="317479"/>
            <a:ext cx="9144000" cy="538200"/>
          </a:xfrm>
          <a:prstGeom prst="rect">
            <a:avLst/>
          </a:prstGeom>
          <a:solidFill>
            <a:schemeClr val="dk2">
              <a:alpha val="1451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524000" y="292986"/>
            <a:ext cx="9284700" cy="5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Document APIs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524000" y="1261262"/>
            <a:ext cx="9144000" cy="546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 -XPUT 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'localhost:9200/starter/simple/1?pretty'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-d</a:t>
            </a: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"counter" : 1,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"tags" : ["red"]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</a:t>
            </a:r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2347431" y="5337360"/>
            <a:ext cx="1848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8" y="114631"/>
            <a:ext cx="94980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Macintosh PowerPoint</Application>
  <PresentationFormat>Widescreen</PresentationFormat>
  <Paragraphs>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Hejin Wang</cp:lastModifiedBy>
  <cp:revision>1</cp:revision>
  <dcterms:modified xsi:type="dcterms:W3CDTF">2017-02-07T06:23:04Z</dcterms:modified>
</cp:coreProperties>
</file>