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jpg"/><Relationship Id="rId4" Type="http://schemas.openxmlformats.org/officeDocument/2006/relationships/hyperlink" Target="mailto:angela@bittiger.io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4393" y="46758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524000" y="47968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1400" y="100059"/>
            <a:ext cx="5809200" cy="46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096" y="1925672"/>
            <a:ext cx="1329600" cy="13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3016" y="2836266"/>
            <a:ext cx="2150999" cy="21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5352967" y="1553889"/>
            <a:ext cx="60960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关注微信，获得太阁最新信息</a:t>
            </a: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微信: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bit_tiger</a:t>
            </a: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官网: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BitTiger.io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75" y="2948975"/>
            <a:ext cx="2035325" cy="20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920775" y="1553900"/>
            <a:ext cx="309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课程项目负责人：Angela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邮件：</a:t>
            </a:r>
            <a:r>
              <a:rPr b="1" lang="en-US" sz="1800" u="sng">
                <a:solidFill>
                  <a:schemeClr val="hlink"/>
                </a:solidFill>
                <a:hlinkClick r:id="rId4"/>
              </a:rPr>
              <a:t>angela@bittiger.io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微信二维码：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273198" y="5291162"/>
            <a:ext cx="5176684" cy="1077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Elasticsearch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852855" y="5968269"/>
            <a:ext cx="401736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Chao Li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3F3F3F"/>
                </a:solidFill>
              </a:rPr>
              <a:t>Keyword Datatype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Keyword datatype fields are stored as the raw string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Text Datatype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Important parameters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fields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analyzers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Analyzer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Character filters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Tokenizer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Token filters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 Analyzers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curl -XPOST 'localhost:9200/_analyze?pretty' -d'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"analyzer": "whitespace",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"text":     "The quick brown fox."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 Analyzers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curl -XPOST 'localhost:9200/_analyze?pretty' -d'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"tokenizer": "standard",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"filter":  [ "lowercase", "asciifolding" 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"text":      "Is this déja vu?"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'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Standard Analyzer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Tokenizer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Standard Tokenizer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Token Filters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Standard Token Filter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Lower Case Token Filter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Stop Token Filter (disabled by default)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Define our problem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Features we need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Filter by genre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Sort by rating, 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Display movie details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publish date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summary,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Search by fulltext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title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summary, etc.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Search suggestion while typing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Abstraction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title = Text(fields={'raw': {'type': 'keyword'}})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vote = Integer()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creators = Keyword(multi=True)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genres = Keyword(multi=True)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casts = Keyword(multi=True)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time = Integer()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countries = Keyword(multi=True)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summary = Text()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Abstraction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</a:t>
            </a:r>
            <a:r>
              <a:rPr lang="en-US"/>
              <a:t>plot_keywords = Keyword(multi=True)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languages = Keyword(multi=True)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filming_locations = Keyword(multi=True)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release_date = Date()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rating = Float()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poster = Keyword()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suggest = Completion(analyzer=trigram_analyzer,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     search_analyzer=analyzer('standard'))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Lesson 2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Deep into Suggester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Completion </a:t>
            </a:r>
            <a:r>
              <a:rPr lang="en-US"/>
              <a:t>Suggester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Search-as-you-type completion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prefix completion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</a:t>
            </a:r>
            <a:r>
              <a:rPr lang="en-US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XPUT 'localhost:9200</a:t>
            </a:r>
            <a:r>
              <a:rPr lang="en-US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music?pretty' </a:t>
            </a:r>
            <a:r>
              <a:rPr lang="en-US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d'{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"mappings"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"song"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"properties"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"suggest"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"completion"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},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{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"keyword"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Put some data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'localhost:9200/music/song/1?refresh&amp;pretty'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"suggest" : 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"input": [ "Nevermind", "Nirvana" ],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"weight" : 34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'localhost:9200/music/song/1?refresh&amp;pretty'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"suggest" : [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"input": "Nevermind",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"weight" : 10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"input": "Nirvana",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"weight" : 3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A33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 the suggestion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'localhost:9200/music/song/1?refresh&amp;pretty'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"suggest" : [ "Nevermind", "Nirvana" ]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A33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-XPOST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'localhost:9200/music/_search?pretty&amp;pretty'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"suggest": 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"song-suggest" : 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"prefix" : "nir",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"completion" : {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"field" : "suggest"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Finish the Elasticsearch Mapping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Flask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Quick Start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7780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b="1" lang="en-US" sz="31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flask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31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Flask</a:t>
            </a:r>
            <a:b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Flask</a:t>
            </a:r>
            <a:r>
              <a:rPr b="1"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b="1"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100">
                <a:solidFill>
                  <a:srgbClr val="8888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@app</a:t>
            </a:r>
            <a:r>
              <a:rPr lang="en-US" sz="3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1"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1"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31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hello_world</a:t>
            </a:r>
            <a:r>
              <a:rPr b="1" lang="en-US" sz="3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31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'Hello, World!'</a:t>
            </a:r>
          </a:p>
          <a:p>
            <a:pPr indent="127000" lvl="0" marL="68580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7780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py</a:t>
            </a:r>
            <a:br>
              <a:rPr lang="en-US" sz="2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templates</a:t>
            </a:r>
            <a:br>
              <a:rPr lang="en-US" sz="2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21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</a:p>
          <a:p>
            <a:pPr indent="0" lvl="0" marL="17780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flask</a:t>
            </a: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2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render_template</a:t>
            </a:r>
            <a:b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8888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@app</a:t>
            </a:r>
            <a:r>
              <a:rPr lang="en-US" sz="22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'/hello/'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8888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@app</a:t>
            </a:r>
            <a:r>
              <a:rPr lang="en-US" sz="22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'/hello/&lt;name&gt;'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2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2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2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200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render_template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4E9A0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'hello.html'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200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200">
                <a:solidFill>
                  <a:srgbClr val="582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22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Template - Jinja 2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 Template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7780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 from Flask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%}</a:t>
            </a:r>
            <a:b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%}</a:t>
            </a:r>
            <a:b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Hello, World!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-US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446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endif</a:t>
            </a:r>
            <a:r>
              <a:rPr lang="en-US">
                <a:solidFill>
                  <a:srgbClr val="3E434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F5902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%}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347431" y="5337360"/>
            <a:ext cx="18473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524000" y="1261262"/>
            <a:ext cx="9144000" cy="54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Deep into Elasticsearch mapping and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Define our data abstraction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Finishing data mapping with elasticsearch_dsl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532160" y="2860399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2764399" y="1166295"/>
            <a:ext cx="8854800" cy="18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Elasticsearch mapping and analysis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Field Data Types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Array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Binary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Date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IP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Keyword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Nested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Numeric datatypes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Object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String datatype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-US" sz="2100"/>
              <a:t>Text datatype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00A33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3F3F3F"/>
                </a:solidFill>
              </a:rPr>
              <a:t>Array Datatype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2860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In Elasticsearch, there is no dedicated array type. Any field can contain zero or more values by default, however, all values in the array must be of the same datatype.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Objects cannot be stored independently in 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Nested field instead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Array Datatype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79300" y="171957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curl -XPUT 'localhost:9200/starter/simple/4?pretty' -d '</a:t>
            </a:r>
            <a:br>
              <a:rPr lang="en-US"/>
            </a:br>
            <a:r>
              <a:rPr lang="en-US"/>
              <a:t>{ "name": [{"first_name": "Chao", "last_name": "Li"}, {"first_name": "C", "last_name": "L"}]}'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3F3F3F"/>
                </a:solidFill>
              </a:rPr>
              <a:t>Array Datatype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-d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"query":{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"nested":{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"path":"name",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"query":{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"bool":{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"must":[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"match":{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"name.first_name":"C"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},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"match":{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"name.last_name":"I"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'localhost:9200/starter/_search?pretty'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A33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54200" y="555925"/>
            <a:ext cx="9699600" cy="7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3F3F3F"/>
                </a:solidFill>
              </a:rPr>
              <a:t>Array Datatype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-d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"mappings":{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"simple":{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"properties":{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"name":{  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"type":"nested"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'localhost:9200/starter?pretty'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