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D3FF"/>
    <a:srgbClr val="EEFD70"/>
    <a:srgbClr val="76FCE9"/>
    <a:srgbClr val="D0FF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14" autoAdjust="0"/>
  </p:normalViewPr>
  <p:slideViewPr>
    <p:cSldViewPr snapToGrid="0">
      <p:cViewPr varScale="1">
        <p:scale>
          <a:sx n="82" d="100"/>
          <a:sy n="82"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Ruizi 張 瑞子" userId="b9c4354e-821d-4c5d-a229-8a4dec8f7817" providerId="ADAL" clId="{894F8049-E758-4CFD-8FD7-487B7ED7A053}"/>
    <pc:docChg chg="undo custSel addSld modSld">
      <pc:chgData name="ZHANG Ruizi 張 瑞子" userId="b9c4354e-821d-4c5d-a229-8a4dec8f7817" providerId="ADAL" clId="{894F8049-E758-4CFD-8FD7-487B7ED7A053}" dt="2023-05-17T06:03:37.394" v="3385"/>
      <pc:docMkLst>
        <pc:docMk/>
      </pc:docMkLst>
      <pc:sldChg chg="addSp delSp modSp new mod modNotesTx">
        <pc:chgData name="ZHANG Ruizi 張 瑞子" userId="b9c4354e-821d-4c5d-a229-8a4dec8f7817" providerId="ADAL" clId="{894F8049-E758-4CFD-8FD7-487B7ED7A053}" dt="2023-05-17T06:03:37.394" v="3385"/>
        <pc:sldMkLst>
          <pc:docMk/>
          <pc:sldMk cId="1369407498" sldId="256"/>
        </pc:sldMkLst>
        <pc:spChg chg="del">
          <ac:chgData name="ZHANG Ruizi 張 瑞子" userId="b9c4354e-821d-4c5d-a229-8a4dec8f7817" providerId="ADAL" clId="{894F8049-E758-4CFD-8FD7-487B7ED7A053}" dt="2023-05-16T09:44:25.300" v="1" actId="21"/>
          <ac:spMkLst>
            <pc:docMk/>
            <pc:sldMk cId="1369407498" sldId="256"/>
            <ac:spMk id="2" creationId="{C4D8EC40-F411-DDB3-7045-4F95503F8B85}"/>
          </ac:spMkLst>
        </pc:spChg>
        <pc:spChg chg="del">
          <ac:chgData name="ZHANG Ruizi 張 瑞子" userId="b9c4354e-821d-4c5d-a229-8a4dec8f7817" providerId="ADAL" clId="{894F8049-E758-4CFD-8FD7-487B7ED7A053}" dt="2023-05-16T09:44:27.706" v="2" actId="21"/>
          <ac:spMkLst>
            <pc:docMk/>
            <pc:sldMk cId="1369407498" sldId="256"/>
            <ac:spMk id="3" creationId="{5019DE52-47BC-6CFD-7A04-493A7E4A3F25}"/>
          </ac:spMkLst>
        </pc:spChg>
        <pc:spChg chg="add mod">
          <ac:chgData name="ZHANG Ruizi 張 瑞子" userId="b9c4354e-821d-4c5d-a229-8a4dec8f7817" providerId="ADAL" clId="{894F8049-E758-4CFD-8FD7-487B7ED7A053}" dt="2023-05-16T09:54:28.871" v="422" actId="1036"/>
          <ac:spMkLst>
            <pc:docMk/>
            <pc:sldMk cId="1369407498" sldId="256"/>
            <ac:spMk id="5" creationId="{28CE328C-91D9-CFC0-B9DC-E4073C64B895}"/>
          </ac:spMkLst>
        </pc:spChg>
        <pc:spChg chg="add mod">
          <ac:chgData name="ZHANG Ruizi 張 瑞子" userId="b9c4354e-821d-4c5d-a229-8a4dec8f7817" providerId="ADAL" clId="{894F8049-E758-4CFD-8FD7-487B7ED7A053}" dt="2023-05-16T09:54:35.734" v="423" actId="14100"/>
          <ac:spMkLst>
            <pc:docMk/>
            <pc:sldMk cId="1369407498" sldId="256"/>
            <ac:spMk id="6" creationId="{E381E566-813B-15CC-5A33-BAFC710863F6}"/>
          </ac:spMkLst>
        </pc:spChg>
        <pc:spChg chg="add mod">
          <ac:chgData name="ZHANG Ruizi 張 瑞子" userId="b9c4354e-821d-4c5d-a229-8a4dec8f7817" providerId="ADAL" clId="{894F8049-E758-4CFD-8FD7-487B7ED7A053}" dt="2023-05-16T09:54:40.689" v="424" actId="14100"/>
          <ac:spMkLst>
            <pc:docMk/>
            <pc:sldMk cId="1369407498" sldId="256"/>
            <ac:spMk id="7" creationId="{8DD29106-AB7B-72C8-50EF-93285F132749}"/>
          </ac:spMkLst>
        </pc:spChg>
        <pc:spChg chg="add mod">
          <ac:chgData name="ZHANG Ruizi 張 瑞子" userId="b9c4354e-821d-4c5d-a229-8a4dec8f7817" providerId="ADAL" clId="{894F8049-E758-4CFD-8FD7-487B7ED7A053}" dt="2023-05-16T09:55:01.340" v="429" actId="14100"/>
          <ac:spMkLst>
            <pc:docMk/>
            <pc:sldMk cId="1369407498" sldId="256"/>
            <ac:spMk id="8" creationId="{0FB07380-3332-F75B-1692-0C18D5DB7836}"/>
          </ac:spMkLst>
        </pc:spChg>
        <pc:spChg chg="add mod">
          <ac:chgData name="ZHANG Ruizi 張 瑞子" userId="b9c4354e-821d-4c5d-a229-8a4dec8f7817" providerId="ADAL" clId="{894F8049-E758-4CFD-8FD7-487B7ED7A053}" dt="2023-05-16T09:55:09.889" v="431" actId="14100"/>
          <ac:spMkLst>
            <pc:docMk/>
            <pc:sldMk cId="1369407498" sldId="256"/>
            <ac:spMk id="9" creationId="{2B3A248C-F5D1-FD7C-686A-BEC1E662E156}"/>
          </ac:spMkLst>
        </pc:spChg>
        <pc:spChg chg="add mod">
          <ac:chgData name="ZHANG Ruizi 張 瑞子" userId="b9c4354e-821d-4c5d-a229-8a4dec8f7817" providerId="ADAL" clId="{894F8049-E758-4CFD-8FD7-487B7ED7A053}" dt="2023-05-16T09:55:23.387" v="433" actId="14100"/>
          <ac:spMkLst>
            <pc:docMk/>
            <pc:sldMk cId="1369407498" sldId="256"/>
            <ac:spMk id="10" creationId="{35093DB1-25B8-7DE0-428B-22684D137947}"/>
          </ac:spMkLst>
        </pc:spChg>
        <pc:spChg chg="add mod">
          <ac:chgData name="ZHANG Ruizi 張 瑞子" userId="b9c4354e-821d-4c5d-a229-8a4dec8f7817" providerId="ADAL" clId="{894F8049-E758-4CFD-8FD7-487B7ED7A053}" dt="2023-05-16T09:55:26.975" v="434" actId="14100"/>
          <ac:spMkLst>
            <pc:docMk/>
            <pc:sldMk cId="1369407498" sldId="256"/>
            <ac:spMk id="11" creationId="{6C775887-51A7-AEAF-F223-9B2A6ACE674E}"/>
          </ac:spMkLst>
        </pc:spChg>
        <pc:spChg chg="add mod">
          <ac:chgData name="ZHANG Ruizi 張 瑞子" userId="b9c4354e-821d-4c5d-a229-8a4dec8f7817" providerId="ADAL" clId="{894F8049-E758-4CFD-8FD7-487B7ED7A053}" dt="2023-05-16T09:55:16.931" v="432" actId="14100"/>
          <ac:spMkLst>
            <pc:docMk/>
            <pc:sldMk cId="1369407498" sldId="256"/>
            <ac:spMk id="12" creationId="{571D72DF-42C6-5CCE-63B0-F63A12C66CD5}"/>
          </ac:spMkLst>
        </pc:spChg>
        <pc:spChg chg="add mod">
          <ac:chgData name="ZHANG Ruizi 張 瑞子" userId="b9c4354e-821d-4c5d-a229-8a4dec8f7817" providerId="ADAL" clId="{894F8049-E758-4CFD-8FD7-487B7ED7A053}" dt="2023-05-16T09:48:19.560" v="111" actId="14100"/>
          <ac:spMkLst>
            <pc:docMk/>
            <pc:sldMk cId="1369407498" sldId="256"/>
            <ac:spMk id="13" creationId="{07409B50-FE01-C17F-A46E-2B88DD7919BF}"/>
          </ac:spMkLst>
        </pc:spChg>
        <pc:spChg chg="add del mod">
          <ac:chgData name="ZHANG Ruizi 張 瑞子" userId="b9c4354e-821d-4c5d-a229-8a4dec8f7817" providerId="ADAL" clId="{894F8049-E758-4CFD-8FD7-487B7ED7A053}" dt="2023-05-16T09:46:29.067" v="57" actId="21"/>
          <ac:spMkLst>
            <pc:docMk/>
            <pc:sldMk cId="1369407498" sldId="256"/>
            <ac:spMk id="14" creationId="{EE87F7C3-7E61-95C7-565E-89CB479F1CE8}"/>
          </ac:spMkLst>
        </pc:spChg>
        <pc:spChg chg="add mod">
          <ac:chgData name="ZHANG Ruizi 張 瑞子" userId="b9c4354e-821d-4c5d-a229-8a4dec8f7817" providerId="ADAL" clId="{894F8049-E758-4CFD-8FD7-487B7ED7A053}" dt="2023-05-16T09:55:42.157" v="438" actId="1076"/>
          <ac:spMkLst>
            <pc:docMk/>
            <pc:sldMk cId="1369407498" sldId="256"/>
            <ac:spMk id="15" creationId="{80CD1029-90FF-01FA-1263-437EF03E9EFE}"/>
          </ac:spMkLst>
        </pc:spChg>
        <pc:spChg chg="add mod">
          <ac:chgData name="ZHANG Ruizi 張 瑞子" userId="b9c4354e-821d-4c5d-a229-8a4dec8f7817" providerId="ADAL" clId="{894F8049-E758-4CFD-8FD7-487B7ED7A053}" dt="2023-05-16T09:55:37.263" v="436" actId="1076"/>
          <ac:spMkLst>
            <pc:docMk/>
            <pc:sldMk cId="1369407498" sldId="256"/>
            <ac:spMk id="16" creationId="{916D645E-D258-0BE6-09EF-4FB1B23B0CCB}"/>
          </ac:spMkLst>
        </pc:spChg>
        <pc:spChg chg="add mod">
          <ac:chgData name="ZHANG Ruizi 張 瑞子" userId="b9c4354e-821d-4c5d-a229-8a4dec8f7817" providerId="ADAL" clId="{894F8049-E758-4CFD-8FD7-487B7ED7A053}" dt="2023-05-16T09:56:08.644" v="452" actId="1076"/>
          <ac:spMkLst>
            <pc:docMk/>
            <pc:sldMk cId="1369407498" sldId="256"/>
            <ac:spMk id="17" creationId="{D8A46B79-F142-5D04-7550-69C67B0DDCC2}"/>
          </ac:spMkLst>
        </pc:spChg>
        <pc:spChg chg="add mod">
          <ac:chgData name="ZHANG Ruizi 張 瑞子" userId="b9c4354e-821d-4c5d-a229-8a4dec8f7817" providerId="ADAL" clId="{894F8049-E758-4CFD-8FD7-487B7ED7A053}" dt="2023-05-16T09:54:57.218" v="428" actId="1076"/>
          <ac:spMkLst>
            <pc:docMk/>
            <pc:sldMk cId="1369407498" sldId="256"/>
            <ac:spMk id="18" creationId="{3856F6E2-C2D7-3FBD-0956-27F0AC268AA0}"/>
          </ac:spMkLst>
        </pc:spChg>
        <pc:spChg chg="add mod">
          <ac:chgData name="ZHANG Ruizi 張 瑞子" userId="b9c4354e-821d-4c5d-a229-8a4dec8f7817" providerId="ADAL" clId="{894F8049-E758-4CFD-8FD7-487B7ED7A053}" dt="2023-05-16T09:55:04.648" v="430" actId="1076"/>
          <ac:spMkLst>
            <pc:docMk/>
            <pc:sldMk cId="1369407498" sldId="256"/>
            <ac:spMk id="19" creationId="{D5A28109-F8D4-59EA-8578-74FFECDDDF3A}"/>
          </ac:spMkLst>
        </pc:spChg>
        <pc:spChg chg="add mod">
          <ac:chgData name="ZHANG Ruizi 張 瑞子" userId="b9c4354e-821d-4c5d-a229-8a4dec8f7817" providerId="ADAL" clId="{894F8049-E758-4CFD-8FD7-487B7ED7A053}" dt="2023-05-16T09:56:51.990" v="496" actId="1076"/>
          <ac:spMkLst>
            <pc:docMk/>
            <pc:sldMk cId="1369407498" sldId="256"/>
            <ac:spMk id="20" creationId="{A7868E24-907F-F362-F366-19D3A5AF1103}"/>
          </ac:spMkLst>
        </pc:spChg>
        <pc:spChg chg="add mod">
          <ac:chgData name="ZHANG Ruizi 張 瑞子" userId="b9c4354e-821d-4c5d-a229-8a4dec8f7817" providerId="ADAL" clId="{894F8049-E758-4CFD-8FD7-487B7ED7A053}" dt="2023-05-16T09:57:04.628" v="518" actId="1076"/>
          <ac:spMkLst>
            <pc:docMk/>
            <pc:sldMk cId="1369407498" sldId="256"/>
            <ac:spMk id="21" creationId="{7F236789-FF60-5B5C-210B-9B82C4D0C309}"/>
          </ac:spMkLst>
        </pc:spChg>
        <pc:spChg chg="add mod">
          <ac:chgData name="ZHANG Ruizi 張 瑞子" userId="b9c4354e-821d-4c5d-a229-8a4dec8f7817" providerId="ADAL" clId="{894F8049-E758-4CFD-8FD7-487B7ED7A053}" dt="2023-05-16T09:57:32.539" v="530" actId="1076"/>
          <ac:spMkLst>
            <pc:docMk/>
            <pc:sldMk cId="1369407498" sldId="256"/>
            <ac:spMk id="22" creationId="{67BE1325-0CE9-CEB1-3F6C-101F37E00420}"/>
          </ac:spMkLst>
        </pc:spChg>
        <pc:spChg chg="add mod">
          <ac:chgData name="ZHANG Ruizi 張 瑞子" userId="b9c4354e-821d-4c5d-a229-8a4dec8f7817" providerId="ADAL" clId="{894F8049-E758-4CFD-8FD7-487B7ED7A053}" dt="2023-05-17T06:03:37.394" v="3385"/>
          <ac:spMkLst>
            <pc:docMk/>
            <pc:sldMk cId="1369407498" sldId="256"/>
            <ac:spMk id="23" creationId="{2023C1F2-9015-2DEB-D7F6-7C7264C5679E}"/>
          </ac:spMkLst>
        </pc:spChg>
        <pc:spChg chg="add mod">
          <ac:chgData name="ZHANG Ruizi 張 瑞子" userId="b9c4354e-821d-4c5d-a229-8a4dec8f7817" providerId="ADAL" clId="{894F8049-E758-4CFD-8FD7-487B7ED7A053}" dt="2023-05-16T09:56:48.937" v="495" actId="1076"/>
          <ac:spMkLst>
            <pc:docMk/>
            <pc:sldMk cId="1369407498" sldId="256"/>
            <ac:spMk id="24" creationId="{CF55E30C-810D-0D12-1B4F-5509515E8D0A}"/>
          </ac:spMkLst>
        </pc:spChg>
        <pc:spChg chg="add mod">
          <ac:chgData name="ZHANG Ruizi 張 瑞子" userId="b9c4354e-821d-4c5d-a229-8a4dec8f7817" providerId="ADAL" clId="{894F8049-E758-4CFD-8FD7-487B7ED7A053}" dt="2023-05-16T09:56:35.121" v="475" actId="1076"/>
          <ac:spMkLst>
            <pc:docMk/>
            <pc:sldMk cId="1369407498" sldId="256"/>
            <ac:spMk id="25" creationId="{018A950C-B4A8-FCFB-48C1-DCD00D460EBB}"/>
          </ac:spMkLst>
        </pc:spChg>
        <pc:spChg chg="add mod">
          <ac:chgData name="ZHANG Ruizi 張 瑞子" userId="b9c4354e-821d-4c5d-a229-8a4dec8f7817" providerId="ADAL" clId="{894F8049-E758-4CFD-8FD7-487B7ED7A053}" dt="2023-05-16T09:57:09.117" v="520" actId="14100"/>
          <ac:spMkLst>
            <pc:docMk/>
            <pc:sldMk cId="1369407498" sldId="256"/>
            <ac:spMk id="26" creationId="{F5CCFB21-E4AD-B15D-9344-8CB72894CF70}"/>
          </ac:spMkLst>
        </pc:spChg>
        <pc:spChg chg="add mod">
          <ac:chgData name="ZHANG Ruizi 張 瑞子" userId="b9c4354e-821d-4c5d-a229-8a4dec8f7817" providerId="ADAL" clId="{894F8049-E758-4CFD-8FD7-487B7ED7A053}" dt="2023-05-16T09:56:17.007" v="455" actId="1076"/>
          <ac:spMkLst>
            <pc:docMk/>
            <pc:sldMk cId="1369407498" sldId="256"/>
            <ac:spMk id="27" creationId="{D5B8383F-3DE7-4C58-BA91-F7430F859801}"/>
          </ac:spMkLst>
        </pc:spChg>
        <pc:spChg chg="add mod">
          <ac:chgData name="ZHANG Ruizi 張 瑞子" userId="b9c4354e-821d-4c5d-a229-8a4dec8f7817" providerId="ADAL" clId="{894F8049-E758-4CFD-8FD7-487B7ED7A053}" dt="2023-05-16T09:56:02.279" v="451" actId="1076"/>
          <ac:spMkLst>
            <pc:docMk/>
            <pc:sldMk cId="1369407498" sldId="256"/>
            <ac:spMk id="28" creationId="{089B991A-B5B9-845E-0EA8-CE2427F026F6}"/>
          </ac:spMkLst>
        </pc:spChg>
        <pc:spChg chg="add mod">
          <ac:chgData name="ZHANG Ruizi 張 瑞子" userId="b9c4354e-821d-4c5d-a229-8a4dec8f7817" providerId="ADAL" clId="{894F8049-E758-4CFD-8FD7-487B7ED7A053}" dt="2023-05-16T09:55:40.336" v="437" actId="1076"/>
          <ac:spMkLst>
            <pc:docMk/>
            <pc:sldMk cId="1369407498" sldId="256"/>
            <ac:spMk id="29" creationId="{A411C35E-458B-830E-92A5-120573034D99}"/>
          </ac:spMkLst>
        </pc:spChg>
        <pc:spChg chg="add mod">
          <ac:chgData name="ZHANG Ruizi 張 瑞子" userId="b9c4354e-821d-4c5d-a229-8a4dec8f7817" providerId="ADAL" clId="{894F8049-E758-4CFD-8FD7-487B7ED7A053}" dt="2023-05-16T09:55:51.454" v="448" actId="1076"/>
          <ac:spMkLst>
            <pc:docMk/>
            <pc:sldMk cId="1369407498" sldId="256"/>
            <ac:spMk id="30" creationId="{39B1D7C7-5A64-8A42-31C9-7E19769DDD63}"/>
          </ac:spMkLst>
        </pc:spChg>
        <pc:spChg chg="add mod">
          <ac:chgData name="ZHANG Ruizi 張 瑞子" userId="b9c4354e-821d-4c5d-a229-8a4dec8f7817" providerId="ADAL" clId="{894F8049-E758-4CFD-8FD7-487B7ED7A053}" dt="2023-05-16T09:57:29.879" v="529" actId="1076"/>
          <ac:spMkLst>
            <pc:docMk/>
            <pc:sldMk cId="1369407498" sldId="256"/>
            <ac:spMk id="31" creationId="{D11DADE6-2059-9B24-1956-078AD76C2AE0}"/>
          </ac:spMkLst>
        </pc:spChg>
        <pc:spChg chg="add mod">
          <ac:chgData name="ZHANG Ruizi 張 瑞子" userId="b9c4354e-821d-4c5d-a229-8a4dec8f7817" providerId="ADAL" clId="{894F8049-E758-4CFD-8FD7-487B7ED7A053}" dt="2023-05-16T10:33:51.630" v="1337" actId="14100"/>
          <ac:spMkLst>
            <pc:docMk/>
            <pc:sldMk cId="1369407498" sldId="256"/>
            <ac:spMk id="38" creationId="{259A629D-574A-F9F6-741A-B400B528555E}"/>
          </ac:spMkLst>
        </pc:spChg>
        <pc:spChg chg="add mod">
          <ac:chgData name="ZHANG Ruizi 張 瑞子" userId="b9c4354e-821d-4c5d-a229-8a4dec8f7817" providerId="ADAL" clId="{894F8049-E758-4CFD-8FD7-487B7ED7A053}" dt="2023-05-16T10:35:54.365" v="1344" actId="1076"/>
          <ac:spMkLst>
            <pc:docMk/>
            <pc:sldMk cId="1369407498" sldId="256"/>
            <ac:spMk id="39" creationId="{BF6CDC44-3C13-022F-BD00-7CFFFB973CEA}"/>
          </ac:spMkLst>
        </pc:spChg>
        <pc:spChg chg="add mod">
          <ac:chgData name="ZHANG Ruizi 張 瑞子" userId="b9c4354e-821d-4c5d-a229-8a4dec8f7817" providerId="ADAL" clId="{894F8049-E758-4CFD-8FD7-487B7ED7A053}" dt="2023-05-16T10:36:21.764" v="1352" actId="14100"/>
          <ac:spMkLst>
            <pc:docMk/>
            <pc:sldMk cId="1369407498" sldId="256"/>
            <ac:spMk id="40" creationId="{EF1FA6E5-771D-BE93-37F6-E3B5E3ADA6E6}"/>
          </ac:spMkLst>
        </pc:spChg>
        <pc:spChg chg="add mod">
          <ac:chgData name="ZHANG Ruizi 張 瑞子" userId="b9c4354e-821d-4c5d-a229-8a4dec8f7817" providerId="ADAL" clId="{894F8049-E758-4CFD-8FD7-487B7ED7A053}" dt="2023-05-16T10:36:51.206" v="1362" actId="14100"/>
          <ac:spMkLst>
            <pc:docMk/>
            <pc:sldMk cId="1369407498" sldId="256"/>
            <ac:spMk id="41" creationId="{8502A1BF-9838-FA45-6D97-7089587DC0F3}"/>
          </ac:spMkLst>
        </pc:spChg>
        <pc:spChg chg="add mod">
          <ac:chgData name="ZHANG Ruizi 張 瑞子" userId="b9c4354e-821d-4c5d-a229-8a4dec8f7817" providerId="ADAL" clId="{894F8049-E758-4CFD-8FD7-487B7ED7A053}" dt="2023-05-16T10:37:05.230" v="1366" actId="14100"/>
          <ac:spMkLst>
            <pc:docMk/>
            <pc:sldMk cId="1369407498" sldId="256"/>
            <ac:spMk id="42" creationId="{F225D6EF-D6FC-87C1-5D34-EEC4B2980B5C}"/>
          </ac:spMkLst>
        </pc:spChg>
        <pc:spChg chg="add mod">
          <ac:chgData name="ZHANG Ruizi 張 瑞子" userId="b9c4354e-821d-4c5d-a229-8a4dec8f7817" providerId="ADAL" clId="{894F8049-E758-4CFD-8FD7-487B7ED7A053}" dt="2023-05-16T10:37:17.259" v="1369" actId="14100"/>
          <ac:spMkLst>
            <pc:docMk/>
            <pc:sldMk cId="1369407498" sldId="256"/>
            <ac:spMk id="43" creationId="{F4CF78A4-0C7A-4524-DF15-563877162EDE}"/>
          </ac:spMkLst>
        </pc:spChg>
        <pc:spChg chg="add mod">
          <ac:chgData name="ZHANG Ruizi 張 瑞子" userId="b9c4354e-821d-4c5d-a229-8a4dec8f7817" providerId="ADAL" clId="{894F8049-E758-4CFD-8FD7-487B7ED7A053}" dt="2023-05-16T10:37:30.980" v="1372" actId="14100"/>
          <ac:spMkLst>
            <pc:docMk/>
            <pc:sldMk cId="1369407498" sldId="256"/>
            <ac:spMk id="44" creationId="{9E030438-4ECD-736B-6CC1-7A9DB1797C92}"/>
          </ac:spMkLst>
        </pc:spChg>
        <pc:spChg chg="add mod">
          <ac:chgData name="ZHANG Ruizi 張 瑞子" userId="b9c4354e-821d-4c5d-a229-8a4dec8f7817" providerId="ADAL" clId="{894F8049-E758-4CFD-8FD7-487B7ED7A053}" dt="2023-05-16T10:37:38.478" v="1374" actId="1076"/>
          <ac:spMkLst>
            <pc:docMk/>
            <pc:sldMk cId="1369407498" sldId="256"/>
            <ac:spMk id="45" creationId="{95DCF1AD-DEFA-4343-EB4D-8B1F3177007F}"/>
          </ac:spMkLst>
        </pc:spChg>
        <pc:picChg chg="add mod">
          <ac:chgData name="ZHANG Ruizi 張 瑞子" userId="b9c4354e-821d-4c5d-a229-8a4dec8f7817" providerId="ADAL" clId="{894F8049-E758-4CFD-8FD7-487B7ED7A053}" dt="2023-05-16T10:33:42.355" v="1335" actId="1076"/>
          <ac:picMkLst>
            <pc:docMk/>
            <pc:sldMk cId="1369407498" sldId="256"/>
            <ac:picMk id="4" creationId="{D0FD5423-1149-8299-5D87-764ED03C0F7E}"/>
          </ac:picMkLst>
        </pc:picChg>
        <pc:picChg chg="add mod">
          <ac:chgData name="ZHANG Ruizi 張 瑞子" userId="b9c4354e-821d-4c5d-a229-8a4dec8f7817" providerId="ADAL" clId="{894F8049-E758-4CFD-8FD7-487B7ED7A053}" dt="2023-05-16T10:09:05.045" v="972" actId="1076"/>
          <ac:picMkLst>
            <pc:docMk/>
            <pc:sldMk cId="1369407498" sldId="256"/>
            <ac:picMk id="33" creationId="{BFD35AEE-4B18-3DAF-23A9-BE0E0CA9D5A9}"/>
          </ac:picMkLst>
        </pc:picChg>
        <pc:cxnChg chg="add mod">
          <ac:chgData name="ZHANG Ruizi 張 瑞子" userId="b9c4354e-821d-4c5d-a229-8a4dec8f7817" providerId="ADAL" clId="{894F8049-E758-4CFD-8FD7-487B7ED7A053}" dt="2023-05-16T10:09:37.914" v="982" actId="14100"/>
          <ac:cxnSpMkLst>
            <pc:docMk/>
            <pc:sldMk cId="1369407498" sldId="256"/>
            <ac:cxnSpMk id="35" creationId="{78050295-CAC2-9E3B-F645-6E83E1D1A9E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18AB4-1CB9-4A90-86BC-20E90A024BF6}" type="datetimeFigureOut">
              <a:rPr kumimoji="1" lang="ja-JP" altLang="en-US" smtClean="0"/>
              <a:t>2023/5/17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79DFC-6174-43C6-AFFF-4FFFB2784EF2}" type="slidenum">
              <a:rPr kumimoji="1" lang="ja-JP" altLang="en-US" smtClean="0"/>
              <a:t>‹#›</a:t>
            </a:fld>
            <a:endParaRPr kumimoji="1" lang="ja-JP" altLang="en-US"/>
          </a:p>
        </p:txBody>
      </p:sp>
    </p:spTree>
    <p:extLst>
      <p:ext uri="{BB962C8B-B14F-4D97-AF65-F5344CB8AC3E}">
        <p14:creationId xmlns:p14="http://schemas.microsoft.com/office/powerpoint/2010/main" val="40866966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座席をレコメンドする際に、今</a:t>
            </a:r>
            <a:r>
              <a:rPr kumimoji="1" lang="en-US" altLang="ja-JP" dirty="0"/>
              <a:t>2</a:t>
            </a:r>
            <a:r>
              <a:rPr kumimoji="1" lang="ja-JP" altLang="en-US" dirty="0"/>
              <a:t>つの方法を考えております。</a:t>
            </a:r>
            <a:endParaRPr kumimoji="1" lang="en-US" altLang="ja-JP" dirty="0"/>
          </a:p>
          <a:p>
            <a:r>
              <a:rPr kumimoji="1" lang="en-US" altLang="ja-JP" dirty="0"/>
              <a:t>1</a:t>
            </a:r>
            <a:r>
              <a:rPr kumimoji="1" lang="ja-JP" altLang="en-US" dirty="0"/>
              <a:t>つは座席をユーザーにレコメンドすることです。</a:t>
            </a:r>
            <a:endParaRPr kumimoji="1" lang="en-US" altLang="ja-JP" dirty="0"/>
          </a:p>
          <a:p>
            <a:r>
              <a:rPr kumimoji="1" lang="ja-JP" altLang="en-US" dirty="0"/>
              <a:t>例えば暑いボタンを押した場合、申告したデバイスが設置されているところの温度より</a:t>
            </a:r>
            <a:r>
              <a:rPr kumimoji="1" lang="en-US" altLang="ja-JP" dirty="0"/>
              <a:t>2</a:t>
            </a:r>
            <a:r>
              <a:rPr kumimoji="1" lang="ja-JP" altLang="en-US" dirty="0"/>
              <a:t>℃低い座席、</a:t>
            </a:r>
            <a:endParaRPr kumimoji="1" lang="en-US" altLang="ja-JP" dirty="0"/>
          </a:p>
          <a:p>
            <a:r>
              <a:rPr kumimoji="1" lang="ja-JP" altLang="en-US" dirty="0"/>
              <a:t>寒いボタンを押した場合、申告したデバイスが設置されているところの温度より</a:t>
            </a:r>
            <a:r>
              <a:rPr kumimoji="1" lang="en-US" altLang="ja-JP" dirty="0"/>
              <a:t>2</a:t>
            </a:r>
            <a:r>
              <a:rPr kumimoji="1" lang="ja-JP" altLang="en-US" dirty="0"/>
              <a:t>℃高い座席をユーザーにお勧めすることです。</a:t>
            </a:r>
            <a:endParaRPr kumimoji="1" lang="en-US" altLang="ja-JP" dirty="0"/>
          </a:p>
          <a:p>
            <a:endParaRPr kumimoji="1" lang="en-US" altLang="ja-JP" dirty="0"/>
          </a:p>
          <a:p>
            <a:r>
              <a:rPr kumimoji="1" lang="ja-JP" altLang="en-US" dirty="0"/>
              <a:t>でもおススメした座席が座られていて空いていないとか、実際に適切な温度に該当する座席がないといった問題が考えられるので、</a:t>
            </a:r>
            <a:endParaRPr kumimoji="1" lang="en-US" altLang="ja-JP" dirty="0"/>
          </a:p>
          <a:p>
            <a:r>
              <a:rPr kumimoji="1" lang="ja-JP" altLang="en-US" dirty="0"/>
              <a:t>今ユーザーがいるゾーンの温度をもとに、適切な温度に該当するゾーンをユーザーに教えて、ユーザーはそのゾーンの中で空いている席を見つけ出すという手段を考えております。</a:t>
            </a:r>
            <a:endParaRPr kumimoji="1" lang="en-US" altLang="ja-JP" dirty="0"/>
          </a:p>
          <a:p>
            <a:endParaRPr kumimoji="1" lang="en-US" altLang="ja-JP" dirty="0"/>
          </a:p>
          <a:p>
            <a:r>
              <a:rPr kumimoji="1" lang="ja-JP" altLang="en-US" dirty="0"/>
              <a:t>具体的なやり方としては、目白台をゾーン</a:t>
            </a:r>
            <a:r>
              <a:rPr kumimoji="1" lang="en-US" altLang="ja-JP" dirty="0"/>
              <a:t>1</a:t>
            </a:r>
            <a:r>
              <a:rPr kumimoji="1" lang="ja-JP" altLang="en-US" dirty="0"/>
              <a:t>、ゾーン</a:t>
            </a:r>
            <a:r>
              <a:rPr kumimoji="1" lang="en-US" altLang="ja-JP" dirty="0"/>
              <a:t>2</a:t>
            </a:r>
            <a:r>
              <a:rPr kumimoji="1" lang="ja-JP" altLang="en-US" dirty="0"/>
              <a:t>、ゾーン</a:t>
            </a:r>
            <a:r>
              <a:rPr kumimoji="1" lang="en-US" altLang="ja-JP" dirty="0"/>
              <a:t>8</a:t>
            </a:r>
            <a:r>
              <a:rPr kumimoji="1" lang="ja-JP" altLang="en-US" dirty="0"/>
              <a:t>まで区切って、それぞれのゾーンの平均温度を算出して、ユーザーが暑いボタンを押した場合に、</a:t>
            </a:r>
            <a:endParaRPr kumimoji="1" lang="en-US" altLang="ja-JP" dirty="0"/>
          </a:p>
          <a:p>
            <a:r>
              <a:rPr kumimoji="1" lang="ja-JP" altLang="en-US" dirty="0"/>
              <a:t>今ユーザーがいるゾーンの温度より</a:t>
            </a:r>
            <a:r>
              <a:rPr kumimoji="1" lang="en-US" altLang="ja-JP" dirty="0"/>
              <a:t>2</a:t>
            </a:r>
            <a:r>
              <a:rPr kumimoji="1" lang="ja-JP" altLang="en-US" dirty="0"/>
              <a:t>℃低いゾーン、寒いボタンを押した場合に、</a:t>
            </a:r>
            <a:r>
              <a:rPr kumimoji="1" lang="en-US" altLang="ja-JP" dirty="0"/>
              <a:t>2</a:t>
            </a:r>
            <a:r>
              <a:rPr kumimoji="1" lang="ja-JP" altLang="en-US" dirty="0"/>
              <a:t>℃高いゾーンを枠線でおススメするゾーンを囲んで、ユーザーに表示します。</a:t>
            </a:r>
            <a:endParaRPr kumimoji="1" lang="en-US" altLang="ja-JP" dirty="0"/>
          </a:p>
          <a:p>
            <a:endParaRPr kumimoji="1" lang="en-US" altLang="ja-JP" dirty="0"/>
          </a:p>
          <a:p>
            <a:r>
              <a:rPr kumimoji="1" lang="ja-JP" altLang="en-US" dirty="0"/>
              <a:t>各ゾーンの温度が違いますので、各ゾーンの温度をカラーバーに対応させます。</a:t>
            </a:r>
          </a:p>
        </p:txBody>
      </p:sp>
      <p:sp>
        <p:nvSpPr>
          <p:cNvPr id="4" name="スライド番号プレースホルダー 3"/>
          <p:cNvSpPr>
            <a:spLocks noGrp="1"/>
          </p:cNvSpPr>
          <p:nvPr>
            <p:ph type="sldNum" sz="quarter" idx="5"/>
          </p:nvPr>
        </p:nvSpPr>
        <p:spPr/>
        <p:txBody>
          <a:bodyPr/>
          <a:lstStyle/>
          <a:p>
            <a:fld id="{7E879DFC-6174-43C6-AFFF-4FFFB2784EF2}" type="slidenum">
              <a:rPr kumimoji="1" lang="ja-JP" altLang="en-US" smtClean="0"/>
              <a:t>1</a:t>
            </a:fld>
            <a:endParaRPr kumimoji="1" lang="ja-JP" altLang="en-US"/>
          </a:p>
        </p:txBody>
      </p:sp>
    </p:spTree>
    <p:extLst>
      <p:ext uri="{BB962C8B-B14F-4D97-AF65-F5344CB8AC3E}">
        <p14:creationId xmlns:p14="http://schemas.microsoft.com/office/powerpoint/2010/main" val="2302997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4566D-58D8-845A-9760-DBEF0D9D869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9F73855-BF7C-E1E4-9B0D-111D25290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2F4F7C9-2170-F209-2025-01189E9302A3}"/>
              </a:ext>
            </a:extLst>
          </p:cNvPr>
          <p:cNvSpPr>
            <a:spLocks noGrp="1"/>
          </p:cNvSpPr>
          <p:nvPr>
            <p:ph type="dt" sz="half" idx="10"/>
          </p:nvPr>
        </p:nvSpPr>
        <p:spPr/>
        <p:txBody>
          <a:bodyPr/>
          <a:lstStyle/>
          <a:p>
            <a:fld id="{5E5E5546-2C35-4C20-85B5-BD4DD7AA739A}" type="datetimeFigureOut">
              <a:rPr kumimoji="1" lang="ja-JP" altLang="en-US" smtClean="0"/>
              <a:t>2023/5/17</a:t>
            </a:fld>
            <a:endParaRPr kumimoji="1" lang="ja-JP" altLang="en-US"/>
          </a:p>
        </p:txBody>
      </p:sp>
      <p:sp>
        <p:nvSpPr>
          <p:cNvPr id="5" name="フッター プレースホルダー 4">
            <a:extLst>
              <a:ext uri="{FF2B5EF4-FFF2-40B4-BE49-F238E27FC236}">
                <a16:creationId xmlns:a16="http://schemas.microsoft.com/office/drawing/2014/main" id="{6E289567-0B92-70EE-A752-CA59288035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FCCF91-FB31-8A70-29E3-02903BFBB5FE}"/>
              </a:ext>
            </a:extLst>
          </p:cNvPr>
          <p:cNvSpPr>
            <a:spLocks noGrp="1"/>
          </p:cNvSpPr>
          <p:nvPr>
            <p:ph type="sldNum" sz="quarter" idx="12"/>
          </p:nvPr>
        </p:nvSpPr>
        <p:spPr/>
        <p:txBody>
          <a:bodyPr/>
          <a:lstStyle/>
          <a:p>
            <a:fld id="{DB267D51-24F4-4AA4-8B0C-AB527EEAA45F}" type="slidenum">
              <a:rPr kumimoji="1" lang="ja-JP" altLang="en-US" smtClean="0"/>
              <a:t>‹#›</a:t>
            </a:fld>
            <a:endParaRPr kumimoji="1" lang="ja-JP" altLang="en-US"/>
          </a:p>
        </p:txBody>
      </p:sp>
    </p:spTree>
    <p:extLst>
      <p:ext uri="{BB962C8B-B14F-4D97-AF65-F5344CB8AC3E}">
        <p14:creationId xmlns:p14="http://schemas.microsoft.com/office/powerpoint/2010/main" val="3244741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0C21A1-7868-3222-6C2A-B6D37C37A8F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700E857-CDE0-1498-878F-77575899C41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9AFEE6-2240-BFEC-D768-040084855973}"/>
              </a:ext>
            </a:extLst>
          </p:cNvPr>
          <p:cNvSpPr>
            <a:spLocks noGrp="1"/>
          </p:cNvSpPr>
          <p:nvPr>
            <p:ph type="dt" sz="half" idx="10"/>
          </p:nvPr>
        </p:nvSpPr>
        <p:spPr/>
        <p:txBody>
          <a:bodyPr/>
          <a:lstStyle/>
          <a:p>
            <a:fld id="{5E5E5546-2C35-4C20-85B5-BD4DD7AA739A}" type="datetimeFigureOut">
              <a:rPr kumimoji="1" lang="ja-JP" altLang="en-US" smtClean="0"/>
              <a:t>2023/5/17</a:t>
            </a:fld>
            <a:endParaRPr kumimoji="1" lang="ja-JP" altLang="en-US"/>
          </a:p>
        </p:txBody>
      </p:sp>
      <p:sp>
        <p:nvSpPr>
          <p:cNvPr id="5" name="フッター プレースホルダー 4">
            <a:extLst>
              <a:ext uri="{FF2B5EF4-FFF2-40B4-BE49-F238E27FC236}">
                <a16:creationId xmlns:a16="http://schemas.microsoft.com/office/drawing/2014/main" id="{B7CEF81D-B7AA-443C-4D89-4522B56FA1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31B31A-2E9A-55DE-FDB1-B7053CE8869E}"/>
              </a:ext>
            </a:extLst>
          </p:cNvPr>
          <p:cNvSpPr>
            <a:spLocks noGrp="1"/>
          </p:cNvSpPr>
          <p:nvPr>
            <p:ph type="sldNum" sz="quarter" idx="12"/>
          </p:nvPr>
        </p:nvSpPr>
        <p:spPr/>
        <p:txBody>
          <a:bodyPr/>
          <a:lstStyle/>
          <a:p>
            <a:fld id="{DB267D51-24F4-4AA4-8B0C-AB527EEAA45F}" type="slidenum">
              <a:rPr kumimoji="1" lang="ja-JP" altLang="en-US" smtClean="0"/>
              <a:t>‹#›</a:t>
            </a:fld>
            <a:endParaRPr kumimoji="1" lang="ja-JP" altLang="en-US"/>
          </a:p>
        </p:txBody>
      </p:sp>
    </p:spTree>
    <p:extLst>
      <p:ext uri="{BB962C8B-B14F-4D97-AF65-F5344CB8AC3E}">
        <p14:creationId xmlns:p14="http://schemas.microsoft.com/office/powerpoint/2010/main" val="210097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834EE37-F707-816B-325F-92DB78BB533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214A023-6C9E-D4F5-C4A3-3382554384A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369D6A-03E2-F209-F040-FAACF575FAB4}"/>
              </a:ext>
            </a:extLst>
          </p:cNvPr>
          <p:cNvSpPr>
            <a:spLocks noGrp="1"/>
          </p:cNvSpPr>
          <p:nvPr>
            <p:ph type="dt" sz="half" idx="10"/>
          </p:nvPr>
        </p:nvSpPr>
        <p:spPr/>
        <p:txBody>
          <a:bodyPr/>
          <a:lstStyle/>
          <a:p>
            <a:fld id="{5E5E5546-2C35-4C20-85B5-BD4DD7AA739A}" type="datetimeFigureOut">
              <a:rPr kumimoji="1" lang="ja-JP" altLang="en-US" smtClean="0"/>
              <a:t>2023/5/17</a:t>
            </a:fld>
            <a:endParaRPr kumimoji="1" lang="ja-JP" altLang="en-US"/>
          </a:p>
        </p:txBody>
      </p:sp>
      <p:sp>
        <p:nvSpPr>
          <p:cNvPr id="5" name="フッター プレースホルダー 4">
            <a:extLst>
              <a:ext uri="{FF2B5EF4-FFF2-40B4-BE49-F238E27FC236}">
                <a16:creationId xmlns:a16="http://schemas.microsoft.com/office/drawing/2014/main" id="{24EB0CB2-4E19-F976-AE9F-C0B399263F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A22B9E-5600-3BD5-8474-FA44F9378124}"/>
              </a:ext>
            </a:extLst>
          </p:cNvPr>
          <p:cNvSpPr>
            <a:spLocks noGrp="1"/>
          </p:cNvSpPr>
          <p:nvPr>
            <p:ph type="sldNum" sz="quarter" idx="12"/>
          </p:nvPr>
        </p:nvSpPr>
        <p:spPr/>
        <p:txBody>
          <a:bodyPr/>
          <a:lstStyle/>
          <a:p>
            <a:fld id="{DB267D51-24F4-4AA4-8B0C-AB527EEAA45F}" type="slidenum">
              <a:rPr kumimoji="1" lang="ja-JP" altLang="en-US" smtClean="0"/>
              <a:t>‹#›</a:t>
            </a:fld>
            <a:endParaRPr kumimoji="1" lang="ja-JP" altLang="en-US"/>
          </a:p>
        </p:txBody>
      </p:sp>
    </p:spTree>
    <p:extLst>
      <p:ext uri="{BB962C8B-B14F-4D97-AF65-F5344CB8AC3E}">
        <p14:creationId xmlns:p14="http://schemas.microsoft.com/office/powerpoint/2010/main" val="1270462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51FCE-9F64-AA61-A9F8-D9206F0D927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11CD79-D2A0-F90D-38FC-3CEEDDE16D3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411FF7A-5A3B-F707-F015-3646CF80D04B}"/>
              </a:ext>
            </a:extLst>
          </p:cNvPr>
          <p:cNvSpPr>
            <a:spLocks noGrp="1"/>
          </p:cNvSpPr>
          <p:nvPr>
            <p:ph type="dt" sz="half" idx="10"/>
          </p:nvPr>
        </p:nvSpPr>
        <p:spPr/>
        <p:txBody>
          <a:bodyPr/>
          <a:lstStyle/>
          <a:p>
            <a:fld id="{5E5E5546-2C35-4C20-85B5-BD4DD7AA739A}" type="datetimeFigureOut">
              <a:rPr kumimoji="1" lang="ja-JP" altLang="en-US" smtClean="0"/>
              <a:t>2023/5/17</a:t>
            </a:fld>
            <a:endParaRPr kumimoji="1" lang="ja-JP" altLang="en-US"/>
          </a:p>
        </p:txBody>
      </p:sp>
      <p:sp>
        <p:nvSpPr>
          <p:cNvPr id="5" name="フッター プレースホルダー 4">
            <a:extLst>
              <a:ext uri="{FF2B5EF4-FFF2-40B4-BE49-F238E27FC236}">
                <a16:creationId xmlns:a16="http://schemas.microsoft.com/office/drawing/2014/main" id="{53174B38-0194-883F-1981-EB129D555F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A9EF74-ED03-4B47-D1A3-2D341B34417F}"/>
              </a:ext>
            </a:extLst>
          </p:cNvPr>
          <p:cNvSpPr>
            <a:spLocks noGrp="1"/>
          </p:cNvSpPr>
          <p:nvPr>
            <p:ph type="sldNum" sz="quarter" idx="12"/>
          </p:nvPr>
        </p:nvSpPr>
        <p:spPr/>
        <p:txBody>
          <a:bodyPr/>
          <a:lstStyle/>
          <a:p>
            <a:fld id="{DB267D51-24F4-4AA4-8B0C-AB527EEAA45F}" type="slidenum">
              <a:rPr kumimoji="1" lang="ja-JP" altLang="en-US" smtClean="0"/>
              <a:t>‹#›</a:t>
            </a:fld>
            <a:endParaRPr kumimoji="1" lang="ja-JP" altLang="en-US"/>
          </a:p>
        </p:txBody>
      </p:sp>
    </p:spTree>
    <p:extLst>
      <p:ext uri="{BB962C8B-B14F-4D97-AF65-F5344CB8AC3E}">
        <p14:creationId xmlns:p14="http://schemas.microsoft.com/office/powerpoint/2010/main" val="78925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2971A-3BBF-C3D2-28F1-BF134646753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E7B9453-3699-F396-7E6A-AA9CAC5AF3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A83D166-C726-4A27-B3CA-A2660388248A}"/>
              </a:ext>
            </a:extLst>
          </p:cNvPr>
          <p:cNvSpPr>
            <a:spLocks noGrp="1"/>
          </p:cNvSpPr>
          <p:nvPr>
            <p:ph type="dt" sz="half" idx="10"/>
          </p:nvPr>
        </p:nvSpPr>
        <p:spPr/>
        <p:txBody>
          <a:bodyPr/>
          <a:lstStyle/>
          <a:p>
            <a:fld id="{5E5E5546-2C35-4C20-85B5-BD4DD7AA739A}" type="datetimeFigureOut">
              <a:rPr kumimoji="1" lang="ja-JP" altLang="en-US" smtClean="0"/>
              <a:t>2023/5/17</a:t>
            </a:fld>
            <a:endParaRPr kumimoji="1" lang="ja-JP" altLang="en-US"/>
          </a:p>
        </p:txBody>
      </p:sp>
      <p:sp>
        <p:nvSpPr>
          <p:cNvPr id="5" name="フッター プレースホルダー 4">
            <a:extLst>
              <a:ext uri="{FF2B5EF4-FFF2-40B4-BE49-F238E27FC236}">
                <a16:creationId xmlns:a16="http://schemas.microsoft.com/office/drawing/2014/main" id="{C4A32F96-E638-83EE-8A77-8CE200D406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6853F9-D96E-E7FB-8937-2389302E3434}"/>
              </a:ext>
            </a:extLst>
          </p:cNvPr>
          <p:cNvSpPr>
            <a:spLocks noGrp="1"/>
          </p:cNvSpPr>
          <p:nvPr>
            <p:ph type="sldNum" sz="quarter" idx="12"/>
          </p:nvPr>
        </p:nvSpPr>
        <p:spPr/>
        <p:txBody>
          <a:bodyPr/>
          <a:lstStyle/>
          <a:p>
            <a:fld id="{DB267D51-24F4-4AA4-8B0C-AB527EEAA45F}" type="slidenum">
              <a:rPr kumimoji="1" lang="ja-JP" altLang="en-US" smtClean="0"/>
              <a:t>‹#›</a:t>
            </a:fld>
            <a:endParaRPr kumimoji="1" lang="ja-JP" altLang="en-US"/>
          </a:p>
        </p:txBody>
      </p:sp>
    </p:spTree>
    <p:extLst>
      <p:ext uri="{BB962C8B-B14F-4D97-AF65-F5344CB8AC3E}">
        <p14:creationId xmlns:p14="http://schemas.microsoft.com/office/powerpoint/2010/main" val="2048999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DA9E2-557C-331B-CECC-1E70949E13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3F1C1D-A343-6B4D-B29F-C428B0F20CF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82C3635-DE81-1E7D-8177-33E09AEA27F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D7FE7D9-89F5-543C-1AFF-DF2FC38139D2}"/>
              </a:ext>
            </a:extLst>
          </p:cNvPr>
          <p:cNvSpPr>
            <a:spLocks noGrp="1"/>
          </p:cNvSpPr>
          <p:nvPr>
            <p:ph type="dt" sz="half" idx="10"/>
          </p:nvPr>
        </p:nvSpPr>
        <p:spPr/>
        <p:txBody>
          <a:bodyPr/>
          <a:lstStyle/>
          <a:p>
            <a:fld id="{5E5E5546-2C35-4C20-85B5-BD4DD7AA739A}" type="datetimeFigureOut">
              <a:rPr kumimoji="1" lang="ja-JP" altLang="en-US" smtClean="0"/>
              <a:t>2023/5/17</a:t>
            </a:fld>
            <a:endParaRPr kumimoji="1" lang="ja-JP" altLang="en-US"/>
          </a:p>
        </p:txBody>
      </p:sp>
      <p:sp>
        <p:nvSpPr>
          <p:cNvPr id="6" name="フッター プレースホルダー 5">
            <a:extLst>
              <a:ext uri="{FF2B5EF4-FFF2-40B4-BE49-F238E27FC236}">
                <a16:creationId xmlns:a16="http://schemas.microsoft.com/office/drawing/2014/main" id="{8E185B86-D024-527D-D1F3-B4DEF4368A3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0AD481-00BC-A4B9-7231-43FD3EF4565C}"/>
              </a:ext>
            </a:extLst>
          </p:cNvPr>
          <p:cNvSpPr>
            <a:spLocks noGrp="1"/>
          </p:cNvSpPr>
          <p:nvPr>
            <p:ph type="sldNum" sz="quarter" idx="12"/>
          </p:nvPr>
        </p:nvSpPr>
        <p:spPr/>
        <p:txBody>
          <a:bodyPr/>
          <a:lstStyle/>
          <a:p>
            <a:fld id="{DB267D51-24F4-4AA4-8B0C-AB527EEAA45F}" type="slidenum">
              <a:rPr kumimoji="1" lang="ja-JP" altLang="en-US" smtClean="0"/>
              <a:t>‹#›</a:t>
            </a:fld>
            <a:endParaRPr kumimoji="1" lang="ja-JP" altLang="en-US"/>
          </a:p>
        </p:txBody>
      </p:sp>
    </p:spTree>
    <p:extLst>
      <p:ext uri="{BB962C8B-B14F-4D97-AF65-F5344CB8AC3E}">
        <p14:creationId xmlns:p14="http://schemas.microsoft.com/office/powerpoint/2010/main" val="2787099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AA3AC-70DB-FE75-D19A-A02E53E2FB3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ABD070-7C88-1323-FCD6-4B576DFFC3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E0A5A3F-DD1C-1F59-BB86-6002C719FA9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BAF06C7-0A5B-627C-7FFA-03BE97DC79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F44C351-4BDF-3C5B-6A49-66A7E18E30C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859B7AB-AF85-3CE8-E604-95113F80B2E4}"/>
              </a:ext>
            </a:extLst>
          </p:cNvPr>
          <p:cNvSpPr>
            <a:spLocks noGrp="1"/>
          </p:cNvSpPr>
          <p:nvPr>
            <p:ph type="dt" sz="half" idx="10"/>
          </p:nvPr>
        </p:nvSpPr>
        <p:spPr/>
        <p:txBody>
          <a:bodyPr/>
          <a:lstStyle/>
          <a:p>
            <a:fld id="{5E5E5546-2C35-4C20-85B5-BD4DD7AA739A}" type="datetimeFigureOut">
              <a:rPr kumimoji="1" lang="ja-JP" altLang="en-US" smtClean="0"/>
              <a:t>2023/5/17</a:t>
            </a:fld>
            <a:endParaRPr kumimoji="1" lang="ja-JP" altLang="en-US"/>
          </a:p>
        </p:txBody>
      </p:sp>
      <p:sp>
        <p:nvSpPr>
          <p:cNvPr id="8" name="フッター プレースホルダー 7">
            <a:extLst>
              <a:ext uri="{FF2B5EF4-FFF2-40B4-BE49-F238E27FC236}">
                <a16:creationId xmlns:a16="http://schemas.microsoft.com/office/drawing/2014/main" id="{C8CF416B-4C25-7676-12C0-843D4CB6296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F605198-BB4F-EA0A-4A65-1D7FC8D90162}"/>
              </a:ext>
            </a:extLst>
          </p:cNvPr>
          <p:cNvSpPr>
            <a:spLocks noGrp="1"/>
          </p:cNvSpPr>
          <p:nvPr>
            <p:ph type="sldNum" sz="quarter" idx="12"/>
          </p:nvPr>
        </p:nvSpPr>
        <p:spPr/>
        <p:txBody>
          <a:bodyPr/>
          <a:lstStyle/>
          <a:p>
            <a:fld id="{DB267D51-24F4-4AA4-8B0C-AB527EEAA45F}" type="slidenum">
              <a:rPr kumimoji="1" lang="ja-JP" altLang="en-US" smtClean="0"/>
              <a:t>‹#›</a:t>
            </a:fld>
            <a:endParaRPr kumimoji="1" lang="ja-JP" altLang="en-US"/>
          </a:p>
        </p:txBody>
      </p:sp>
    </p:spTree>
    <p:extLst>
      <p:ext uri="{BB962C8B-B14F-4D97-AF65-F5344CB8AC3E}">
        <p14:creationId xmlns:p14="http://schemas.microsoft.com/office/powerpoint/2010/main" val="1656569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E3E7E8-E121-6972-3594-42C9AC3CA4A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94BCF9B-18D0-E602-D07E-5881419D9517}"/>
              </a:ext>
            </a:extLst>
          </p:cNvPr>
          <p:cNvSpPr>
            <a:spLocks noGrp="1"/>
          </p:cNvSpPr>
          <p:nvPr>
            <p:ph type="dt" sz="half" idx="10"/>
          </p:nvPr>
        </p:nvSpPr>
        <p:spPr/>
        <p:txBody>
          <a:bodyPr/>
          <a:lstStyle/>
          <a:p>
            <a:fld id="{5E5E5546-2C35-4C20-85B5-BD4DD7AA739A}" type="datetimeFigureOut">
              <a:rPr kumimoji="1" lang="ja-JP" altLang="en-US" smtClean="0"/>
              <a:t>2023/5/17</a:t>
            </a:fld>
            <a:endParaRPr kumimoji="1" lang="ja-JP" altLang="en-US"/>
          </a:p>
        </p:txBody>
      </p:sp>
      <p:sp>
        <p:nvSpPr>
          <p:cNvPr id="4" name="フッター プレースホルダー 3">
            <a:extLst>
              <a:ext uri="{FF2B5EF4-FFF2-40B4-BE49-F238E27FC236}">
                <a16:creationId xmlns:a16="http://schemas.microsoft.com/office/drawing/2014/main" id="{4411EBF0-5CAA-C974-D8E6-D68FDE33C0B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FB8F858-F451-1751-391F-570CBF44865A}"/>
              </a:ext>
            </a:extLst>
          </p:cNvPr>
          <p:cNvSpPr>
            <a:spLocks noGrp="1"/>
          </p:cNvSpPr>
          <p:nvPr>
            <p:ph type="sldNum" sz="quarter" idx="12"/>
          </p:nvPr>
        </p:nvSpPr>
        <p:spPr/>
        <p:txBody>
          <a:bodyPr/>
          <a:lstStyle/>
          <a:p>
            <a:fld id="{DB267D51-24F4-4AA4-8B0C-AB527EEAA45F}" type="slidenum">
              <a:rPr kumimoji="1" lang="ja-JP" altLang="en-US" smtClean="0"/>
              <a:t>‹#›</a:t>
            </a:fld>
            <a:endParaRPr kumimoji="1" lang="ja-JP" altLang="en-US"/>
          </a:p>
        </p:txBody>
      </p:sp>
    </p:spTree>
    <p:extLst>
      <p:ext uri="{BB962C8B-B14F-4D97-AF65-F5344CB8AC3E}">
        <p14:creationId xmlns:p14="http://schemas.microsoft.com/office/powerpoint/2010/main" val="170866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145F042-C44D-01A5-7739-F17CF5165185}"/>
              </a:ext>
            </a:extLst>
          </p:cNvPr>
          <p:cNvSpPr>
            <a:spLocks noGrp="1"/>
          </p:cNvSpPr>
          <p:nvPr>
            <p:ph type="dt" sz="half" idx="10"/>
          </p:nvPr>
        </p:nvSpPr>
        <p:spPr/>
        <p:txBody>
          <a:bodyPr/>
          <a:lstStyle/>
          <a:p>
            <a:fld id="{5E5E5546-2C35-4C20-85B5-BD4DD7AA739A}" type="datetimeFigureOut">
              <a:rPr kumimoji="1" lang="ja-JP" altLang="en-US" smtClean="0"/>
              <a:t>2023/5/17</a:t>
            </a:fld>
            <a:endParaRPr kumimoji="1" lang="ja-JP" altLang="en-US"/>
          </a:p>
        </p:txBody>
      </p:sp>
      <p:sp>
        <p:nvSpPr>
          <p:cNvPr id="3" name="フッター プレースホルダー 2">
            <a:extLst>
              <a:ext uri="{FF2B5EF4-FFF2-40B4-BE49-F238E27FC236}">
                <a16:creationId xmlns:a16="http://schemas.microsoft.com/office/drawing/2014/main" id="{A123A138-2DCB-93E6-A69E-C60DBF0DB69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E156C-5053-C0B6-1097-CCFFDACEF133}"/>
              </a:ext>
            </a:extLst>
          </p:cNvPr>
          <p:cNvSpPr>
            <a:spLocks noGrp="1"/>
          </p:cNvSpPr>
          <p:nvPr>
            <p:ph type="sldNum" sz="quarter" idx="12"/>
          </p:nvPr>
        </p:nvSpPr>
        <p:spPr/>
        <p:txBody>
          <a:bodyPr/>
          <a:lstStyle/>
          <a:p>
            <a:fld id="{DB267D51-24F4-4AA4-8B0C-AB527EEAA45F}" type="slidenum">
              <a:rPr kumimoji="1" lang="ja-JP" altLang="en-US" smtClean="0"/>
              <a:t>‹#›</a:t>
            </a:fld>
            <a:endParaRPr kumimoji="1" lang="ja-JP" altLang="en-US"/>
          </a:p>
        </p:txBody>
      </p:sp>
    </p:spTree>
    <p:extLst>
      <p:ext uri="{BB962C8B-B14F-4D97-AF65-F5344CB8AC3E}">
        <p14:creationId xmlns:p14="http://schemas.microsoft.com/office/powerpoint/2010/main" val="50322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8DA57-84F5-0F37-2BE0-232573E6477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E1A576-31D7-5DE4-3133-3D4D3E7D7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3D63564-2837-CCCF-05D0-61A4702E71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5A6946F-184E-C7A7-99F8-6879845414E7}"/>
              </a:ext>
            </a:extLst>
          </p:cNvPr>
          <p:cNvSpPr>
            <a:spLocks noGrp="1"/>
          </p:cNvSpPr>
          <p:nvPr>
            <p:ph type="dt" sz="half" idx="10"/>
          </p:nvPr>
        </p:nvSpPr>
        <p:spPr/>
        <p:txBody>
          <a:bodyPr/>
          <a:lstStyle/>
          <a:p>
            <a:fld id="{5E5E5546-2C35-4C20-85B5-BD4DD7AA739A}" type="datetimeFigureOut">
              <a:rPr kumimoji="1" lang="ja-JP" altLang="en-US" smtClean="0"/>
              <a:t>2023/5/17</a:t>
            </a:fld>
            <a:endParaRPr kumimoji="1" lang="ja-JP" altLang="en-US"/>
          </a:p>
        </p:txBody>
      </p:sp>
      <p:sp>
        <p:nvSpPr>
          <p:cNvPr id="6" name="フッター プレースホルダー 5">
            <a:extLst>
              <a:ext uri="{FF2B5EF4-FFF2-40B4-BE49-F238E27FC236}">
                <a16:creationId xmlns:a16="http://schemas.microsoft.com/office/drawing/2014/main" id="{453B6A26-1556-8541-E9C4-8867ED74A83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24A21EB-E042-C8AA-0A20-17DCC0F9D214}"/>
              </a:ext>
            </a:extLst>
          </p:cNvPr>
          <p:cNvSpPr>
            <a:spLocks noGrp="1"/>
          </p:cNvSpPr>
          <p:nvPr>
            <p:ph type="sldNum" sz="quarter" idx="12"/>
          </p:nvPr>
        </p:nvSpPr>
        <p:spPr/>
        <p:txBody>
          <a:bodyPr/>
          <a:lstStyle/>
          <a:p>
            <a:fld id="{DB267D51-24F4-4AA4-8B0C-AB527EEAA45F}" type="slidenum">
              <a:rPr kumimoji="1" lang="ja-JP" altLang="en-US" smtClean="0"/>
              <a:t>‹#›</a:t>
            </a:fld>
            <a:endParaRPr kumimoji="1" lang="ja-JP" altLang="en-US"/>
          </a:p>
        </p:txBody>
      </p:sp>
    </p:spTree>
    <p:extLst>
      <p:ext uri="{BB962C8B-B14F-4D97-AF65-F5344CB8AC3E}">
        <p14:creationId xmlns:p14="http://schemas.microsoft.com/office/powerpoint/2010/main" val="1300476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4A42E-B0CD-F4D2-4465-99D2F8970B7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D575C3A-93E6-50BE-EDFA-320AE2142D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C02900F-2D4D-0202-9C58-21A66B940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1099FE-D573-41DF-BEC3-3EF5F29F81D5}"/>
              </a:ext>
            </a:extLst>
          </p:cNvPr>
          <p:cNvSpPr>
            <a:spLocks noGrp="1"/>
          </p:cNvSpPr>
          <p:nvPr>
            <p:ph type="dt" sz="half" idx="10"/>
          </p:nvPr>
        </p:nvSpPr>
        <p:spPr/>
        <p:txBody>
          <a:bodyPr/>
          <a:lstStyle/>
          <a:p>
            <a:fld id="{5E5E5546-2C35-4C20-85B5-BD4DD7AA739A}" type="datetimeFigureOut">
              <a:rPr kumimoji="1" lang="ja-JP" altLang="en-US" smtClean="0"/>
              <a:t>2023/5/17</a:t>
            </a:fld>
            <a:endParaRPr kumimoji="1" lang="ja-JP" altLang="en-US"/>
          </a:p>
        </p:txBody>
      </p:sp>
      <p:sp>
        <p:nvSpPr>
          <p:cNvPr id="6" name="フッター プレースホルダー 5">
            <a:extLst>
              <a:ext uri="{FF2B5EF4-FFF2-40B4-BE49-F238E27FC236}">
                <a16:creationId xmlns:a16="http://schemas.microsoft.com/office/drawing/2014/main" id="{0CFB60B3-8D70-2E1B-4A0C-81437358EB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5616162-9ADB-2624-7F66-A81E22513641}"/>
              </a:ext>
            </a:extLst>
          </p:cNvPr>
          <p:cNvSpPr>
            <a:spLocks noGrp="1"/>
          </p:cNvSpPr>
          <p:nvPr>
            <p:ph type="sldNum" sz="quarter" idx="12"/>
          </p:nvPr>
        </p:nvSpPr>
        <p:spPr/>
        <p:txBody>
          <a:bodyPr/>
          <a:lstStyle/>
          <a:p>
            <a:fld id="{DB267D51-24F4-4AA4-8B0C-AB527EEAA45F}" type="slidenum">
              <a:rPr kumimoji="1" lang="ja-JP" altLang="en-US" smtClean="0"/>
              <a:t>‹#›</a:t>
            </a:fld>
            <a:endParaRPr kumimoji="1" lang="ja-JP" altLang="en-US"/>
          </a:p>
        </p:txBody>
      </p:sp>
    </p:spTree>
    <p:extLst>
      <p:ext uri="{BB962C8B-B14F-4D97-AF65-F5344CB8AC3E}">
        <p14:creationId xmlns:p14="http://schemas.microsoft.com/office/powerpoint/2010/main" val="1430625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9B28534-13DA-4B3E-37BB-942BC23A2D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B646A56-B02C-B329-3740-7C7F39A09A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EE1ACC-2089-A5BB-ABA5-206C091FC3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E5546-2C35-4C20-85B5-BD4DD7AA739A}" type="datetimeFigureOut">
              <a:rPr kumimoji="1" lang="ja-JP" altLang="en-US" smtClean="0"/>
              <a:t>2023/5/17</a:t>
            </a:fld>
            <a:endParaRPr kumimoji="1" lang="ja-JP" altLang="en-US"/>
          </a:p>
        </p:txBody>
      </p:sp>
      <p:sp>
        <p:nvSpPr>
          <p:cNvPr id="5" name="フッター プレースホルダー 4">
            <a:extLst>
              <a:ext uri="{FF2B5EF4-FFF2-40B4-BE49-F238E27FC236}">
                <a16:creationId xmlns:a16="http://schemas.microsoft.com/office/drawing/2014/main" id="{99E81F35-29CF-2FBA-BF69-0FB6B8C54B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CCB7D8A-458E-9F85-9B02-56CBD2EDDB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67D51-24F4-4AA4-8B0C-AB527EEAA45F}" type="slidenum">
              <a:rPr kumimoji="1" lang="ja-JP" altLang="en-US" smtClean="0"/>
              <a:t>‹#›</a:t>
            </a:fld>
            <a:endParaRPr kumimoji="1" lang="ja-JP" altLang="en-US"/>
          </a:p>
        </p:txBody>
      </p:sp>
    </p:spTree>
    <p:extLst>
      <p:ext uri="{BB962C8B-B14F-4D97-AF65-F5344CB8AC3E}">
        <p14:creationId xmlns:p14="http://schemas.microsoft.com/office/powerpoint/2010/main" val="3602685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0FD5423-1149-8299-5D87-764ED03C0F7E}"/>
              </a:ext>
            </a:extLst>
          </p:cNvPr>
          <p:cNvPicPr>
            <a:picLocks noChangeAspect="1"/>
          </p:cNvPicPr>
          <p:nvPr/>
        </p:nvPicPr>
        <p:blipFill>
          <a:blip r:embed="rId3"/>
          <a:stretch>
            <a:fillRect/>
          </a:stretch>
        </p:blipFill>
        <p:spPr>
          <a:xfrm>
            <a:off x="204282" y="790567"/>
            <a:ext cx="5552799" cy="5858242"/>
          </a:xfrm>
          <a:prstGeom prst="rect">
            <a:avLst/>
          </a:prstGeom>
        </p:spPr>
      </p:pic>
      <p:sp>
        <p:nvSpPr>
          <p:cNvPr id="5" name="正方形/長方形 4">
            <a:extLst>
              <a:ext uri="{FF2B5EF4-FFF2-40B4-BE49-F238E27FC236}">
                <a16:creationId xmlns:a16="http://schemas.microsoft.com/office/drawing/2014/main" id="{28CE328C-91D9-CFC0-B9DC-E4073C64B895}"/>
              </a:ext>
            </a:extLst>
          </p:cNvPr>
          <p:cNvSpPr/>
          <p:nvPr/>
        </p:nvSpPr>
        <p:spPr>
          <a:xfrm>
            <a:off x="1708320" y="1073561"/>
            <a:ext cx="1362075" cy="12636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 name="正方形/長方形 5">
            <a:extLst>
              <a:ext uri="{FF2B5EF4-FFF2-40B4-BE49-F238E27FC236}">
                <a16:creationId xmlns:a16="http://schemas.microsoft.com/office/drawing/2014/main" id="{E381E566-813B-15CC-5A33-BAFC710863F6}"/>
              </a:ext>
            </a:extLst>
          </p:cNvPr>
          <p:cNvSpPr/>
          <p:nvPr/>
        </p:nvSpPr>
        <p:spPr>
          <a:xfrm>
            <a:off x="3070395" y="1070912"/>
            <a:ext cx="1246548" cy="12636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7" name="正方形/長方形 6">
            <a:extLst>
              <a:ext uri="{FF2B5EF4-FFF2-40B4-BE49-F238E27FC236}">
                <a16:creationId xmlns:a16="http://schemas.microsoft.com/office/drawing/2014/main" id="{8DD29106-AB7B-72C8-50EF-93285F132749}"/>
              </a:ext>
            </a:extLst>
          </p:cNvPr>
          <p:cNvSpPr/>
          <p:nvPr/>
        </p:nvSpPr>
        <p:spPr>
          <a:xfrm>
            <a:off x="4316943" y="1081548"/>
            <a:ext cx="1263453" cy="125296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dirty="0"/>
          </a:p>
        </p:txBody>
      </p:sp>
      <p:sp>
        <p:nvSpPr>
          <p:cNvPr id="8" name="正方形/長方形 7">
            <a:extLst>
              <a:ext uri="{FF2B5EF4-FFF2-40B4-BE49-F238E27FC236}">
                <a16:creationId xmlns:a16="http://schemas.microsoft.com/office/drawing/2014/main" id="{0FB07380-3332-F75B-1692-0C18D5DB7836}"/>
              </a:ext>
            </a:extLst>
          </p:cNvPr>
          <p:cNvSpPr/>
          <p:nvPr/>
        </p:nvSpPr>
        <p:spPr>
          <a:xfrm>
            <a:off x="2163929" y="2368287"/>
            <a:ext cx="1020766" cy="115803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9" name="正方形/長方形 8">
            <a:extLst>
              <a:ext uri="{FF2B5EF4-FFF2-40B4-BE49-F238E27FC236}">
                <a16:creationId xmlns:a16="http://schemas.microsoft.com/office/drawing/2014/main" id="{2B3A248C-F5D1-FD7C-686A-BEC1E662E156}"/>
              </a:ext>
            </a:extLst>
          </p:cNvPr>
          <p:cNvSpPr/>
          <p:nvPr/>
        </p:nvSpPr>
        <p:spPr>
          <a:xfrm>
            <a:off x="2163929" y="3527668"/>
            <a:ext cx="1031920" cy="133901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0" name="正方形/長方形 9">
            <a:extLst>
              <a:ext uri="{FF2B5EF4-FFF2-40B4-BE49-F238E27FC236}">
                <a16:creationId xmlns:a16="http://schemas.microsoft.com/office/drawing/2014/main" id="{35093DB1-25B8-7DE0-428B-22684D137947}"/>
              </a:ext>
            </a:extLst>
          </p:cNvPr>
          <p:cNvSpPr/>
          <p:nvPr/>
        </p:nvSpPr>
        <p:spPr>
          <a:xfrm>
            <a:off x="913971" y="3757436"/>
            <a:ext cx="1240094" cy="11092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 name="正方形/長方形 10">
            <a:extLst>
              <a:ext uri="{FF2B5EF4-FFF2-40B4-BE49-F238E27FC236}">
                <a16:creationId xmlns:a16="http://schemas.microsoft.com/office/drawing/2014/main" id="{6C775887-51A7-AEAF-F223-9B2A6ACE674E}"/>
              </a:ext>
            </a:extLst>
          </p:cNvPr>
          <p:cNvSpPr/>
          <p:nvPr/>
        </p:nvSpPr>
        <p:spPr>
          <a:xfrm>
            <a:off x="913971" y="2608007"/>
            <a:ext cx="1249958" cy="115188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 name="正方形/長方形 11">
            <a:extLst>
              <a:ext uri="{FF2B5EF4-FFF2-40B4-BE49-F238E27FC236}">
                <a16:creationId xmlns:a16="http://schemas.microsoft.com/office/drawing/2014/main" id="{571D72DF-42C6-5CCE-63B0-F63A12C66CD5}"/>
              </a:ext>
            </a:extLst>
          </p:cNvPr>
          <p:cNvSpPr/>
          <p:nvPr/>
        </p:nvSpPr>
        <p:spPr>
          <a:xfrm>
            <a:off x="1708320" y="4883773"/>
            <a:ext cx="1487529" cy="154652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3" name="テキスト ボックス 12">
            <a:extLst>
              <a:ext uri="{FF2B5EF4-FFF2-40B4-BE49-F238E27FC236}">
                <a16:creationId xmlns:a16="http://schemas.microsoft.com/office/drawing/2014/main" id="{07409B50-FE01-C17F-A46E-2B88DD7919BF}"/>
              </a:ext>
            </a:extLst>
          </p:cNvPr>
          <p:cNvSpPr txBox="1"/>
          <p:nvPr/>
        </p:nvSpPr>
        <p:spPr>
          <a:xfrm>
            <a:off x="560439" y="186813"/>
            <a:ext cx="3942735" cy="400110"/>
          </a:xfrm>
          <a:prstGeom prst="rect">
            <a:avLst/>
          </a:prstGeom>
          <a:noFill/>
        </p:spPr>
        <p:txBody>
          <a:bodyPr wrap="square" rtlCol="0">
            <a:spAutoFit/>
          </a:bodyPr>
          <a:lstStyle/>
          <a:p>
            <a:r>
              <a:rPr kumimoji="1" lang="ja-JP" altLang="en-US" sz="2000" b="1" dirty="0"/>
              <a:t>座席レコメンドシステム構想</a:t>
            </a:r>
          </a:p>
        </p:txBody>
      </p:sp>
      <p:sp>
        <p:nvSpPr>
          <p:cNvPr id="15" name="正方形/長方形 14">
            <a:extLst>
              <a:ext uri="{FF2B5EF4-FFF2-40B4-BE49-F238E27FC236}">
                <a16:creationId xmlns:a16="http://schemas.microsoft.com/office/drawing/2014/main" id="{80CD1029-90FF-01FA-1263-437EF03E9EFE}"/>
              </a:ext>
            </a:extLst>
          </p:cNvPr>
          <p:cNvSpPr/>
          <p:nvPr/>
        </p:nvSpPr>
        <p:spPr>
          <a:xfrm>
            <a:off x="4503174" y="1393050"/>
            <a:ext cx="777380" cy="2734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rPr>
              <a:t>24</a:t>
            </a:r>
            <a:r>
              <a:rPr kumimoji="1" lang="ja-JP" altLang="en-US" b="1" dirty="0">
                <a:solidFill>
                  <a:srgbClr val="FF0000"/>
                </a:solidFill>
              </a:rPr>
              <a:t>℃</a:t>
            </a:r>
          </a:p>
        </p:txBody>
      </p:sp>
      <p:sp>
        <p:nvSpPr>
          <p:cNvPr id="16" name="正方形/長方形 15">
            <a:extLst>
              <a:ext uri="{FF2B5EF4-FFF2-40B4-BE49-F238E27FC236}">
                <a16:creationId xmlns:a16="http://schemas.microsoft.com/office/drawing/2014/main" id="{916D645E-D258-0BE6-09EF-4FB1B23B0CCB}"/>
              </a:ext>
            </a:extLst>
          </p:cNvPr>
          <p:cNvSpPr/>
          <p:nvPr/>
        </p:nvSpPr>
        <p:spPr>
          <a:xfrm>
            <a:off x="3346349" y="1402573"/>
            <a:ext cx="792264" cy="249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rPr>
              <a:t>23</a:t>
            </a:r>
            <a:r>
              <a:rPr kumimoji="1" lang="ja-JP" altLang="en-US" b="1" dirty="0">
                <a:solidFill>
                  <a:srgbClr val="FF0000"/>
                </a:solidFill>
              </a:rPr>
              <a:t>℃</a:t>
            </a:r>
          </a:p>
        </p:txBody>
      </p:sp>
      <p:sp>
        <p:nvSpPr>
          <p:cNvPr id="17" name="正方形/長方形 16">
            <a:extLst>
              <a:ext uri="{FF2B5EF4-FFF2-40B4-BE49-F238E27FC236}">
                <a16:creationId xmlns:a16="http://schemas.microsoft.com/office/drawing/2014/main" id="{D8A46B79-F142-5D04-7550-69C67B0DDCC2}"/>
              </a:ext>
            </a:extLst>
          </p:cNvPr>
          <p:cNvSpPr/>
          <p:nvPr/>
        </p:nvSpPr>
        <p:spPr>
          <a:xfrm>
            <a:off x="2063014" y="1375875"/>
            <a:ext cx="829051" cy="2251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rPr>
              <a:t>25</a:t>
            </a:r>
            <a:r>
              <a:rPr kumimoji="1" lang="ja-JP" altLang="en-US" b="1" dirty="0">
                <a:solidFill>
                  <a:srgbClr val="FF0000"/>
                </a:solidFill>
              </a:rPr>
              <a:t>℃</a:t>
            </a:r>
          </a:p>
        </p:txBody>
      </p:sp>
      <p:sp>
        <p:nvSpPr>
          <p:cNvPr id="18" name="正方形/長方形 17">
            <a:extLst>
              <a:ext uri="{FF2B5EF4-FFF2-40B4-BE49-F238E27FC236}">
                <a16:creationId xmlns:a16="http://schemas.microsoft.com/office/drawing/2014/main" id="{3856F6E2-C2D7-3FBD-0956-27F0AC268AA0}"/>
              </a:ext>
            </a:extLst>
          </p:cNvPr>
          <p:cNvSpPr/>
          <p:nvPr/>
        </p:nvSpPr>
        <p:spPr>
          <a:xfrm>
            <a:off x="2329223" y="3136853"/>
            <a:ext cx="678750" cy="3105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rPr>
              <a:t>22</a:t>
            </a:r>
            <a:r>
              <a:rPr kumimoji="1" lang="ja-JP" altLang="en-US" b="1" dirty="0">
                <a:solidFill>
                  <a:srgbClr val="FF0000"/>
                </a:solidFill>
              </a:rPr>
              <a:t>℃</a:t>
            </a:r>
          </a:p>
        </p:txBody>
      </p:sp>
      <p:sp>
        <p:nvSpPr>
          <p:cNvPr id="19" name="正方形/長方形 18">
            <a:extLst>
              <a:ext uri="{FF2B5EF4-FFF2-40B4-BE49-F238E27FC236}">
                <a16:creationId xmlns:a16="http://schemas.microsoft.com/office/drawing/2014/main" id="{D5A28109-F8D4-59EA-8578-74FFECDDDF3A}"/>
              </a:ext>
            </a:extLst>
          </p:cNvPr>
          <p:cNvSpPr/>
          <p:nvPr/>
        </p:nvSpPr>
        <p:spPr>
          <a:xfrm>
            <a:off x="2284031" y="4463986"/>
            <a:ext cx="749403" cy="3179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rPr>
              <a:t>22</a:t>
            </a:r>
            <a:r>
              <a:rPr kumimoji="1" lang="ja-JP" altLang="en-US" b="1" dirty="0">
                <a:solidFill>
                  <a:srgbClr val="FF0000"/>
                </a:solidFill>
              </a:rPr>
              <a:t>℃</a:t>
            </a:r>
          </a:p>
        </p:txBody>
      </p:sp>
      <p:sp>
        <p:nvSpPr>
          <p:cNvPr id="20" name="正方形/長方形 19">
            <a:extLst>
              <a:ext uri="{FF2B5EF4-FFF2-40B4-BE49-F238E27FC236}">
                <a16:creationId xmlns:a16="http://schemas.microsoft.com/office/drawing/2014/main" id="{A7868E24-907F-F362-F366-19D3A5AF1103}"/>
              </a:ext>
            </a:extLst>
          </p:cNvPr>
          <p:cNvSpPr/>
          <p:nvPr/>
        </p:nvSpPr>
        <p:spPr>
          <a:xfrm>
            <a:off x="2178645" y="5922054"/>
            <a:ext cx="816077" cy="290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rPr>
              <a:t>22</a:t>
            </a:r>
            <a:r>
              <a:rPr kumimoji="1" lang="ja-JP" altLang="en-US" b="1" dirty="0">
                <a:solidFill>
                  <a:srgbClr val="FF0000"/>
                </a:solidFill>
              </a:rPr>
              <a:t>℃</a:t>
            </a:r>
          </a:p>
        </p:txBody>
      </p:sp>
      <p:sp>
        <p:nvSpPr>
          <p:cNvPr id="21" name="正方形/長方形 20">
            <a:extLst>
              <a:ext uri="{FF2B5EF4-FFF2-40B4-BE49-F238E27FC236}">
                <a16:creationId xmlns:a16="http://schemas.microsoft.com/office/drawing/2014/main" id="{7F236789-FF60-5B5C-210B-9B82C4D0C309}"/>
              </a:ext>
            </a:extLst>
          </p:cNvPr>
          <p:cNvSpPr/>
          <p:nvPr/>
        </p:nvSpPr>
        <p:spPr>
          <a:xfrm>
            <a:off x="1121488" y="4443461"/>
            <a:ext cx="850497" cy="3179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rPr>
              <a:t>24</a:t>
            </a:r>
            <a:r>
              <a:rPr kumimoji="1" lang="ja-JP" altLang="en-US" b="1" dirty="0">
                <a:solidFill>
                  <a:srgbClr val="FF0000"/>
                </a:solidFill>
              </a:rPr>
              <a:t>℃</a:t>
            </a:r>
          </a:p>
        </p:txBody>
      </p:sp>
      <p:sp>
        <p:nvSpPr>
          <p:cNvPr id="22" name="正方形/長方形 21">
            <a:extLst>
              <a:ext uri="{FF2B5EF4-FFF2-40B4-BE49-F238E27FC236}">
                <a16:creationId xmlns:a16="http://schemas.microsoft.com/office/drawing/2014/main" id="{67BE1325-0CE9-CEB1-3F6C-101F37E00420}"/>
              </a:ext>
            </a:extLst>
          </p:cNvPr>
          <p:cNvSpPr/>
          <p:nvPr/>
        </p:nvSpPr>
        <p:spPr>
          <a:xfrm>
            <a:off x="1142689" y="3253726"/>
            <a:ext cx="808094" cy="346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rPr>
              <a:t>24</a:t>
            </a:r>
            <a:r>
              <a:rPr kumimoji="1" lang="ja-JP" altLang="en-US" b="1" dirty="0">
                <a:solidFill>
                  <a:srgbClr val="FF0000"/>
                </a:solidFill>
              </a:rPr>
              <a:t>℃</a:t>
            </a:r>
          </a:p>
        </p:txBody>
      </p:sp>
      <p:sp>
        <p:nvSpPr>
          <p:cNvPr id="23" name="テキスト ボックス 22">
            <a:extLst>
              <a:ext uri="{FF2B5EF4-FFF2-40B4-BE49-F238E27FC236}">
                <a16:creationId xmlns:a16="http://schemas.microsoft.com/office/drawing/2014/main" id="{2023C1F2-9015-2DEB-D7F6-7C7264C5679E}"/>
              </a:ext>
            </a:extLst>
          </p:cNvPr>
          <p:cNvSpPr txBox="1"/>
          <p:nvPr/>
        </p:nvSpPr>
        <p:spPr>
          <a:xfrm>
            <a:off x="7052494" y="890240"/>
            <a:ext cx="4866999" cy="5632311"/>
          </a:xfrm>
          <a:prstGeom prst="rect">
            <a:avLst/>
          </a:prstGeom>
          <a:noFill/>
        </p:spPr>
        <p:txBody>
          <a:bodyPr wrap="square" rtlCol="0">
            <a:spAutoFit/>
          </a:bodyPr>
          <a:lstStyle/>
          <a:p>
            <a:r>
              <a:rPr lang="ja-JP" altLang="en-US" dirty="0"/>
              <a:t>座席レコメンド方法は</a:t>
            </a:r>
            <a:r>
              <a:rPr lang="en-US" altLang="ja-JP" dirty="0"/>
              <a:t>2</a:t>
            </a:r>
            <a:r>
              <a:rPr lang="ja-JP" altLang="en-US" dirty="0"/>
              <a:t>つを考えている</a:t>
            </a:r>
            <a:endParaRPr lang="en-US" altLang="ja-JP" dirty="0"/>
          </a:p>
          <a:p>
            <a:pPr marL="342900" indent="-342900">
              <a:buFont typeface="Wingdings" panose="05000000000000000000" pitchFamily="2" charset="2"/>
              <a:buChar char="p"/>
            </a:pPr>
            <a:r>
              <a:rPr lang="ja-JP" altLang="en-US" dirty="0"/>
              <a:t>座席をレコメンド</a:t>
            </a:r>
            <a:endParaRPr lang="en-US" altLang="ja-JP" dirty="0"/>
          </a:p>
          <a:p>
            <a:pPr marL="342900" indent="-342900">
              <a:buFont typeface="Wingdings" panose="05000000000000000000" pitchFamily="2" charset="2"/>
              <a:buChar char="p"/>
            </a:pPr>
            <a:r>
              <a:rPr lang="ja-JP" altLang="en-US" dirty="0"/>
              <a:t>ゾーンをレコメンド</a:t>
            </a:r>
            <a:endParaRPr lang="en-US" altLang="ja-JP" dirty="0"/>
          </a:p>
          <a:p>
            <a:r>
              <a:rPr lang="ja-JP" altLang="en-US" dirty="0"/>
              <a:t>ゾーンを</a:t>
            </a:r>
            <a:r>
              <a:rPr lang="ja-JP" altLang="en-US"/>
              <a:t>レコメンドする理由：</a:t>
            </a:r>
            <a:endParaRPr lang="en-US" altLang="ja-JP" dirty="0"/>
          </a:p>
          <a:p>
            <a:r>
              <a:rPr lang="ja-JP" altLang="en-US" dirty="0"/>
              <a:t>座席をレコメンドする際、その座席が座られている可能性があるため、適切な温度域をユーザーに教えて、ユーザーはその温度域で空いている席を見つけるというのが発想</a:t>
            </a:r>
            <a:r>
              <a:rPr lang="en-US" altLang="ja-JP" dirty="0"/>
              <a:t>	</a:t>
            </a:r>
          </a:p>
          <a:p>
            <a:endParaRPr lang="en-US" altLang="ja-JP" dirty="0"/>
          </a:p>
          <a:p>
            <a:r>
              <a:rPr lang="ja-JP" altLang="en-US" dirty="0"/>
              <a:t>目白台をゾーン</a:t>
            </a:r>
            <a:r>
              <a:rPr lang="en-US" altLang="ja-JP" dirty="0"/>
              <a:t>1</a:t>
            </a:r>
            <a:r>
              <a:rPr lang="ja-JP" altLang="en-US" dirty="0"/>
              <a:t>・・・ゾーン</a:t>
            </a:r>
            <a:r>
              <a:rPr lang="en-US" altLang="ja-JP" dirty="0"/>
              <a:t>8</a:t>
            </a:r>
            <a:r>
              <a:rPr lang="ja-JP" altLang="en-US" dirty="0"/>
              <a:t>に分けて、それぞれのゾーンの平均温度を算出し、各ゾーンの平均温度をもとに座席をレコメンドする</a:t>
            </a:r>
            <a:endParaRPr lang="en-US" altLang="ja-JP" dirty="0"/>
          </a:p>
          <a:p>
            <a:endParaRPr lang="en-US" altLang="ja-JP" dirty="0"/>
          </a:p>
          <a:p>
            <a:r>
              <a:rPr lang="ja-JP" altLang="en-US" dirty="0"/>
              <a:t>暑いボタンを押した場合、現在のゾーンの温度より</a:t>
            </a:r>
            <a:r>
              <a:rPr lang="en-US" altLang="ja-JP" dirty="0"/>
              <a:t>2</a:t>
            </a:r>
            <a:r>
              <a:rPr lang="ja-JP" altLang="en-US" dirty="0"/>
              <a:t>℃低いゾーンを算出し、寒いボタンを押した場合、</a:t>
            </a:r>
            <a:r>
              <a:rPr lang="en-US" altLang="ja-JP" dirty="0"/>
              <a:t>2</a:t>
            </a:r>
            <a:r>
              <a:rPr lang="ja-JP" altLang="en-US" dirty="0"/>
              <a:t>℃高いゾーンを算出し、算出したゾーンを枠で囲んで、ユーザーに表示</a:t>
            </a:r>
            <a:endParaRPr lang="en-US" altLang="ja-JP" dirty="0"/>
          </a:p>
          <a:p>
            <a:endParaRPr lang="en-US" altLang="ja-JP" dirty="0"/>
          </a:p>
          <a:p>
            <a:r>
              <a:rPr kumimoji="1" lang="ja-JP" altLang="en-US" dirty="0"/>
              <a:t>各ゾーンの平均温度をカラーバーに対応させる</a:t>
            </a:r>
            <a:endParaRPr lang="en-US" altLang="ja-JP" dirty="0"/>
          </a:p>
        </p:txBody>
      </p:sp>
      <p:sp>
        <p:nvSpPr>
          <p:cNvPr id="24" name="正方形/長方形 23">
            <a:extLst>
              <a:ext uri="{FF2B5EF4-FFF2-40B4-BE49-F238E27FC236}">
                <a16:creationId xmlns:a16="http://schemas.microsoft.com/office/drawing/2014/main" id="{CF55E30C-810D-0D12-1B4F-5509515E8D0A}"/>
              </a:ext>
            </a:extLst>
          </p:cNvPr>
          <p:cNvSpPr/>
          <p:nvPr/>
        </p:nvSpPr>
        <p:spPr>
          <a:xfrm>
            <a:off x="2063014" y="5592467"/>
            <a:ext cx="1088580" cy="249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rgbClr val="FF0000"/>
                </a:solidFill>
              </a:rPr>
              <a:t>ゾーン</a:t>
            </a:r>
            <a:r>
              <a:rPr lang="en-US" altLang="ja-JP" b="1" dirty="0">
                <a:solidFill>
                  <a:srgbClr val="FF0000"/>
                </a:solidFill>
              </a:rPr>
              <a:t>6</a:t>
            </a:r>
            <a:endParaRPr kumimoji="1" lang="ja-JP" altLang="en-US" b="1" dirty="0">
              <a:solidFill>
                <a:srgbClr val="FF0000"/>
              </a:solidFill>
            </a:endParaRPr>
          </a:p>
        </p:txBody>
      </p:sp>
      <p:sp>
        <p:nvSpPr>
          <p:cNvPr id="25" name="正方形/長方形 24">
            <a:extLst>
              <a:ext uri="{FF2B5EF4-FFF2-40B4-BE49-F238E27FC236}">
                <a16:creationId xmlns:a16="http://schemas.microsoft.com/office/drawing/2014/main" id="{018A950C-B4A8-FCFB-48C1-DCD00D460EBB}"/>
              </a:ext>
            </a:extLst>
          </p:cNvPr>
          <p:cNvSpPr/>
          <p:nvPr/>
        </p:nvSpPr>
        <p:spPr>
          <a:xfrm>
            <a:off x="2154452" y="4176004"/>
            <a:ext cx="1031921" cy="2635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rgbClr val="FF0000"/>
                </a:solidFill>
              </a:rPr>
              <a:t>ゾーン</a:t>
            </a:r>
            <a:r>
              <a:rPr lang="en-US" altLang="ja-JP" b="1" dirty="0">
                <a:solidFill>
                  <a:srgbClr val="FF0000"/>
                </a:solidFill>
              </a:rPr>
              <a:t>5</a:t>
            </a:r>
            <a:endParaRPr kumimoji="1" lang="ja-JP" altLang="en-US" b="1" dirty="0">
              <a:solidFill>
                <a:srgbClr val="FF0000"/>
              </a:solidFill>
            </a:endParaRPr>
          </a:p>
        </p:txBody>
      </p:sp>
      <p:sp>
        <p:nvSpPr>
          <p:cNvPr id="26" name="正方形/長方形 25">
            <a:extLst>
              <a:ext uri="{FF2B5EF4-FFF2-40B4-BE49-F238E27FC236}">
                <a16:creationId xmlns:a16="http://schemas.microsoft.com/office/drawing/2014/main" id="{F5CCFB21-E4AD-B15D-9344-8CB72894CF70}"/>
              </a:ext>
            </a:extLst>
          </p:cNvPr>
          <p:cNvSpPr/>
          <p:nvPr/>
        </p:nvSpPr>
        <p:spPr>
          <a:xfrm>
            <a:off x="893189" y="4172963"/>
            <a:ext cx="1169825" cy="190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rgbClr val="FF0000"/>
                </a:solidFill>
              </a:rPr>
              <a:t>ゾーン７</a:t>
            </a:r>
            <a:endParaRPr kumimoji="1" lang="ja-JP" altLang="en-US" b="1" dirty="0">
              <a:solidFill>
                <a:srgbClr val="FF0000"/>
              </a:solidFill>
            </a:endParaRPr>
          </a:p>
        </p:txBody>
      </p:sp>
      <p:sp>
        <p:nvSpPr>
          <p:cNvPr id="27" name="正方形/長方形 26">
            <a:extLst>
              <a:ext uri="{FF2B5EF4-FFF2-40B4-BE49-F238E27FC236}">
                <a16:creationId xmlns:a16="http://schemas.microsoft.com/office/drawing/2014/main" id="{D5B8383F-3DE7-4C58-BA91-F7430F859801}"/>
              </a:ext>
            </a:extLst>
          </p:cNvPr>
          <p:cNvSpPr/>
          <p:nvPr/>
        </p:nvSpPr>
        <p:spPr>
          <a:xfrm>
            <a:off x="2175083" y="2854811"/>
            <a:ext cx="1020766" cy="19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rgbClr val="FF0000"/>
                </a:solidFill>
              </a:rPr>
              <a:t>ソーン</a:t>
            </a:r>
            <a:r>
              <a:rPr lang="en-US" altLang="ja-JP" b="1" dirty="0">
                <a:solidFill>
                  <a:srgbClr val="FF0000"/>
                </a:solidFill>
              </a:rPr>
              <a:t>4</a:t>
            </a:r>
            <a:endParaRPr kumimoji="1" lang="ja-JP" altLang="en-US" b="1" dirty="0">
              <a:solidFill>
                <a:srgbClr val="FF0000"/>
              </a:solidFill>
            </a:endParaRPr>
          </a:p>
        </p:txBody>
      </p:sp>
      <p:sp>
        <p:nvSpPr>
          <p:cNvPr id="28" name="正方形/長方形 27">
            <a:extLst>
              <a:ext uri="{FF2B5EF4-FFF2-40B4-BE49-F238E27FC236}">
                <a16:creationId xmlns:a16="http://schemas.microsoft.com/office/drawing/2014/main" id="{089B991A-B5B9-845E-0EA8-CE2427F026F6}"/>
              </a:ext>
            </a:extLst>
          </p:cNvPr>
          <p:cNvSpPr/>
          <p:nvPr/>
        </p:nvSpPr>
        <p:spPr>
          <a:xfrm>
            <a:off x="1939861" y="1132574"/>
            <a:ext cx="1024445" cy="22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rgbClr val="FF0000"/>
                </a:solidFill>
              </a:rPr>
              <a:t>ソーン</a:t>
            </a:r>
            <a:r>
              <a:rPr lang="en-US" altLang="ja-JP" b="1" dirty="0">
                <a:solidFill>
                  <a:srgbClr val="FF0000"/>
                </a:solidFill>
              </a:rPr>
              <a:t>3</a:t>
            </a:r>
            <a:endParaRPr kumimoji="1" lang="ja-JP" altLang="en-US" b="1" dirty="0">
              <a:solidFill>
                <a:srgbClr val="FF0000"/>
              </a:solidFill>
            </a:endParaRPr>
          </a:p>
        </p:txBody>
      </p:sp>
      <p:sp>
        <p:nvSpPr>
          <p:cNvPr id="29" name="正方形/長方形 28">
            <a:extLst>
              <a:ext uri="{FF2B5EF4-FFF2-40B4-BE49-F238E27FC236}">
                <a16:creationId xmlns:a16="http://schemas.microsoft.com/office/drawing/2014/main" id="{A411C35E-458B-830E-92A5-120573034D99}"/>
              </a:ext>
            </a:extLst>
          </p:cNvPr>
          <p:cNvSpPr/>
          <p:nvPr/>
        </p:nvSpPr>
        <p:spPr>
          <a:xfrm>
            <a:off x="3211554" y="1165028"/>
            <a:ext cx="1012273" cy="2348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rgbClr val="FF0000"/>
                </a:solidFill>
              </a:rPr>
              <a:t>ゾーン</a:t>
            </a:r>
            <a:r>
              <a:rPr lang="en-US" altLang="ja-JP" b="1" dirty="0">
                <a:solidFill>
                  <a:srgbClr val="FF0000"/>
                </a:solidFill>
              </a:rPr>
              <a:t>2</a:t>
            </a:r>
            <a:endParaRPr kumimoji="1" lang="ja-JP" altLang="en-US" b="1" dirty="0">
              <a:solidFill>
                <a:srgbClr val="FF0000"/>
              </a:solidFill>
            </a:endParaRPr>
          </a:p>
        </p:txBody>
      </p:sp>
      <p:sp>
        <p:nvSpPr>
          <p:cNvPr id="30" name="正方形/長方形 29">
            <a:extLst>
              <a:ext uri="{FF2B5EF4-FFF2-40B4-BE49-F238E27FC236}">
                <a16:creationId xmlns:a16="http://schemas.microsoft.com/office/drawing/2014/main" id="{39B1D7C7-5A64-8A42-31C9-7E19769DDD63}"/>
              </a:ext>
            </a:extLst>
          </p:cNvPr>
          <p:cNvSpPr/>
          <p:nvPr/>
        </p:nvSpPr>
        <p:spPr>
          <a:xfrm>
            <a:off x="4388071" y="1154991"/>
            <a:ext cx="1121195" cy="238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rgbClr val="FF0000"/>
                </a:solidFill>
              </a:rPr>
              <a:t>ゾーン</a:t>
            </a:r>
            <a:r>
              <a:rPr lang="en-US" altLang="ja-JP" b="1" dirty="0">
                <a:solidFill>
                  <a:srgbClr val="FF0000"/>
                </a:solidFill>
              </a:rPr>
              <a:t>1</a:t>
            </a:r>
            <a:endParaRPr kumimoji="1" lang="ja-JP" altLang="en-US" b="1" dirty="0">
              <a:solidFill>
                <a:srgbClr val="FF0000"/>
              </a:solidFill>
            </a:endParaRPr>
          </a:p>
        </p:txBody>
      </p:sp>
      <p:sp>
        <p:nvSpPr>
          <p:cNvPr id="31" name="正方形/長方形 30">
            <a:extLst>
              <a:ext uri="{FF2B5EF4-FFF2-40B4-BE49-F238E27FC236}">
                <a16:creationId xmlns:a16="http://schemas.microsoft.com/office/drawing/2014/main" id="{D11DADE6-2059-9B24-1956-078AD76C2AE0}"/>
              </a:ext>
            </a:extLst>
          </p:cNvPr>
          <p:cNvSpPr/>
          <p:nvPr/>
        </p:nvSpPr>
        <p:spPr>
          <a:xfrm>
            <a:off x="940622" y="2989666"/>
            <a:ext cx="1169825" cy="190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rgbClr val="FF0000"/>
                </a:solidFill>
              </a:rPr>
              <a:t>ゾーン</a:t>
            </a:r>
            <a:r>
              <a:rPr lang="en-US" altLang="ja-JP" b="1" dirty="0">
                <a:solidFill>
                  <a:srgbClr val="FF0000"/>
                </a:solidFill>
              </a:rPr>
              <a:t>8</a:t>
            </a:r>
            <a:endParaRPr kumimoji="1" lang="ja-JP" altLang="en-US" b="1" dirty="0">
              <a:solidFill>
                <a:srgbClr val="FF0000"/>
              </a:solidFill>
            </a:endParaRPr>
          </a:p>
        </p:txBody>
      </p:sp>
      <p:pic>
        <p:nvPicPr>
          <p:cNvPr id="33" name="図 32">
            <a:extLst>
              <a:ext uri="{FF2B5EF4-FFF2-40B4-BE49-F238E27FC236}">
                <a16:creationId xmlns:a16="http://schemas.microsoft.com/office/drawing/2014/main" id="{BFD35AEE-4B18-3DAF-23A9-BE0E0CA9D5A9}"/>
              </a:ext>
            </a:extLst>
          </p:cNvPr>
          <p:cNvPicPr>
            <a:picLocks noChangeAspect="1"/>
          </p:cNvPicPr>
          <p:nvPr/>
        </p:nvPicPr>
        <p:blipFill>
          <a:blip r:embed="rId4"/>
          <a:stretch>
            <a:fillRect/>
          </a:stretch>
        </p:blipFill>
        <p:spPr>
          <a:xfrm>
            <a:off x="5943312" y="933898"/>
            <a:ext cx="719019" cy="5632311"/>
          </a:xfrm>
          <a:prstGeom prst="rect">
            <a:avLst/>
          </a:prstGeom>
        </p:spPr>
      </p:pic>
      <p:cxnSp>
        <p:nvCxnSpPr>
          <p:cNvPr id="35" name="直線矢印コネクタ 34">
            <a:extLst>
              <a:ext uri="{FF2B5EF4-FFF2-40B4-BE49-F238E27FC236}">
                <a16:creationId xmlns:a16="http://schemas.microsoft.com/office/drawing/2014/main" id="{78050295-CAC2-9E3B-F645-6E83E1D1A9E0}"/>
              </a:ext>
            </a:extLst>
          </p:cNvPr>
          <p:cNvCxnSpPr>
            <a:cxnSpLocks/>
          </p:cNvCxnSpPr>
          <p:nvPr/>
        </p:nvCxnSpPr>
        <p:spPr>
          <a:xfrm flipH="1" flipV="1">
            <a:off x="5112774" y="1651891"/>
            <a:ext cx="949107" cy="20677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59A629D-574A-F9F6-741A-B400B528555E}"/>
              </a:ext>
            </a:extLst>
          </p:cNvPr>
          <p:cNvSpPr/>
          <p:nvPr/>
        </p:nvSpPr>
        <p:spPr>
          <a:xfrm>
            <a:off x="4335691" y="1101742"/>
            <a:ext cx="1227799" cy="1232769"/>
          </a:xfrm>
          <a:prstGeom prst="rect">
            <a:avLst/>
          </a:prstGeom>
          <a:solidFill>
            <a:srgbClr val="D0FFC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F6CDC44-3C13-022F-BD00-7CFFFB973CEA}"/>
              </a:ext>
            </a:extLst>
          </p:cNvPr>
          <p:cNvSpPr/>
          <p:nvPr/>
        </p:nvSpPr>
        <p:spPr>
          <a:xfrm>
            <a:off x="3080004" y="1069566"/>
            <a:ext cx="1227799" cy="1232769"/>
          </a:xfrm>
          <a:prstGeom prst="rect">
            <a:avLst/>
          </a:prstGeom>
          <a:solidFill>
            <a:srgbClr val="76FCE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F1FA6E5-771D-BE93-37F6-E3B5E3ADA6E6}"/>
              </a:ext>
            </a:extLst>
          </p:cNvPr>
          <p:cNvSpPr/>
          <p:nvPr/>
        </p:nvSpPr>
        <p:spPr>
          <a:xfrm>
            <a:off x="1708320" y="1086327"/>
            <a:ext cx="1352935" cy="1232769"/>
          </a:xfrm>
          <a:prstGeom prst="rect">
            <a:avLst/>
          </a:prstGeom>
          <a:solidFill>
            <a:srgbClr val="EEFD7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8502A1BF-9838-FA45-6D97-7089587DC0F3}"/>
              </a:ext>
            </a:extLst>
          </p:cNvPr>
          <p:cNvSpPr/>
          <p:nvPr/>
        </p:nvSpPr>
        <p:spPr>
          <a:xfrm>
            <a:off x="2190581" y="2396452"/>
            <a:ext cx="961014" cy="1106816"/>
          </a:xfrm>
          <a:prstGeom prst="rect">
            <a:avLst/>
          </a:prstGeom>
          <a:solidFill>
            <a:srgbClr val="99D3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F225D6EF-D6FC-87C1-5D34-EEC4B2980B5C}"/>
              </a:ext>
            </a:extLst>
          </p:cNvPr>
          <p:cNvSpPr/>
          <p:nvPr/>
        </p:nvSpPr>
        <p:spPr>
          <a:xfrm>
            <a:off x="2194471" y="3550723"/>
            <a:ext cx="990224" cy="1315956"/>
          </a:xfrm>
          <a:prstGeom prst="rect">
            <a:avLst/>
          </a:prstGeom>
          <a:solidFill>
            <a:srgbClr val="99D3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F4CF78A4-0C7A-4524-DF15-563877162EDE}"/>
              </a:ext>
            </a:extLst>
          </p:cNvPr>
          <p:cNvSpPr/>
          <p:nvPr/>
        </p:nvSpPr>
        <p:spPr>
          <a:xfrm>
            <a:off x="1730927" y="4905484"/>
            <a:ext cx="1453768" cy="1524811"/>
          </a:xfrm>
          <a:prstGeom prst="rect">
            <a:avLst/>
          </a:prstGeom>
          <a:solidFill>
            <a:srgbClr val="99D3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9E030438-4ECD-736B-6CC1-7A9DB1797C92}"/>
              </a:ext>
            </a:extLst>
          </p:cNvPr>
          <p:cNvSpPr/>
          <p:nvPr/>
        </p:nvSpPr>
        <p:spPr>
          <a:xfrm>
            <a:off x="939443" y="3791290"/>
            <a:ext cx="1213132" cy="1075389"/>
          </a:xfrm>
          <a:prstGeom prst="rect">
            <a:avLst/>
          </a:prstGeom>
          <a:solidFill>
            <a:srgbClr val="D0FFC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95DCF1AD-DEFA-4343-EB4D-8B1F3177007F}"/>
              </a:ext>
            </a:extLst>
          </p:cNvPr>
          <p:cNvSpPr/>
          <p:nvPr/>
        </p:nvSpPr>
        <p:spPr>
          <a:xfrm>
            <a:off x="930870" y="2631007"/>
            <a:ext cx="1213132" cy="1075389"/>
          </a:xfrm>
          <a:prstGeom prst="rect">
            <a:avLst/>
          </a:prstGeom>
          <a:solidFill>
            <a:srgbClr val="D0FFC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940749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428</Words>
  <Application>Microsoft Office PowerPoint</Application>
  <PresentationFormat>ワイド画面</PresentationFormat>
  <Paragraphs>41</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游ゴシック</vt:lpstr>
      <vt:lpstr>游ゴシック Light</vt:lpstr>
      <vt:lpstr>Arial</vt:lpstr>
      <vt:lpstr>Wingdings</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ZHANG Ruizi 張 瑞子</dc:creator>
  <cp:lastModifiedBy>ZHANG Ruizi 張 瑞子</cp:lastModifiedBy>
  <cp:revision>1</cp:revision>
  <dcterms:created xsi:type="dcterms:W3CDTF">2023-05-16T09:44:16Z</dcterms:created>
  <dcterms:modified xsi:type="dcterms:W3CDTF">2023-05-17T06:03:37Z</dcterms:modified>
</cp:coreProperties>
</file>